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Lst>
  <p:notesMasterIdLst>
    <p:notesMasterId r:id="rId23"/>
  </p:notesMasterIdLst>
  <p:sldIdLst>
    <p:sldId id="2146847849" r:id="rId3"/>
    <p:sldId id="2146847866" r:id="rId4"/>
    <p:sldId id="2146847779" r:id="rId5"/>
    <p:sldId id="2146847890" r:id="rId6"/>
    <p:sldId id="2146847794" r:id="rId7"/>
    <p:sldId id="2146847888" r:id="rId8"/>
    <p:sldId id="2146847889" r:id="rId9"/>
    <p:sldId id="2146847894" r:id="rId10"/>
    <p:sldId id="2146847891" r:id="rId11"/>
    <p:sldId id="2146847892" r:id="rId12"/>
    <p:sldId id="2146847893" r:id="rId13"/>
    <p:sldId id="2146847895" r:id="rId14"/>
    <p:sldId id="2146847896" r:id="rId15"/>
    <p:sldId id="2146847898" r:id="rId16"/>
    <p:sldId id="2146847899" r:id="rId17"/>
    <p:sldId id="2146847900" r:id="rId18"/>
    <p:sldId id="2146847901" r:id="rId19"/>
    <p:sldId id="2146847885" r:id="rId20"/>
    <p:sldId id="2146847902" r:id="rId21"/>
    <p:sldId id="2146847884" r:id="rId2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6" autoAdjust="0"/>
    <p:restoredTop sz="79082" autoAdjust="0"/>
  </p:normalViewPr>
  <p:slideViewPr>
    <p:cSldViewPr snapToGrid="0">
      <p:cViewPr varScale="1">
        <p:scale>
          <a:sx n="67" d="100"/>
          <a:sy n="67" d="100"/>
        </p:scale>
        <p:origin x="1109"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C6F131E5-8A4F-4709-A099-F888E98EE415}" type="datetimeFigureOut">
              <a:rPr lang="en-US" smtClean="0"/>
              <a:t>8/31/2026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C4CBB187-09FC-4BF6-A9ED-ED63DC77663D}" type="slidenum">
              <a:rPr lang="en-US" smtClean="0"/>
              <a:t>‹#›</a:t>
            </a:fld>
            <a:endParaRPr lang="en-US"/>
          </a:p>
        </p:txBody>
      </p:sp>
    </p:spTree>
    <p:extLst>
      <p:ext uri="{BB962C8B-B14F-4D97-AF65-F5344CB8AC3E}">
        <p14:creationId xmlns:p14="http://schemas.microsoft.com/office/powerpoint/2010/main" val="1279951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A2375-5A9F-5008-6254-CC59B42773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A47C7-758F-DB10-B7A4-B8AF75C17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5A4AA7-A0C7-713A-ED5D-EEFBF72D46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C2E8ED-7C5A-CC66-9C06-1827D0558BE7}"/>
              </a:ext>
            </a:extLst>
          </p:cNvPr>
          <p:cNvSpPr>
            <a:spLocks noGrp="1"/>
          </p:cNvSpPr>
          <p:nvPr>
            <p:ph type="sldNum" sz="quarter" idx="5"/>
          </p:nvPr>
        </p:nvSpPr>
        <p:spPr/>
        <p:txBody>
          <a:bodyPr/>
          <a:lstStyle/>
          <a:p>
            <a:pPr defTabSz="952462">
              <a:defRPr/>
            </a:pPr>
            <a:fld id="{E73135C6-1BA0-4901-9F52-10E2C381C9C8}" type="slidenum">
              <a:rPr lang="en-US">
                <a:solidFill>
                  <a:prstClr val="black"/>
                </a:solidFill>
                <a:latin typeface="Aptos" panose="02110004020202020204"/>
              </a:rPr>
              <a:pPr defTabSz="952462">
                <a:defRPr/>
              </a:pPr>
              <a:t>1</a:t>
            </a:fld>
            <a:endParaRPr lang="en-US">
              <a:solidFill>
                <a:prstClr val="black"/>
              </a:solidFill>
              <a:latin typeface="Aptos" panose="02110004020202020204"/>
            </a:endParaRPr>
          </a:p>
        </p:txBody>
      </p:sp>
    </p:spTree>
    <p:extLst>
      <p:ext uri="{BB962C8B-B14F-4D97-AF65-F5344CB8AC3E}">
        <p14:creationId xmlns:p14="http://schemas.microsoft.com/office/powerpoint/2010/main" val="2620228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3237"/>
            <a:fld id="{6ED23F12-2717-473B-81D9-B47D25FAFFA9}" type="slidenum">
              <a:rPr lang="en-US">
                <a:solidFill>
                  <a:prstClr val="black"/>
                </a:solidFill>
                <a:latin typeface="Aptos" panose="02110004020202020204"/>
              </a:rPr>
              <a:pPr defTabSz="933237"/>
              <a:t>2</a:t>
            </a:fld>
            <a:endParaRPr lang="en-US">
              <a:solidFill>
                <a:prstClr val="black"/>
              </a:solidFill>
              <a:latin typeface="Aptos" panose="02110004020202020204"/>
            </a:endParaRPr>
          </a:p>
        </p:txBody>
      </p:sp>
    </p:spTree>
    <p:extLst>
      <p:ext uri="{BB962C8B-B14F-4D97-AF65-F5344CB8AC3E}">
        <p14:creationId xmlns:p14="http://schemas.microsoft.com/office/powerpoint/2010/main" val="1207439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CBB187-09FC-4BF6-A9ED-ED63DC77663D}" type="slidenum">
              <a:rPr lang="en-US" smtClean="0"/>
              <a:t>3</a:t>
            </a:fld>
            <a:endParaRPr lang="en-US"/>
          </a:p>
        </p:txBody>
      </p:sp>
    </p:spTree>
    <p:extLst>
      <p:ext uri="{BB962C8B-B14F-4D97-AF65-F5344CB8AC3E}">
        <p14:creationId xmlns:p14="http://schemas.microsoft.com/office/powerpoint/2010/main" val="725404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01DD-D7DC-64DA-DD68-243B2FBE8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99D358-9532-93A8-883F-C2D9EFAA10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6B087-2CF4-3D69-1074-E5E501F74C40}"/>
              </a:ext>
            </a:extLst>
          </p:cNvPr>
          <p:cNvSpPr>
            <a:spLocks noGrp="1"/>
          </p:cNvSpPr>
          <p:nvPr>
            <p:ph type="body" idx="1"/>
          </p:nvPr>
        </p:nvSpPr>
        <p:spPr/>
        <p:txBody>
          <a:bodyPr/>
          <a:lstStyle/>
          <a:p>
            <a:pPr latinLnBrk="0"/>
            <a:endParaRPr lang="en-US" dirty="0"/>
          </a:p>
          <a:p>
            <a:pPr latinLnBrk="0"/>
            <a:endParaRPr lang="en-US" dirty="0"/>
          </a:p>
          <a:p>
            <a:pPr latinLnBrk="0"/>
            <a:endParaRPr lang="en-US" dirty="0"/>
          </a:p>
          <a:p>
            <a:pPr latinLnBrk="0"/>
            <a:endParaRPr lang="en-US" dirty="0"/>
          </a:p>
          <a:p>
            <a:endParaRPr lang="en-US" dirty="0"/>
          </a:p>
        </p:txBody>
      </p:sp>
      <p:sp>
        <p:nvSpPr>
          <p:cNvPr id="4" name="Slide Number Placeholder 3">
            <a:extLst>
              <a:ext uri="{FF2B5EF4-FFF2-40B4-BE49-F238E27FC236}">
                <a16:creationId xmlns:a16="http://schemas.microsoft.com/office/drawing/2014/main" id="{0CF513D9-7D96-6A29-CFD7-657EE60DDD2E}"/>
              </a:ext>
            </a:extLst>
          </p:cNvPr>
          <p:cNvSpPr>
            <a:spLocks noGrp="1"/>
          </p:cNvSpPr>
          <p:nvPr>
            <p:ph type="sldNum" sz="quarter" idx="5"/>
          </p:nvPr>
        </p:nvSpPr>
        <p:spPr/>
        <p:txBody>
          <a:bodyPr/>
          <a:lstStyle/>
          <a:p>
            <a:pPr defTabSz="933237"/>
            <a:fld id="{6ED23F12-2717-473B-81D9-B47D25FAFFA9}" type="slidenum">
              <a:rPr lang="en-US">
                <a:solidFill>
                  <a:prstClr val="black"/>
                </a:solidFill>
                <a:latin typeface="Aptos" panose="02110004020202020204"/>
              </a:rPr>
              <a:pPr defTabSz="933237"/>
              <a:t>4</a:t>
            </a:fld>
            <a:endParaRPr lang="en-US">
              <a:solidFill>
                <a:prstClr val="black"/>
              </a:solidFill>
              <a:latin typeface="Aptos" panose="02110004020202020204"/>
            </a:endParaRPr>
          </a:p>
        </p:txBody>
      </p:sp>
    </p:spTree>
    <p:extLst>
      <p:ext uri="{BB962C8B-B14F-4D97-AF65-F5344CB8AC3E}">
        <p14:creationId xmlns:p14="http://schemas.microsoft.com/office/powerpoint/2010/main" val="1140631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endParaRPr lang="en-US" dirty="0"/>
          </a:p>
          <a:p>
            <a:pPr latinLnBrk="0"/>
            <a:endParaRPr lang="en-US" dirty="0"/>
          </a:p>
          <a:p>
            <a:pPr latinLnBrk="0"/>
            <a:endParaRPr lang="en-US" dirty="0"/>
          </a:p>
          <a:p>
            <a:pPr latinLnBrk="0"/>
            <a:endParaRPr lang="en-US" dirty="0"/>
          </a:p>
          <a:p>
            <a:endParaRPr lang="en-US" dirty="0"/>
          </a:p>
        </p:txBody>
      </p:sp>
      <p:sp>
        <p:nvSpPr>
          <p:cNvPr id="4" name="Slide Number Placeholder 3"/>
          <p:cNvSpPr>
            <a:spLocks noGrp="1"/>
          </p:cNvSpPr>
          <p:nvPr>
            <p:ph type="sldNum" sz="quarter" idx="5"/>
          </p:nvPr>
        </p:nvSpPr>
        <p:spPr/>
        <p:txBody>
          <a:bodyPr/>
          <a:lstStyle/>
          <a:p>
            <a:pPr defTabSz="933237"/>
            <a:fld id="{6ED23F12-2717-473B-81D9-B47D25FAFFA9}" type="slidenum">
              <a:rPr lang="en-US">
                <a:solidFill>
                  <a:prstClr val="black"/>
                </a:solidFill>
                <a:latin typeface="Aptos" panose="02110004020202020204"/>
              </a:rPr>
              <a:pPr defTabSz="933237"/>
              <a:t>5</a:t>
            </a:fld>
            <a:endParaRPr lang="en-US">
              <a:solidFill>
                <a:prstClr val="black"/>
              </a:solidFill>
              <a:latin typeface="Aptos" panose="02110004020202020204"/>
            </a:endParaRPr>
          </a:p>
        </p:txBody>
      </p:sp>
    </p:spTree>
    <p:extLst>
      <p:ext uri="{BB962C8B-B14F-4D97-AF65-F5344CB8AC3E}">
        <p14:creationId xmlns:p14="http://schemas.microsoft.com/office/powerpoint/2010/main" val="2747629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CBB187-09FC-4BF6-A9ED-ED63DC77663D}" type="slidenum">
              <a:rPr lang="en-US" smtClean="0"/>
              <a:t>14</a:t>
            </a:fld>
            <a:endParaRPr lang="en-US"/>
          </a:p>
        </p:txBody>
      </p:sp>
    </p:spTree>
    <p:extLst>
      <p:ext uri="{BB962C8B-B14F-4D97-AF65-F5344CB8AC3E}">
        <p14:creationId xmlns:p14="http://schemas.microsoft.com/office/powerpoint/2010/main" val="4291966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F47F8-3001-2FE1-1A13-D13AAE24B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34ED0-E1A3-8234-288F-75CA4A878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2AD490-6A78-8A45-D496-4467D21D395F}"/>
              </a:ext>
            </a:extLst>
          </p:cNvPr>
          <p:cNvSpPr>
            <a:spLocks noGrp="1"/>
          </p:cNvSpPr>
          <p:nvPr>
            <p:ph type="body" idx="1"/>
          </p:nvPr>
        </p:nvSpPr>
        <p:spPr/>
        <p:txBody>
          <a:bodyPr/>
          <a:lstStyle/>
          <a:p>
            <a:pPr latinLnBrk="0"/>
            <a:endParaRPr lang="en-US" dirty="0"/>
          </a:p>
          <a:p>
            <a:pPr latinLnBrk="0"/>
            <a:endParaRPr lang="en-US" dirty="0"/>
          </a:p>
          <a:p>
            <a:pPr latinLnBrk="0"/>
            <a:endParaRPr lang="en-US" dirty="0"/>
          </a:p>
          <a:p>
            <a:pPr latinLnBrk="0"/>
            <a:endParaRPr lang="en-US" dirty="0"/>
          </a:p>
          <a:p>
            <a:endParaRPr lang="en-US" dirty="0"/>
          </a:p>
        </p:txBody>
      </p:sp>
      <p:sp>
        <p:nvSpPr>
          <p:cNvPr id="4" name="Slide Number Placeholder 3">
            <a:extLst>
              <a:ext uri="{FF2B5EF4-FFF2-40B4-BE49-F238E27FC236}">
                <a16:creationId xmlns:a16="http://schemas.microsoft.com/office/drawing/2014/main" id="{2B767DFC-B339-9E21-EBFE-ECC1C59FCCE7}"/>
              </a:ext>
            </a:extLst>
          </p:cNvPr>
          <p:cNvSpPr>
            <a:spLocks noGrp="1"/>
          </p:cNvSpPr>
          <p:nvPr>
            <p:ph type="sldNum" sz="quarter" idx="5"/>
          </p:nvPr>
        </p:nvSpPr>
        <p:spPr/>
        <p:txBody>
          <a:bodyPr/>
          <a:lstStyle/>
          <a:p>
            <a:pPr defTabSz="933237"/>
            <a:fld id="{6ED23F12-2717-473B-81D9-B47D25FAFFA9}" type="slidenum">
              <a:rPr lang="en-US">
                <a:solidFill>
                  <a:prstClr val="black"/>
                </a:solidFill>
                <a:latin typeface="Aptos" panose="02110004020202020204"/>
              </a:rPr>
              <a:pPr defTabSz="933237"/>
              <a:t>17</a:t>
            </a:fld>
            <a:endParaRPr lang="en-US">
              <a:solidFill>
                <a:prstClr val="black"/>
              </a:solidFill>
              <a:latin typeface="Aptos" panose="02110004020202020204"/>
            </a:endParaRPr>
          </a:p>
        </p:txBody>
      </p:sp>
    </p:spTree>
    <p:extLst>
      <p:ext uri="{BB962C8B-B14F-4D97-AF65-F5344CB8AC3E}">
        <p14:creationId xmlns:p14="http://schemas.microsoft.com/office/powerpoint/2010/main" val="1375252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B4312-64FC-1842-F62B-EE6F1A826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E70B99-52C0-F9BF-3D79-0BED05E35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B9A234-8080-21F9-D358-DA12C8DA492B}"/>
              </a:ext>
            </a:extLst>
          </p:cNvPr>
          <p:cNvSpPr>
            <a:spLocks noGrp="1"/>
          </p:cNvSpPr>
          <p:nvPr>
            <p:ph type="body" idx="1"/>
          </p:nvPr>
        </p:nvSpPr>
        <p:spPr/>
        <p:txBody>
          <a:bodyPr/>
          <a:lstStyle/>
          <a:p>
            <a:pPr latinLnBrk="0"/>
            <a:endParaRPr lang="en-US" dirty="0"/>
          </a:p>
          <a:p>
            <a:pPr latinLnBrk="0"/>
            <a:endParaRPr lang="en-US" dirty="0"/>
          </a:p>
          <a:p>
            <a:pPr latinLnBrk="0"/>
            <a:endParaRPr lang="en-US" dirty="0"/>
          </a:p>
          <a:p>
            <a:pPr latinLnBrk="0"/>
            <a:endParaRPr lang="en-US" dirty="0"/>
          </a:p>
          <a:p>
            <a:endParaRPr lang="en-US" dirty="0"/>
          </a:p>
        </p:txBody>
      </p:sp>
      <p:sp>
        <p:nvSpPr>
          <p:cNvPr id="4" name="Slide Number Placeholder 3">
            <a:extLst>
              <a:ext uri="{FF2B5EF4-FFF2-40B4-BE49-F238E27FC236}">
                <a16:creationId xmlns:a16="http://schemas.microsoft.com/office/drawing/2014/main" id="{CEDBCCE7-1681-B599-C034-153B56B5A6D9}"/>
              </a:ext>
            </a:extLst>
          </p:cNvPr>
          <p:cNvSpPr>
            <a:spLocks noGrp="1"/>
          </p:cNvSpPr>
          <p:nvPr>
            <p:ph type="sldNum" sz="quarter" idx="5"/>
          </p:nvPr>
        </p:nvSpPr>
        <p:spPr/>
        <p:txBody>
          <a:bodyPr/>
          <a:lstStyle/>
          <a:p>
            <a:pPr defTabSz="933237"/>
            <a:fld id="{6ED23F12-2717-473B-81D9-B47D25FAFFA9}" type="slidenum">
              <a:rPr lang="en-US">
                <a:solidFill>
                  <a:prstClr val="black"/>
                </a:solidFill>
                <a:latin typeface="Aptos" panose="02110004020202020204"/>
              </a:rPr>
              <a:pPr defTabSz="933237"/>
              <a:t>18</a:t>
            </a:fld>
            <a:endParaRPr lang="en-US">
              <a:solidFill>
                <a:prstClr val="black"/>
              </a:solidFill>
              <a:latin typeface="Aptos" panose="02110004020202020204"/>
            </a:endParaRPr>
          </a:p>
        </p:txBody>
      </p:sp>
    </p:spTree>
    <p:extLst>
      <p:ext uri="{BB962C8B-B14F-4D97-AF65-F5344CB8AC3E}">
        <p14:creationId xmlns:p14="http://schemas.microsoft.com/office/powerpoint/2010/main" val="792354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310C0-8417-C5BD-7636-BF50F35AA4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F6DDD7-C7CE-00CB-52DE-0EB4B38DBD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6BA081-2774-67B8-68C8-8A94F3517B1B}"/>
              </a:ext>
            </a:extLst>
          </p:cNvPr>
          <p:cNvSpPr>
            <a:spLocks noGrp="1"/>
          </p:cNvSpPr>
          <p:nvPr>
            <p:ph type="body" idx="1"/>
          </p:nvPr>
        </p:nvSpPr>
        <p:spPr/>
        <p:txBody>
          <a:bodyPr/>
          <a:lstStyle/>
          <a:p>
            <a:pPr latinLnBrk="0"/>
            <a:endParaRPr lang="en-US" dirty="0"/>
          </a:p>
          <a:p>
            <a:pPr latinLnBrk="0"/>
            <a:endParaRPr lang="en-US" dirty="0"/>
          </a:p>
          <a:p>
            <a:pPr latinLnBrk="0"/>
            <a:endParaRPr lang="en-US" dirty="0"/>
          </a:p>
          <a:p>
            <a:pPr latinLnBrk="0"/>
            <a:endParaRPr lang="en-US" dirty="0"/>
          </a:p>
          <a:p>
            <a:endParaRPr lang="en-US" dirty="0"/>
          </a:p>
        </p:txBody>
      </p:sp>
      <p:sp>
        <p:nvSpPr>
          <p:cNvPr id="4" name="Slide Number Placeholder 3">
            <a:extLst>
              <a:ext uri="{FF2B5EF4-FFF2-40B4-BE49-F238E27FC236}">
                <a16:creationId xmlns:a16="http://schemas.microsoft.com/office/drawing/2014/main" id="{7464952D-33B1-7DC0-DD09-2A845176369F}"/>
              </a:ext>
            </a:extLst>
          </p:cNvPr>
          <p:cNvSpPr>
            <a:spLocks noGrp="1"/>
          </p:cNvSpPr>
          <p:nvPr>
            <p:ph type="sldNum" sz="quarter" idx="5"/>
          </p:nvPr>
        </p:nvSpPr>
        <p:spPr/>
        <p:txBody>
          <a:bodyPr/>
          <a:lstStyle/>
          <a:p>
            <a:pPr defTabSz="933237"/>
            <a:fld id="{6ED23F12-2717-473B-81D9-B47D25FAFFA9}" type="slidenum">
              <a:rPr lang="en-US">
                <a:solidFill>
                  <a:prstClr val="black"/>
                </a:solidFill>
                <a:latin typeface="Aptos" panose="02110004020202020204"/>
              </a:rPr>
              <a:pPr defTabSz="933237"/>
              <a:t>19</a:t>
            </a:fld>
            <a:endParaRPr lang="en-US">
              <a:solidFill>
                <a:prstClr val="black"/>
              </a:solidFill>
              <a:latin typeface="Aptos" panose="02110004020202020204"/>
            </a:endParaRPr>
          </a:p>
        </p:txBody>
      </p:sp>
    </p:spTree>
    <p:extLst>
      <p:ext uri="{BB962C8B-B14F-4D97-AF65-F5344CB8AC3E}">
        <p14:creationId xmlns:p14="http://schemas.microsoft.com/office/powerpoint/2010/main" val="995699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CBB187-09FC-4BF6-A9ED-ED63DC77663D}" type="slidenum">
              <a:rPr lang="en-US" smtClean="0"/>
              <a:t>20</a:t>
            </a:fld>
            <a:endParaRPr lang="en-US"/>
          </a:p>
        </p:txBody>
      </p:sp>
    </p:spTree>
    <p:extLst>
      <p:ext uri="{BB962C8B-B14F-4D97-AF65-F5344CB8AC3E}">
        <p14:creationId xmlns:p14="http://schemas.microsoft.com/office/powerpoint/2010/main" val="217474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age_Pictur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AD0AA8-E444-47EF-89E5-736BB9B92D2D}"/>
              </a:ext>
            </a:extLst>
          </p:cNvPr>
          <p:cNvSpPr/>
          <p:nvPr userDrawn="1"/>
        </p:nvSpPr>
        <p:spPr>
          <a:xfrm>
            <a:off x="0" y="1255271"/>
            <a:ext cx="6032876" cy="4114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2">
            <a:extLst>
              <a:ext uri="{FF2B5EF4-FFF2-40B4-BE49-F238E27FC236}">
                <a16:creationId xmlns:a16="http://schemas.microsoft.com/office/drawing/2014/main" id="{097CE488-345B-4087-B356-7841365FD68C}"/>
              </a:ext>
            </a:extLst>
          </p:cNvPr>
          <p:cNvSpPr/>
          <p:nvPr userDrawn="1"/>
        </p:nvSpPr>
        <p:spPr>
          <a:xfrm>
            <a:off x="6225172" y="1255271"/>
            <a:ext cx="2902596"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3">
            <a:extLst>
              <a:ext uri="{FF2B5EF4-FFF2-40B4-BE49-F238E27FC236}">
                <a16:creationId xmlns:a16="http://schemas.microsoft.com/office/drawing/2014/main" id="{83A83115-0EE0-4DD7-9EE2-BAE89C704D0C}"/>
              </a:ext>
            </a:extLst>
          </p:cNvPr>
          <p:cNvSpPr/>
          <p:nvPr userDrawn="1"/>
        </p:nvSpPr>
        <p:spPr>
          <a:xfrm>
            <a:off x="9320064" y="1255271"/>
            <a:ext cx="2871936"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4">
            <a:extLst>
              <a:ext uri="{FF2B5EF4-FFF2-40B4-BE49-F238E27FC236}">
                <a16:creationId xmlns:a16="http://schemas.microsoft.com/office/drawing/2014/main" id="{46266056-6F28-4FC4-A607-F9B804CA0388}"/>
              </a:ext>
            </a:extLst>
          </p:cNvPr>
          <p:cNvSpPr/>
          <p:nvPr userDrawn="1"/>
        </p:nvSpPr>
        <p:spPr>
          <a:xfrm>
            <a:off x="6225172" y="3495279"/>
            <a:ext cx="5966829"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1">
            <a:extLst>
              <a:ext uri="{FF2B5EF4-FFF2-40B4-BE49-F238E27FC236}">
                <a16:creationId xmlns:a16="http://schemas.microsoft.com/office/drawing/2014/main" id="{C97D9E10-36DF-43A3-9452-DE4CDD54F665}"/>
              </a:ext>
            </a:extLst>
          </p:cNvPr>
          <p:cNvSpPr>
            <a:spLocks noGrp="1"/>
          </p:cNvSpPr>
          <p:nvPr>
            <p:ph type="pic" sz="quarter" idx="10"/>
          </p:nvPr>
        </p:nvSpPr>
        <p:spPr>
          <a:xfrm>
            <a:off x="0" y="1255713"/>
            <a:ext cx="6032500" cy="4113212"/>
          </a:xfrm>
          <a:prstGeom prst="rect">
            <a:avLst/>
          </a:prstGeom>
        </p:spPr>
        <p:txBody>
          <a:bodyPr anchor="ctr"/>
          <a:lstStyle>
            <a:lvl1pPr marL="0" indent="0" algn="ctr">
              <a:buNone/>
              <a:defRPr/>
            </a:lvl1pPr>
          </a:lstStyle>
          <a:p>
            <a:endParaRPr lang="en-US"/>
          </a:p>
        </p:txBody>
      </p:sp>
      <p:sp>
        <p:nvSpPr>
          <p:cNvPr id="8" name="Picture Placeholder 2">
            <a:extLst>
              <a:ext uri="{FF2B5EF4-FFF2-40B4-BE49-F238E27FC236}">
                <a16:creationId xmlns:a16="http://schemas.microsoft.com/office/drawing/2014/main" id="{CCE8192B-B4FF-4B3E-A295-05E256A8B953}"/>
              </a:ext>
            </a:extLst>
          </p:cNvPr>
          <p:cNvSpPr>
            <a:spLocks noGrp="1"/>
          </p:cNvSpPr>
          <p:nvPr>
            <p:ph type="pic" sz="quarter" idx="11"/>
          </p:nvPr>
        </p:nvSpPr>
        <p:spPr>
          <a:xfrm>
            <a:off x="6225172" y="1255271"/>
            <a:ext cx="2902596" cy="2047712"/>
          </a:xfrm>
          <a:prstGeom prst="rect">
            <a:avLst/>
          </a:prstGeom>
        </p:spPr>
        <p:txBody>
          <a:bodyPr anchor="ctr"/>
          <a:lstStyle>
            <a:lvl1pPr marL="0" indent="0" algn="ctr">
              <a:buNone/>
              <a:defRPr/>
            </a:lvl1pPr>
          </a:lstStyle>
          <a:p>
            <a:endParaRPr lang="en-US"/>
          </a:p>
        </p:txBody>
      </p:sp>
      <p:sp>
        <p:nvSpPr>
          <p:cNvPr id="9" name="Picture Placeholder 3">
            <a:extLst>
              <a:ext uri="{FF2B5EF4-FFF2-40B4-BE49-F238E27FC236}">
                <a16:creationId xmlns:a16="http://schemas.microsoft.com/office/drawing/2014/main" id="{095BC4A1-8F6A-474B-A40F-E9BC331AA982}"/>
              </a:ext>
            </a:extLst>
          </p:cNvPr>
          <p:cNvSpPr>
            <a:spLocks noGrp="1"/>
          </p:cNvSpPr>
          <p:nvPr>
            <p:ph type="pic" sz="quarter" idx="12"/>
          </p:nvPr>
        </p:nvSpPr>
        <p:spPr>
          <a:xfrm>
            <a:off x="9320064" y="1255714"/>
            <a:ext cx="2871936" cy="2047270"/>
          </a:xfrm>
          <a:prstGeom prst="rect">
            <a:avLst/>
          </a:prstGeom>
        </p:spPr>
        <p:txBody>
          <a:bodyPr anchor="ctr"/>
          <a:lstStyle>
            <a:lvl1pPr marL="0" indent="0" algn="ctr">
              <a:buNone/>
              <a:defRPr/>
            </a:lvl1pPr>
          </a:lstStyle>
          <a:p>
            <a:endParaRPr lang="en-US"/>
          </a:p>
        </p:txBody>
      </p:sp>
      <p:sp>
        <p:nvSpPr>
          <p:cNvPr id="10" name="Picture Placeholder 4">
            <a:extLst>
              <a:ext uri="{FF2B5EF4-FFF2-40B4-BE49-F238E27FC236}">
                <a16:creationId xmlns:a16="http://schemas.microsoft.com/office/drawing/2014/main" id="{FB2332BB-BA4A-47D7-A477-91535F93F46C}"/>
              </a:ext>
            </a:extLst>
          </p:cNvPr>
          <p:cNvSpPr>
            <a:spLocks noGrp="1"/>
          </p:cNvSpPr>
          <p:nvPr>
            <p:ph type="pic" sz="quarter" idx="13"/>
          </p:nvPr>
        </p:nvSpPr>
        <p:spPr>
          <a:xfrm>
            <a:off x="6225172" y="3495279"/>
            <a:ext cx="5966828" cy="1873645"/>
          </a:xfrm>
          <a:prstGeom prst="rect">
            <a:avLst/>
          </a:prstGeom>
        </p:spPr>
        <p:txBody>
          <a:bodyPr anchor="ctr"/>
          <a:lstStyle>
            <a:lvl1pPr marL="0" indent="0" algn="ctr">
              <a:buNone/>
              <a:defRPr/>
            </a:lvl1pPr>
          </a:lstStyle>
          <a:p>
            <a:endParaRPr lang="en-US"/>
          </a:p>
        </p:txBody>
      </p:sp>
      <p:pic>
        <p:nvPicPr>
          <p:cNvPr id="6" name="Picture 5">
            <a:extLst>
              <a:ext uri="{FF2B5EF4-FFF2-40B4-BE49-F238E27FC236}">
                <a16:creationId xmlns:a16="http://schemas.microsoft.com/office/drawing/2014/main" id="{354F71E9-9FA8-CFEF-4D22-AD8DC8769CA7}"/>
              </a:ext>
              <a:ext uri="{C183D7F6-B498-43B3-948B-1728B52AA6E4}">
                <adec:decorative xmlns:adec="http://schemas.microsoft.com/office/drawing/2017/decorative" val="1"/>
              </a:ext>
            </a:extLst>
          </p:cNvPr>
          <p:cNvPicPr>
            <a:picLocks noChangeAspect="1"/>
          </p:cNvPicPr>
          <p:nvPr userDrawn="1"/>
        </p:nvPicPr>
        <p:blipFill rotWithShape="1">
          <a:blip r:embed="rId2"/>
          <a:srcRect l="10" r="50000"/>
          <a:stretch/>
        </p:blipFill>
        <p:spPr>
          <a:xfrm>
            <a:off x="10463393" y="1554638"/>
            <a:ext cx="1728609" cy="3496689"/>
          </a:xfrm>
          <a:prstGeom prst="rect">
            <a:avLst/>
          </a:prstGeom>
        </p:spPr>
      </p:pic>
      <p:sp>
        <p:nvSpPr>
          <p:cNvPr id="12" name="Rectangle 11">
            <a:extLst>
              <a:ext uri="{FF2B5EF4-FFF2-40B4-BE49-F238E27FC236}">
                <a16:creationId xmlns:a16="http://schemas.microsoft.com/office/drawing/2014/main" id="{8F05DAED-AD65-E64F-DE5E-5DE0AFFDAAC2}"/>
              </a:ext>
            </a:extLst>
          </p:cNvPr>
          <p:cNvSpPr/>
          <p:nvPr userDrawn="1"/>
        </p:nvSpPr>
        <p:spPr>
          <a:xfrm>
            <a:off x="7495554" y="5956399"/>
            <a:ext cx="4582839" cy="839833"/>
          </a:xfrm>
          <a:prstGeom prst="rect">
            <a:avLst/>
          </a:prstGeom>
          <a:solidFill>
            <a:srgbClr val="7142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471663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age No Pictu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908478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F8A70739-026E-4B9F-A8C5-8058205D0AA7}"/>
              </a:ext>
            </a:extLst>
          </p:cNvPr>
          <p:cNvSpPr/>
          <p:nvPr userDrawn="1"/>
        </p:nvSpPr>
        <p:spPr>
          <a:xfrm>
            <a:off x="6225172" y="1255271"/>
            <a:ext cx="2902596"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
            <a:extLst>
              <a:ext uri="{FF2B5EF4-FFF2-40B4-BE49-F238E27FC236}">
                <a16:creationId xmlns:a16="http://schemas.microsoft.com/office/drawing/2014/main" id="{DE393653-42EA-4CD1-9134-AC75DD79569F}"/>
              </a:ext>
            </a:extLst>
          </p:cNvPr>
          <p:cNvSpPr/>
          <p:nvPr userDrawn="1"/>
        </p:nvSpPr>
        <p:spPr>
          <a:xfrm>
            <a:off x="9320064" y="1255271"/>
            <a:ext cx="2871936"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4">
            <a:extLst>
              <a:ext uri="{FF2B5EF4-FFF2-40B4-BE49-F238E27FC236}">
                <a16:creationId xmlns:a16="http://schemas.microsoft.com/office/drawing/2014/main" id="{50B14B5B-CD68-4361-95C8-B6A835F8AE1F}"/>
              </a:ext>
            </a:extLst>
          </p:cNvPr>
          <p:cNvSpPr/>
          <p:nvPr userDrawn="1"/>
        </p:nvSpPr>
        <p:spPr>
          <a:xfrm>
            <a:off x="6225172" y="3495279"/>
            <a:ext cx="5966829"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6225173" y="1255826"/>
            <a:ext cx="2902596" cy="2047712"/>
          </a:xfrm>
          <a:prstGeom prst="rect">
            <a:avLst/>
          </a:prstGeom>
        </p:spPr>
        <p:txBody>
          <a:bodyPr anchor="ctr"/>
          <a:lstStyle>
            <a:lvl1pPr marL="0" indent="0" algn="ctr">
              <a:buNone/>
              <a:defRPr/>
            </a:lvl1pPr>
          </a:lstStyle>
          <a:p>
            <a:endParaRPr lang="en-US"/>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9320065" y="1256269"/>
            <a:ext cx="2871936" cy="2047271"/>
          </a:xfrm>
          <a:prstGeom prst="rect">
            <a:avLst/>
          </a:prstGeom>
        </p:spPr>
        <p:txBody>
          <a:bodyPr anchor="ctr"/>
          <a:lstStyle>
            <a:lvl1pPr marL="0" indent="0" algn="ctr">
              <a:buNone/>
              <a:defRPr/>
            </a:lvl1pPr>
          </a:lstStyle>
          <a:p>
            <a:endParaRPr lang="en-US"/>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6225173" y="3495834"/>
            <a:ext cx="5966828" cy="1873645"/>
          </a:xfrm>
          <a:prstGeom prst="rect">
            <a:avLst/>
          </a:prstGeom>
        </p:spPr>
        <p:txBody>
          <a:bodyPr anchor="ctr"/>
          <a:lstStyle>
            <a:lvl1pPr marL="0" indent="0" algn="ctr">
              <a:buNone/>
              <a:defRPr/>
            </a:lvl1pPr>
          </a:lstStyle>
          <a:p>
            <a:endParaRPr lang="en-US"/>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l="10" r="50000"/>
          <a:stretch/>
        </p:blipFill>
        <p:spPr>
          <a:xfrm>
            <a:off x="10463393" y="1554638"/>
            <a:ext cx="1728609" cy="3496689"/>
          </a:xfrm>
          <a:prstGeom prst="rect">
            <a:avLst/>
          </a:prstGeom>
        </p:spPr>
      </p:pic>
    </p:spTree>
    <p:extLst>
      <p:ext uri="{BB962C8B-B14F-4D97-AF65-F5344CB8AC3E}">
        <p14:creationId xmlns:p14="http://schemas.microsoft.com/office/powerpoint/2010/main" val="1171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0" y="1255271"/>
            <a:ext cx="6032876"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209011" y="1255271"/>
            <a:ext cx="5530431" cy="4114207"/>
          </a:xfrm>
          <a:prstGeom prst="rect">
            <a:avLst/>
          </a:prstGeom>
        </p:spPr>
        <p:txBody>
          <a:bodyPr anchor="ctr" anchorCtr="0"/>
          <a:lstStyle>
            <a:lvl1pPr marL="0" indent="0">
              <a:buNone/>
              <a:defRPr sz="3200" b="1">
                <a:solidFill>
                  <a:schemeClr val="bg1"/>
                </a:solidFill>
                <a:latin typeface="+mj-lt"/>
                <a:ea typeface="Open Sans" panose="020B0606030504020204" pitchFamily="34" charset="0"/>
                <a:cs typeface="Open Sans" panose="020B0606030504020204" pitchFamily="34" charset="0"/>
              </a:defRPr>
            </a:lvl1pPr>
          </a:lstStyle>
          <a:p>
            <a:pPr lvl="0"/>
            <a:r>
              <a:rPr lang="en-US"/>
              <a:t>Divider Slide Title</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6225172" y="1255271"/>
            <a:ext cx="2902596"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
            <a:extLst>
              <a:ext uri="{FF2B5EF4-FFF2-40B4-BE49-F238E27FC236}">
                <a16:creationId xmlns:a16="http://schemas.microsoft.com/office/drawing/2014/main" id="{DE393653-42EA-4CD1-9134-AC75DD79569F}"/>
              </a:ext>
            </a:extLst>
          </p:cNvPr>
          <p:cNvSpPr/>
          <p:nvPr userDrawn="1"/>
        </p:nvSpPr>
        <p:spPr>
          <a:xfrm>
            <a:off x="9320064" y="1255271"/>
            <a:ext cx="2871936"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4">
            <a:extLst>
              <a:ext uri="{FF2B5EF4-FFF2-40B4-BE49-F238E27FC236}">
                <a16:creationId xmlns:a16="http://schemas.microsoft.com/office/drawing/2014/main" id="{50B14B5B-CD68-4361-95C8-B6A835F8AE1F}"/>
              </a:ext>
            </a:extLst>
          </p:cNvPr>
          <p:cNvSpPr/>
          <p:nvPr userDrawn="1"/>
        </p:nvSpPr>
        <p:spPr>
          <a:xfrm>
            <a:off x="6225172" y="3495279"/>
            <a:ext cx="5966829"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6225173" y="1255826"/>
            <a:ext cx="2902596" cy="2047712"/>
          </a:xfrm>
          <a:prstGeom prst="rect">
            <a:avLst/>
          </a:prstGeom>
        </p:spPr>
        <p:txBody>
          <a:bodyPr anchor="ctr"/>
          <a:lstStyle>
            <a:lvl1pPr marL="0" indent="0" algn="ctr">
              <a:buNone/>
              <a:defRPr/>
            </a:lvl1pPr>
          </a:lstStyle>
          <a:p>
            <a:endParaRPr lang="en-US"/>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9320065" y="1256269"/>
            <a:ext cx="2871936" cy="2047271"/>
          </a:xfrm>
          <a:prstGeom prst="rect">
            <a:avLst/>
          </a:prstGeom>
        </p:spPr>
        <p:txBody>
          <a:bodyPr anchor="ctr"/>
          <a:lstStyle>
            <a:lvl1pPr marL="0" indent="0" algn="ctr">
              <a:buNone/>
              <a:defRPr/>
            </a:lvl1pPr>
          </a:lstStyle>
          <a:p>
            <a:endParaRPr lang="en-US"/>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6225173" y="3495834"/>
            <a:ext cx="5966828" cy="1873645"/>
          </a:xfrm>
          <a:prstGeom prst="rect">
            <a:avLst/>
          </a:prstGeom>
        </p:spPr>
        <p:txBody>
          <a:bodyPr anchor="ctr"/>
          <a:lstStyle>
            <a:lvl1pPr marL="0" indent="0" algn="ctr">
              <a:buNone/>
              <a:defRPr/>
            </a:lvl1pPr>
          </a:lstStyle>
          <a:p>
            <a:endParaRPr lang="en-US"/>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l="10" r="50000"/>
          <a:stretch/>
        </p:blipFill>
        <p:spPr>
          <a:xfrm>
            <a:off x="10463393" y="1554638"/>
            <a:ext cx="1728609" cy="3496689"/>
          </a:xfrm>
          <a:prstGeom prst="rect">
            <a:avLst/>
          </a:prstGeom>
        </p:spPr>
      </p:pic>
    </p:spTree>
    <p:extLst>
      <p:ext uri="{BB962C8B-B14F-4D97-AF65-F5344CB8AC3E}">
        <p14:creationId xmlns:p14="http://schemas.microsoft.com/office/powerpoint/2010/main" val="301174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ody White 1">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F74FF550-C5F0-4A31-A0AA-57E4E4D5A723}"/>
              </a:ext>
            </a:extLst>
          </p:cNvPr>
          <p:cNvSpPr>
            <a:spLocks noGrp="1"/>
          </p:cNvSpPr>
          <p:nvPr>
            <p:ph type="body" sz="quarter" idx="11" hasCustomPrompt="1"/>
          </p:nvPr>
        </p:nvSpPr>
        <p:spPr>
          <a:xfrm>
            <a:off x="196776" y="832704"/>
            <a:ext cx="11690424" cy="531082"/>
          </a:xfrm>
          <a:prstGeom prst="rect">
            <a:avLst/>
          </a:prstGeom>
        </p:spPr>
        <p:txBody>
          <a:bodyPr/>
          <a:lstStyle>
            <a:lvl1pPr marL="0" indent="0">
              <a:buNone/>
              <a:defRPr sz="4000" b="1">
                <a:solidFill>
                  <a:schemeClr val="accent4"/>
                </a:solidFill>
                <a:latin typeface="Montserrat" panose="00000500000000000000" pitchFamily="50" charset="0"/>
                <a:ea typeface="Open Sans" panose="020B0606030504020204" pitchFamily="34" charset="0"/>
                <a:cs typeface="Open Sans" panose="020B0606030504020204" pitchFamily="34" charset="0"/>
              </a:defRPr>
            </a:lvl1pPr>
          </a:lstStyle>
          <a:p>
            <a:pPr lvl="0"/>
            <a:r>
              <a:rPr lang="en-US"/>
              <a:t>Slide Header</a:t>
            </a:r>
          </a:p>
        </p:txBody>
      </p:sp>
      <p:sp>
        <p:nvSpPr>
          <p:cNvPr id="4" name="Content Placeholder">
            <a:extLst>
              <a:ext uri="{FF2B5EF4-FFF2-40B4-BE49-F238E27FC236}">
                <a16:creationId xmlns:a16="http://schemas.microsoft.com/office/drawing/2014/main" id="{9F6D990D-7148-4AB0-B70B-610C4E1FC5F8}"/>
              </a:ext>
            </a:extLst>
          </p:cNvPr>
          <p:cNvSpPr>
            <a:spLocks noGrp="1"/>
          </p:cNvSpPr>
          <p:nvPr>
            <p:ph sz="quarter" idx="10"/>
          </p:nvPr>
        </p:nvSpPr>
        <p:spPr>
          <a:xfrm>
            <a:off x="505434" y="1627908"/>
            <a:ext cx="11381766" cy="4506191"/>
          </a:xfrm>
          <a:prstGeom prst="rect">
            <a:avLst/>
          </a:prstGeom>
        </p:spPr>
        <p:txBody>
          <a:bodyPr/>
          <a:lstStyle>
            <a:lvl1pPr marL="2286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1pPr>
            <a:lvl2pPr marL="6858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2pPr>
            <a:lvl3pPr marL="11430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3pPr>
            <a:lvl4pPr marL="16002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4pPr>
            <a:lvl5pPr marL="20574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802153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ody Whit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E023135A-9DBD-43D4-B78B-218E551081F7}"/>
              </a:ext>
            </a:extLst>
          </p:cNvPr>
          <p:cNvSpPr>
            <a:spLocks noGrp="1"/>
          </p:cNvSpPr>
          <p:nvPr>
            <p:ph type="body" sz="quarter" idx="11" hasCustomPrompt="1"/>
          </p:nvPr>
        </p:nvSpPr>
        <p:spPr>
          <a:xfrm>
            <a:off x="196776" y="832704"/>
            <a:ext cx="8733092" cy="531082"/>
          </a:xfrm>
          <a:prstGeom prst="rect">
            <a:avLst/>
          </a:prstGeom>
        </p:spPr>
        <p:txBody>
          <a:bodyPr/>
          <a:lstStyle>
            <a:lvl1pPr marL="0" indent="0">
              <a:buNone/>
              <a:defRPr sz="4000" b="1">
                <a:solidFill>
                  <a:schemeClr val="accent4"/>
                </a:solidFill>
                <a:latin typeface="Montserrat" panose="00000500000000000000" pitchFamily="50" charset="0"/>
                <a:ea typeface="Open Sans" panose="020B0606030504020204" pitchFamily="34" charset="0"/>
                <a:cs typeface="Open Sans" panose="020B0606030504020204" pitchFamily="34" charset="0"/>
              </a:defRPr>
            </a:lvl1pPr>
          </a:lstStyle>
          <a:p>
            <a:pPr lvl="0"/>
            <a:r>
              <a:rPr lang="en-US"/>
              <a:t>Slide Header</a:t>
            </a:r>
          </a:p>
        </p:txBody>
      </p:sp>
      <p:sp>
        <p:nvSpPr>
          <p:cNvPr id="9" name="Content Placeholder">
            <a:extLst>
              <a:ext uri="{FF2B5EF4-FFF2-40B4-BE49-F238E27FC236}">
                <a16:creationId xmlns:a16="http://schemas.microsoft.com/office/drawing/2014/main" id="{4007ADB3-A81C-4173-A520-5E9E7F324B11}"/>
              </a:ext>
            </a:extLst>
          </p:cNvPr>
          <p:cNvSpPr>
            <a:spLocks noGrp="1"/>
          </p:cNvSpPr>
          <p:nvPr>
            <p:ph sz="quarter" idx="10"/>
          </p:nvPr>
        </p:nvSpPr>
        <p:spPr>
          <a:xfrm>
            <a:off x="505434" y="1627908"/>
            <a:ext cx="8424434" cy="4506191"/>
          </a:xfrm>
          <a:prstGeom prst="rect">
            <a:avLst/>
          </a:prstGeom>
        </p:spPr>
        <p:txBody>
          <a:bodyPr/>
          <a:lstStyle>
            <a:lvl1pPr marL="2286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1pPr>
            <a:lvl2pPr marL="6858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2pPr>
            <a:lvl3pPr marL="11430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3pPr>
            <a:lvl4pPr marL="16002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4pPr>
            <a:lvl5pPr marL="20574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Picture Rectangle">
            <a:extLst>
              <a:ext uri="{FF2B5EF4-FFF2-40B4-BE49-F238E27FC236}">
                <a16:creationId xmlns:a16="http://schemas.microsoft.com/office/drawing/2014/main" id="{EF9F4156-6790-4E80-9424-B88EF82B9004}"/>
              </a:ext>
              <a:ext uri="{C183D7F6-B498-43B3-948B-1728B52AA6E4}">
                <adec:decorative xmlns:adec="http://schemas.microsoft.com/office/drawing/2017/decorative" val="1"/>
              </a:ext>
            </a:extLst>
          </p:cNvPr>
          <p:cNvSpPr/>
          <p:nvPr userDrawn="1"/>
        </p:nvSpPr>
        <p:spPr>
          <a:xfrm>
            <a:off x="9576122" y="914400"/>
            <a:ext cx="2311078" cy="5219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a:extLst>
              <a:ext uri="{FF2B5EF4-FFF2-40B4-BE49-F238E27FC236}">
                <a16:creationId xmlns:a16="http://schemas.microsoft.com/office/drawing/2014/main" id="{D9421300-9FF3-4C26-A673-97FEA0847633}"/>
              </a:ext>
              <a:ext uri="{C183D7F6-B498-43B3-948B-1728B52AA6E4}">
                <adec:decorative xmlns:adec="http://schemas.microsoft.com/office/drawing/2017/decorative" val="0"/>
              </a:ext>
            </a:extLst>
          </p:cNvPr>
          <p:cNvSpPr>
            <a:spLocks noGrp="1"/>
          </p:cNvSpPr>
          <p:nvPr>
            <p:ph type="pic" sz="quarter" idx="12"/>
          </p:nvPr>
        </p:nvSpPr>
        <p:spPr>
          <a:xfrm>
            <a:off x="9576122" y="914400"/>
            <a:ext cx="2311078" cy="5219699"/>
          </a:xfrm>
          <a:prstGeom prst="rect">
            <a:avLst/>
          </a:prstGeom>
        </p:spPr>
        <p:txBody>
          <a:bodyPr anchor="ctr"/>
          <a:lstStyle>
            <a:lvl1pPr marL="0" indent="0" algn="ctr">
              <a:buNone/>
              <a:defRPr/>
            </a:lvl1pPr>
          </a:lstStyle>
          <a:p>
            <a:endParaRPr lang="en-US"/>
          </a:p>
        </p:txBody>
      </p:sp>
    </p:spTree>
    <p:extLst>
      <p:ext uri="{BB962C8B-B14F-4D97-AF65-F5344CB8AC3E}">
        <p14:creationId xmlns:p14="http://schemas.microsoft.com/office/powerpoint/2010/main" val="398273408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ody White 3">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2B434D1E-5311-4884-AA47-BBA361918243}"/>
              </a:ext>
            </a:extLst>
          </p:cNvPr>
          <p:cNvSpPr>
            <a:spLocks noGrp="1"/>
          </p:cNvSpPr>
          <p:nvPr>
            <p:ph type="body" sz="quarter" idx="11" hasCustomPrompt="1"/>
          </p:nvPr>
        </p:nvSpPr>
        <p:spPr>
          <a:xfrm>
            <a:off x="196776" y="832704"/>
            <a:ext cx="8733092" cy="531082"/>
          </a:xfrm>
          <a:prstGeom prst="rect">
            <a:avLst/>
          </a:prstGeom>
        </p:spPr>
        <p:txBody>
          <a:bodyPr/>
          <a:lstStyle>
            <a:lvl1pPr marL="0" indent="0">
              <a:buNone/>
              <a:defRPr sz="4000" b="1">
                <a:solidFill>
                  <a:schemeClr val="accent4"/>
                </a:solidFill>
                <a:latin typeface="Montserrat" panose="00000500000000000000" pitchFamily="50" charset="0"/>
                <a:ea typeface="Open Sans" panose="020B0606030504020204" pitchFamily="34" charset="0"/>
                <a:cs typeface="Open Sans" panose="020B0606030504020204" pitchFamily="34" charset="0"/>
              </a:defRPr>
            </a:lvl1pPr>
          </a:lstStyle>
          <a:p>
            <a:pPr lvl="0"/>
            <a:r>
              <a:rPr lang="en-US"/>
              <a:t>Slide Header</a:t>
            </a:r>
          </a:p>
        </p:txBody>
      </p:sp>
      <p:sp>
        <p:nvSpPr>
          <p:cNvPr id="13" name="Content Placeholder">
            <a:extLst>
              <a:ext uri="{FF2B5EF4-FFF2-40B4-BE49-F238E27FC236}">
                <a16:creationId xmlns:a16="http://schemas.microsoft.com/office/drawing/2014/main" id="{D9DF2AE3-157A-4EBA-BBDC-2629388C382F}"/>
              </a:ext>
            </a:extLst>
          </p:cNvPr>
          <p:cNvSpPr>
            <a:spLocks noGrp="1"/>
          </p:cNvSpPr>
          <p:nvPr>
            <p:ph sz="quarter" idx="10"/>
          </p:nvPr>
        </p:nvSpPr>
        <p:spPr>
          <a:xfrm>
            <a:off x="505434" y="1627908"/>
            <a:ext cx="8424434" cy="4506191"/>
          </a:xfrm>
          <a:prstGeom prst="rect">
            <a:avLst/>
          </a:prstGeom>
        </p:spPr>
        <p:txBody>
          <a:bodyPr/>
          <a:lstStyle>
            <a:lvl1pPr marL="2286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1pPr>
            <a:lvl2pPr marL="6858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2pPr>
            <a:lvl3pPr marL="11430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3pPr>
            <a:lvl4pPr marL="16002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4pPr>
            <a:lvl5pPr marL="20574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Rectangle 1">
            <a:extLst>
              <a:ext uri="{FF2B5EF4-FFF2-40B4-BE49-F238E27FC236}">
                <a16:creationId xmlns:a16="http://schemas.microsoft.com/office/drawing/2014/main" id="{7858EC9A-293D-4DC4-8D17-1C7CD6AB84C0}"/>
              </a:ext>
              <a:ext uri="{C183D7F6-B498-43B3-948B-1728B52AA6E4}">
                <adec:decorative xmlns:adec="http://schemas.microsoft.com/office/drawing/2017/decorative" val="1"/>
              </a:ext>
            </a:extLst>
          </p:cNvPr>
          <p:cNvSpPr/>
          <p:nvPr userDrawn="1"/>
        </p:nvSpPr>
        <p:spPr>
          <a:xfrm>
            <a:off x="9576122" y="914400"/>
            <a:ext cx="2311078" cy="25090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
            <a:extLst>
              <a:ext uri="{FF2B5EF4-FFF2-40B4-BE49-F238E27FC236}">
                <a16:creationId xmlns:a16="http://schemas.microsoft.com/office/drawing/2014/main" id="{A7B37783-ECCB-4CEC-8DEF-782C6EDEE53A}"/>
              </a:ext>
              <a:ext uri="{C183D7F6-B498-43B3-948B-1728B52AA6E4}">
                <adec:decorative xmlns:adec="http://schemas.microsoft.com/office/drawing/2017/decorative" val="0"/>
              </a:ext>
            </a:extLst>
          </p:cNvPr>
          <p:cNvSpPr>
            <a:spLocks noGrp="1"/>
          </p:cNvSpPr>
          <p:nvPr>
            <p:ph type="pic" sz="quarter" idx="13"/>
          </p:nvPr>
        </p:nvSpPr>
        <p:spPr>
          <a:xfrm>
            <a:off x="9576122" y="914399"/>
            <a:ext cx="2311078" cy="2509020"/>
          </a:xfrm>
          <a:prstGeom prst="rect">
            <a:avLst/>
          </a:prstGeom>
        </p:spPr>
        <p:txBody>
          <a:bodyPr anchor="ctr"/>
          <a:lstStyle>
            <a:lvl1pPr marL="0" indent="0" algn="ctr">
              <a:buNone/>
              <a:defRPr/>
            </a:lvl1pPr>
          </a:lstStyle>
          <a:p>
            <a:endParaRPr lang="en-US"/>
          </a:p>
        </p:txBody>
      </p:sp>
      <p:sp>
        <p:nvSpPr>
          <p:cNvPr id="9" name="Picture Rectangle 2">
            <a:extLst>
              <a:ext uri="{FF2B5EF4-FFF2-40B4-BE49-F238E27FC236}">
                <a16:creationId xmlns:a16="http://schemas.microsoft.com/office/drawing/2014/main" id="{9F74EC4E-08ED-4D5B-88C8-B35C6C45753B}"/>
              </a:ext>
              <a:ext uri="{C183D7F6-B498-43B3-948B-1728B52AA6E4}">
                <adec:decorative xmlns:adec="http://schemas.microsoft.com/office/drawing/2017/decorative" val="1"/>
              </a:ext>
            </a:extLst>
          </p:cNvPr>
          <p:cNvSpPr/>
          <p:nvPr userDrawn="1"/>
        </p:nvSpPr>
        <p:spPr>
          <a:xfrm>
            <a:off x="9576122" y="3615159"/>
            <a:ext cx="2311078" cy="2518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a:extLst>
              <a:ext uri="{FF2B5EF4-FFF2-40B4-BE49-F238E27FC236}">
                <a16:creationId xmlns:a16="http://schemas.microsoft.com/office/drawing/2014/main" id="{FA3DE705-66A6-4139-B2DC-D25F0EB450B7}"/>
              </a:ext>
            </a:extLst>
          </p:cNvPr>
          <p:cNvSpPr>
            <a:spLocks noGrp="1"/>
          </p:cNvSpPr>
          <p:nvPr>
            <p:ph type="pic" sz="quarter" idx="14"/>
          </p:nvPr>
        </p:nvSpPr>
        <p:spPr>
          <a:xfrm>
            <a:off x="9576122" y="3615159"/>
            <a:ext cx="2311078" cy="2518941"/>
          </a:xfrm>
          <a:prstGeom prst="rect">
            <a:avLst/>
          </a:prstGeom>
        </p:spPr>
        <p:txBody>
          <a:bodyPr anchor="ctr"/>
          <a:lstStyle>
            <a:lvl1pPr marL="0" indent="0" algn="ctr">
              <a:buNone/>
              <a:defRPr/>
            </a:lvl1pPr>
          </a:lstStyle>
          <a:p>
            <a:endParaRPr lang="en-US"/>
          </a:p>
        </p:txBody>
      </p:sp>
    </p:spTree>
    <p:extLst>
      <p:ext uri="{BB962C8B-B14F-4D97-AF65-F5344CB8AC3E}">
        <p14:creationId xmlns:p14="http://schemas.microsoft.com/office/powerpoint/2010/main" val="292353286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ody White 4">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12E01219-4F6B-4A10-ACAC-FC1373C47670}"/>
              </a:ext>
            </a:extLst>
          </p:cNvPr>
          <p:cNvSpPr>
            <a:spLocks noGrp="1"/>
          </p:cNvSpPr>
          <p:nvPr>
            <p:ph type="body" sz="quarter" idx="11" hasCustomPrompt="1"/>
          </p:nvPr>
        </p:nvSpPr>
        <p:spPr>
          <a:xfrm>
            <a:off x="196776" y="832704"/>
            <a:ext cx="8733092" cy="531082"/>
          </a:xfrm>
          <a:prstGeom prst="rect">
            <a:avLst/>
          </a:prstGeom>
        </p:spPr>
        <p:txBody>
          <a:bodyPr/>
          <a:lstStyle>
            <a:lvl1pPr marL="0" indent="0">
              <a:buNone/>
              <a:defRPr sz="4000" b="1">
                <a:solidFill>
                  <a:schemeClr val="accent4"/>
                </a:solidFill>
                <a:latin typeface="Montserrat" panose="00000500000000000000" pitchFamily="50" charset="0"/>
                <a:ea typeface="Open Sans" panose="020B0606030504020204" pitchFamily="34" charset="0"/>
                <a:cs typeface="Open Sans" panose="020B0606030504020204" pitchFamily="34" charset="0"/>
              </a:defRPr>
            </a:lvl1pPr>
          </a:lstStyle>
          <a:p>
            <a:pPr lvl="0"/>
            <a:r>
              <a:rPr lang="en-US"/>
              <a:t>Slide Header</a:t>
            </a:r>
          </a:p>
        </p:txBody>
      </p:sp>
      <p:sp>
        <p:nvSpPr>
          <p:cNvPr id="14" name="Content Placeholder">
            <a:extLst>
              <a:ext uri="{FF2B5EF4-FFF2-40B4-BE49-F238E27FC236}">
                <a16:creationId xmlns:a16="http://schemas.microsoft.com/office/drawing/2014/main" id="{D169AAC0-7FCA-410B-B4C3-56626F67906F}"/>
              </a:ext>
            </a:extLst>
          </p:cNvPr>
          <p:cNvSpPr>
            <a:spLocks noGrp="1"/>
          </p:cNvSpPr>
          <p:nvPr>
            <p:ph sz="quarter" idx="10"/>
          </p:nvPr>
        </p:nvSpPr>
        <p:spPr>
          <a:xfrm>
            <a:off x="505434" y="1627908"/>
            <a:ext cx="8424434" cy="4506191"/>
          </a:xfrm>
          <a:prstGeom prst="rect">
            <a:avLst/>
          </a:prstGeom>
        </p:spPr>
        <p:txBody>
          <a:bodyPr/>
          <a:lstStyle>
            <a:lvl1pPr marL="2286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1pPr>
            <a:lvl2pPr marL="6858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2pPr>
            <a:lvl3pPr marL="11430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3pPr>
            <a:lvl4pPr marL="16002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4pPr>
            <a:lvl5pPr marL="2057400" indent="-22860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Rectangle 1">
            <a:extLst>
              <a:ext uri="{FF2B5EF4-FFF2-40B4-BE49-F238E27FC236}">
                <a16:creationId xmlns:a16="http://schemas.microsoft.com/office/drawing/2014/main" id="{B56D0C75-5B98-46DE-9CDE-7848C98BC629}"/>
              </a:ext>
              <a:ext uri="{C183D7F6-B498-43B3-948B-1728B52AA6E4}">
                <adec:decorative xmlns:adec="http://schemas.microsoft.com/office/drawing/2017/decorative" val="1"/>
              </a:ext>
            </a:extLst>
          </p:cNvPr>
          <p:cNvSpPr/>
          <p:nvPr userDrawn="1"/>
        </p:nvSpPr>
        <p:spPr>
          <a:xfrm>
            <a:off x="9576122" y="914400"/>
            <a:ext cx="2311078"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
            <a:extLst>
              <a:ext uri="{FF2B5EF4-FFF2-40B4-BE49-F238E27FC236}">
                <a16:creationId xmlns:a16="http://schemas.microsoft.com/office/drawing/2014/main" id="{FA3DE705-66A6-4139-B2DC-D25F0EB450B7}"/>
              </a:ext>
            </a:extLst>
          </p:cNvPr>
          <p:cNvSpPr>
            <a:spLocks noGrp="1"/>
          </p:cNvSpPr>
          <p:nvPr>
            <p:ph type="pic" sz="quarter" idx="14"/>
          </p:nvPr>
        </p:nvSpPr>
        <p:spPr>
          <a:xfrm>
            <a:off x="9576119" y="914400"/>
            <a:ext cx="2311077" cy="1607519"/>
          </a:xfrm>
          <a:prstGeom prst="rect">
            <a:avLst/>
          </a:prstGeom>
        </p:spPr>
        <p:txBody>
          <a:bodyPr anchor="ctr"/>
          <a:lstStyle>
            <a:lvl1pPr marL="0" indent="0" algn="ctr">
              <a:buNone/>
              <a:defRPr/>
            </a:lvl1pPr>
          </a:lstStyle>
          <a:p>
            <a:endParaRPr lang="en-US"/>
          </a:p>
        </p:txBody>
      </p:sp>
      <p:sp>
        <p:nvSpPr>
          <p:cNvPr id="18" name="Picture Rectangle 2">
            <a:extLst>
              <a:ext uri="{FF2B5EF4-FFF2-40B4-BE49-F238E27FC236}">
                <a16:creationId xmlns:a16="http://schemas.microsoft.com/office/drawing/2014/main" id="{175A8299-EC36-407A-A79D-E8F21B4912DD}"/>
              </a:ext>
              <a:ext uri="{C183D7F6-B498-43B3-948B-1728B52AA6E4}">
                <adec:decorative xmlns:adec="http://schemas.microsoft.com/office/drawing/2017/decorative" val="1"/>
              </a:ext>
            </a:extLst>
          </p:cNvPr>
          <p:cNvSpPr/>
          <p:nvPr userDrawn="1"/>
        </p:nvSpPr>
        <p:spPr>
          <a:xfrm>
            <a:off x="9576121" y="2717074"/>
            <a:ext cx="2311078"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2">
            <a:extLst>
              <a:ext uri="{FF2B5EF4-FFF2-40B4-BE49-F238E27FC236}">
                <a16:creationId xmlns:a16="http://schemas.microsoft.com/office/drawing/2014/main" id="{ECA84048-8C0E-492C-AC5F-197EB1BEC3C7}"/>
              </a:ext>
              <a:ext uri="{C183D7F6-B498-43B3-948B-1728B52AA6E4}">
                <adec:decorative xmlns:adec="http://schemas.microsoft.com/office/drawing/2017/decorative" val="0"/>
              </a:ext>
            </a:extLst>
          </p:cNvPr>
          <p:cNvSpPr>
            <a:spLocks noGrp="1"/>
          </p:cNvSpPr>
          <p:nvPr>
            <p:ph type="pic" sz="quarter" idx="15"/>
          </p:nvPr>
        </p:nvSpPr>
        <p:spPr>
          <a:xfrm>
            <a:off x="9576118" y="2713658"/>
            <a:ext cx="2311077" cy="1607519"/>
          </a:xfrm>
          <a:prstGeom prst="rect">
            <a:avLst/>
          </a:prstGeom>
        </p:spPr>
        <p:txBody>
          <a:bodyPr anchor="ctr"/>
          <a:lstStyle>
            <a:lvl1pPr marL="0" indent="0" algn="ctr">
              <a:buNone/>
              <a:defRPr/>
            </a:lvl1pPr>
          </a:lstStyle>
          <a:p>
            <a:endParaRPr lang="en-US"/>
          </a:p>
        </p:txBody>
      </p:sp>
      <p:sp>
        <p:nvSpPr>
          <p:cNvPr id="19" name="Picture Rectangle 3">
            <a:extLst>
              <a:ext uri="{FF2B5EF4-FFF2-40B4-BE49-F238E27FC236}">
                <a16:creationId xmlns:a16="http://schemas.microsoft.com/office/drawing/2014/main" id="{2A4E731A-EF94-4BF9-B8A8-ACC17649834E}"/>
              </a:ext>
              <a:ext uri="{C183D7F6-B498-43B3-948B-1728B52AA6E4}">
                <adec:decorative xmlns:adec="http://schemas.microsoft.com/office/drawing/2017/decorative" val="1"/>
              </a:ext>
            </a:extLst>
          </p:cNvPr>
          <p:cNvSpPr/>
          <p:nvPr userDrawn="1"/>
        </p:nvSpPr>
        <p:spPr>
          <a:xfrm>
            <a:off x="9576122" y="4523165"/>
            <a:ext cx="2311078"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3">
            <a:extLst>
              <a:ext uri="{FF2B5EF4-FFF2-40B4-BE49-F238E27FC236}">
                <a16:creationId xmlns:a16="http://schemas.microsoft.com/office/drawing/2014/main" id="{C1CFA84E-19F1-45F4-93A1-15252D4AA15C}"/>
              </a:ext>
            </a:extLst>
          </p:cNvPr>
          <p:cNvSpPr>
            <a:spLocks noGrp="1"/>
          </p:cNvSpPr>
          <p:nvPr>
            <p:ph type="pic" sz="quarter" idx="16"/>
          </p:nvPr>
        </p:nvSpPr>
        <p:spPr>
          <a:xfrm>
            <a:off x="9576117" y="4524872"/>
            <a:ext cx="2311077" cy="1607519"/>
          </a:xfrm>
          <a:prstGeom prst="rect">
            <a:avLst/>
          </a:prstGeom>
        </p:spPr>
        <p:txBody>
          <a:bodyPr anchor="ctr"/>
          <a:lstStyle>
            <a:lvl1pPr marL="0" indent="0" algn="ctr">
              <a:buNone/>
              <a:defRPr/>
            </a:lvl1pPr>
          </a:lstStyle>
          <a:p>
            <a:endParaRPr lang="en-US"/>
          </a:p>
        </p:txBody>
      </p:sp>
    </p:spTree>
    <p:extLst>
      <p:ext uri="{BB962C8B-B14F-4D97-AF65-F5344CB8AC3E}">
        <p14:creationId xmlns:p14="http://schemas.microsoft.com/office/powerpoint/2010/main" val="276784968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4219272A-714B-4394-91B3-C883D28F4F8C}" type="slidenum">
              <a:rPr lang="en-US" smtClean="0"/>
              <a:t>‹#›</a:t>
            </a:fld>
            <a:endParaRPr lang="en-US"/>
          </a:p>
        </p:txBody>
      </p:sp>
    </p:spTree>
    <p:extLst>
      <p:ext uri="{BB962C8B-B14F-4D97-AF65-F5344CB8AC3E}">
        <p14:creationId xmlns:p14="http://schemas.microsoft.com/office/powerpoint/2010/main" val="1228496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49" y="487682"/>
            <a:ext cx="4179571" cy="3376691"/>
          </a:xfrm>
        </p:spPr>
        <p:txBody>
          <a:bodyPr anchor="b">
            <a:noAutofit/>
          </a:bodyPr>
          <a:lstStyle>
            <a:lvl1pPr algn="l">
              <a:defRPr sz="2700" spc="113" baseline="0">
                <a:solidFill>
                  <a:schemeClr val="bg1"/>
                </a:solidFill>
              </a:defRPr>
            </a:lvl1pPr>
          </a:lstStyle>
          <a:p>
            <a:r>
              <a:rPr lang="en-US"/>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2"/>
            <a:ext cx="1126279"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1"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1500">
                <a:solidFill>
                  <a:schemeClr val="bg1"/>
                </a:solidFill>
              </a:defRPr>
            </a:lvl1pPr>
          </a:lstStyle>
          <a:p>
            <a:r>
              <a:rPr lang="en-US"/>
              <a:t>Click icon to add picture</a:t>
            </a:r>
          </a:p>
        </p:txBody>
      </p:sp>
    </p:spTree>
    <p:extLst>
      <p:ext uri="{BB962C8B-B14F-4D97-AF65-F5344CB8AC3E}">
        <p14:creationId xmlns:p14="http://schemas.microsoft.com/office/powerpoint/2010/main" val="1019836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0" y="1255271"/>
            <a:ext cx="6032876"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209011" y="1255271"/>
            <a:ext cx="5530431" cy="4114207"/>
          </a:xfrm>
          <a:prstGeom prst="rect">
            <a:avLst/>
          </a:prstGeom>
        </p:spPr>
        <p:txBody>
          <a:bodyPr anchor="ctr" anchorCtr="0"/>
          <a:lstStyle>
            <a:lvl1pPr marL="0" indent="0">
              <a:buNone/>
              <a:defRPr sz="3200" b="1">
                <a:solidFill>
                  <a:schemeClr val="bg1"/>
                </a:solidFill>
                <a:latin typeface="+mj-lt"/>
                <a:ea typeface="Open Sans" panose="020B0606030504020204" pitchFamily="34" charset="0"/>
                <a:cs typeface="Open Sans" panose="020B0606030504020204" pitchFamily="34" charset="0"/>
              </a:defRPr>
            </a:lvl1pPr>
          </a:lstStyle>
          <a:p>
            <a:pPr lvl="0"/>
            <a:r>
              <a:rPr lang="en-US"/>
              <a:t>Divider Slide Title</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6225172" y="1255271"/>
            <a:ext cx="2902596"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
            <a:extLst>
              <a:ext uri="{FF2B5EF4-FFF2-40B4-BE49-F238E27FC236}">
                <a16:creationId xmlns:a16="http://schemas.microsoft.com/office/drawing/2014/main" id="{DE393653-42EA-4CD1-9134-AC75DD79569F}"/>
              </a:ext>
            </a:extLst>
          </p:cNvPr>
          <p:cNvSpPr/>
          <p:nvPr userDrawn="1"/>
        </p:nvSpPr>
        <p:spPr>
          <a:xfrm>
            <a:off x="9320064" y="1255271"/>
            <a:ext cx="2871936"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4">
            <a:extLst>
              <a:ext uri="{FF2B5EF4-FFF2-40B4-BE49-F238E27FC236}">
                <a16:creationId xmlns:a16="http://schemas.microsoft.com/office/drawing/2014/main" id="{50B14B5B-CD68-4361-95C8-B6A835F8AE1F}"/>
              </a:ext>
            </a:extLst>
          </p:cNvPr>
          <p:cNvSpPr/>
          <p:nvPr userDrawn="1"/>
        </p:nvSpPr>
        <p:spPr>
          <a:xfrm>
            <a:off x="6225172" y="3495279"/>
            <a:ext cx="5966829"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6225173" y="1255826"/>
            <a:ext cx="2902596" cy="2047712"/>
          </a:xfrm>
          <a:prstGeom prst="rect">
            <a:avLst/>
          </a:prstGeom>
        </p:spPr>
        <p:txBody>
          <a:bodyPr anchor="ctr"/>
          <a:lstStyle>
            <a:lvl1pPr marL="0" indent="0" algn="ctr">
              <a:buNone/>
              <a:defRPr/>
            </a:lvl1pPr>
          </a:lstStyle>
          <a:p>
            <a:endParaRPr lang="en-US"/>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9320065" y="1256269"/>
            <a:ext cx="2871936" cy="2047271"/>
          </a:xfrm>
          <a:prstGeom prst="rect">
            <a:avLst/>
          </a:prstGeom>
        </p:spPr>
        <p:txBody>
          <a:bodyPr anchor="ctr"/>
          <a:lstStyle>
            <a:lvl1pPr marL="0" indent="0" algn="ctr">
              <a:buNone/>
              <a:defRPr/>
            </a:lvl1pPr>
          </a:lstStyle>
          <a:p>
            <a:endParaRPr lang="en-US"/>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6225173" y="3495834"/>
            <a:ext cx="5966828" cy="1873645"/>
          </a:xfrm>
          <a:prstGeom prst="rect">
            <a:avLst/>
          </a:prstGeom>
        </p:spPr>
        <p:txBody>
          <a:bodyPr anchor="ctr"/>
          <a:lstStyle>
            <a:lvl1pPr marL="0" indent="0" algn="ctr">
              <a:buNone/>
              <a:defRPr/>
            </a:lvl1pPr>
          </a:lstStyle>
          <a:p>
            <a:endParaRPr lang="en-US"/>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l="10" r="50000"/>
          <a:stretch/>
        </p:blipFill>
        <p:spPr>
          <a:xfrm>
            <a:off x="10463393" y="1554638"/>
            <a:ext cx="1728609" cy="3496689"/>
          </a:xfrm>
          <a:prstGeom prst="rect">
            <a:avLst/>
          </a:prstGeom>
        </p:spPr>
      </p:pic>
    </p:spTree>
    <p:extLst>
      <p:ext uri="{BB962C8B-B14F-4D97-AF65-F5344CB8AC3E}">
        <p14:creationId xmlns:p14="http://schemas.microsoft.com/office/powerpoint/2010/main" val="242119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BF6693-B97B-4632-964B-6618B067E817}"/>
              </a:ext>
            </a:extLst>
          </p:cNvPr>
          <p:cNvSpPr>
            <a:spLocks noGrp="1"/>
          </p:cNvSpPr>
          <p:nvPr>
            <p:ph type="dt" sz="half" idx="10"/>
          </p:nvPr>
        </p:nvSpPr>
        <p:spPr/>
        <p:txBody>
          <a:bodyPr/>
          <a:lstStyle/>
          <a:p>
            <a:r>
              <a:rPr lang="en-US"/>
              <a:t>12/17/2019</a:t>
            </a:r>
          </a:p>
        </p:txBody>
      </p:sp>
      <p:sp>
        <p:nvSpPr>
          <p:cNvPr id="3" name="Footer Placeholder 2">
            <a:extLst>
              <a:ext uri="{FF2B5EF4-FFF2-40B4-BE49-F238E27FC236}">
                <a16:creationId xmlns:a16="http://schemas.microsoft.com/office/drawing/2014/main" id="{3DCEA6B7-A875-424E-96D0-4036CEB3EE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5900CF-889C-4EF0-9A6F-5EA8A1CBD092}"/>
              </a:ext>
            </a:extLst>
          </p:cNvPr>
          <p:cNvSpPr>
            <a:spLocks noGrp="1"/>
          </p:cNvSpPr>
          <p:nvPr>
            <p:ph type="sldNum" sz="quarter" idx="12"/>
          </p:nvPr>
        </p:nvSpPr>
        <p:spPr/>
        <p:txBody>
          <a:bodyPr/>
          <a:lstStyle/>
          <a:p>
            <a:fld id="{EC106F37-C2BA-46B7-AE5A-B2CD9EAD0A9E}" type="slidenum">
              <a:rPr lang="en-US" smtClean="0"/>
              <a:t>‹#›</a:t>
            </a:fld>
            <a:endParaRPr lang="en-US"/>
          </a:p>
        </p:txBody>
      </p:sp>
    </p:spTree>
    <p:extLst>
      <p:ext uri="{BB962C8B-B14F-4D97-AF65-F5344CB8AC3E}">
        <p14:creationId xmlns:p14="http://schemas.microsoft.com/office/powerpoint/2010/main" val="31450815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1.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lue Rectangle">
            <a:extLst>
              <a:ext uri="{FF2B5EF4-FFF2-40B4-BE49-F238E27FC236}">
                <a16:creationId xmlns:a16="http://schemas.microsoft.com/office/drawing/2014/main" id="{B09D283E-F7D5-43DA-A9E7-6E6474DF99D7}"/>
              </a:ext>
              <a:ext uri="{C183D7F6-B498-43B3-948B-1728B52AA6E4}">
                <adec:decorative xmlns:adec="http://schemas.microsoft.com/office/drawing/2017/decorative" val="1"/>
              </a:ext>
            </a:extLst>
          </p:cNvPr>
          <p:cNvSpPr/>
          <p:nvPr userDrawn="1"/>
        </p:nvSpPr>
        <p:spPr>
          <a:xfrm>
            <a:off x="1524" y="0"/>
            <a:ext cx="12190476" cy="10604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rey Rectangle">
            <a:extLst>
              <a:ext uri="{FF2B5EF4-FFF2-40B4-BE49-F238E27FC236}">
                <a16:creationId xmlns:a16="http://schemas.microsoft.com/office/drawing/2014/main" id="{FBC5E9AA-A200-4DBB-BA55-E6325E4F79F6}"/>
              </a:ext>
              <a:ext uri="{C183D7F6-B498-43B3-948B-1728B52AA6E4}">
                <adec:decorative xmlns:adec="http://schemas.microsoft.com/office/drawing/2017/decorative" val="1"/>
              </a:ext>
            </a:extLst>
          </p:cNvPr>
          <p:cNvSpPr/>
          <p:nvPr userDrawn="1"/>
        </p:nvSpPr>
        <p:spPr>
          <a:xfrm>
            <a:off x="1524" y="5562149"/>
            <a:ext cx="12190476" cy="12958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6" name="FPAC Lockup">
            <a:extLst>
              <a:ext uri="{FF2B5EF4-FFF2-40B4-BE49-F238E27FC236}">
                <a16:creationId xmlns:a16="http://schemas.microsoft.com/office/drawing/2014/main" id="{DA92B40F-55B6-4C69-A7EB-3AD64D641DAE}"/>
              </a:ext>
            </a:extLst>
          </p:cNvPr>
          <p:cNvSpPr txBox="1"/>
          <p:nvPr userDrawn="1"/>
        </p:nvSpPr>
        <p:spPr>
          <a:xfrm>
            <a:off x="7495555" y="6146507"/>
            <a:ext cx="4490841" cy="492443"/>
          </a:xfrm>
          <a:prstGeom prst="rect">
            <a:avLst/>
          </a:prstGeom>
          <a:noFill/>
        </p:spPr>
        <p:txBody>
          <a:bodyPr wrap="square" rtlCol="0">
            <a:spAutoFit/>
          </a:bodyPr>
          <a:lstStyle/>
          <a:p>
            <a:pPr algn="r"/>
            <a:r>
              <a:rPr lang="en-US" sz="1400" b="1">
                <a:solidFill>
                  <a:schemeClr val="bg1"/>
                </a:solidFill>
                <a:latin typeface="Open Sans" panose="020B0606030504020204" pitchFamily="34" charset="0"/>
                <a:ea typeface="Open Sans" panose="020B0606030504020204" pitchFamily="34" charset="0"/>
                <a:cs typeface="Open Sans" panose="020B0606030504020204" pitchFamily="34" charset="0"/>
              </a:rPr>
              <a:t>FARM PRODUCTION AND CONSERVATION</a:t>
            </a:r>
          </a:p>
          <a:p>
            <a:pPr algn="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FSA | NRCS | RMA | Business Center</a:t>
            </a:r>
          </a:p>
        </p:txBody>
      </p:sp>
      <p:pic>
        <p:nvPicPr>
          <p:cNvPr id="7" name="Picture 6">
            <a:extLst>
              <a:ext uri="{FF2B5EF4-FFF2-40B4-BE49-F238E27FC236}">
                <a16:creationId xmlns:a16="http://schemas.microsoft.com/office/drawing/2014/main" id="{0B1C69E8-C370-43D8-81AA-AB0119E4CD31}"/>
              </a:ext>
            </a:extLst>
          </p:cNvPr>
          <p:cNvPicPr>
            <a:picLocks noChangeAspect="1"/>
          </p:cNvPicPr>
          <p:nvPr userDrawn="1"/>
        </p:nvPicPr>
        <p:blipFill>
          <a:blip r:embed="rId6"/>
          <a:stretch>
            <a:fillRect/>
          </a:stretch>
        </p:blipFill>
        <p:spPr>
          <a:xfrm>
            <a:off x="304799" y="304800"/>
            <a:ext cx="5313687" cy="506913"/>
          </a:xfrm>
          <a:prstGeom prst="rect">
            <a:avLst/>
          </a:prstGeom>
        </p:spPr>
      </p:pic>
    </p:spTree>
    <p:extLst>
      <p:ext uri="{BB962C8B-B14F-4D97-AF65-F5344CB8AC3E}">
        <p14:creationId xmlns:p14="http://schemas.microsoft.com/office/powerpoint/2010/main" val="2554199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192">
          <p15:clr>
            <a:srgbClr val="F26B43"/>
          </p15:clr>
        </p15:guide>
        <p15:guide id="4" orient="horz" pos="412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lue Rectangle">
            <a:extLst>
              <a:ext uri="{FF2B5EF4-FFF2-40B4-BE49-F238E27FC236}">
                <a16:creationId xmlns:a16="http://schemas.microsoft.com/office/drawing/2014/main" id="{B09D283E-F7D5-43DA-A9E7-6E6474DF99D7}"/>
              </a:ext>
              <a:ext uri="{C183D7F6-B498-43B3-948B-1728B52AA6E4}">
                <adec:decorative xmlns:adec="http://schemas.microsoft.com/office/drawing/2017/decorative" val="1"/>
              </a:ext>
            </a:extLst>
          </p:cNvPr>
          <p:cNvSpPr/>
          <p:nvPr userDrawn="1"/>
        </p:nvSpPr>
        <p:spPr>
          <a:xfrm>
            <a:off x="1524" y="0"/>
            <a:ext cx="12190476" cy="6114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rey Rectangle">
            <a:extLst>
              <a:ext uri="{FF2B5EF4-FFF2-40B4-BE49-F238E27FC236}">
                <a16:creationId xmlns:a16="http://schemas.microsoft.com/office/drawing/2014/main" id="{FBC5E9AA-A200-4DBB-BA55-E6325E4F79F6}"/>
              </a:ext>
              <a:ext uri="{C183D7F6-B498-43B3-948B-1728B52AA6E4}">
                <adec:decorative xmlns:adec="http://schemas.microsoft.com/office/drawing/2017/decorative" val="1"/>
              </a:ext>
            </a:extLst>
          </p:cNvPr>
          <p:cNvSpPr/>
          <p:nvPr userDrawn="1"/>
        </p:nvSpPr>
        <p:spPr>
          <a:xfrm>
            <a:off x="1524" y="6428112"/>
            <a:ext cx="12190476" cy="43078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PAC">
            <a:extLst>
              <a:ext uri="{FF2B5EF4-FFF2-40B4-BE49-F238E27FC236}">
                <a16:creationId xmlns:a16="http://schemas.microsoft.com/office/drawing/2014/main" id="{A120AAA3-22BC-47BA-AC64-814C7BCD486A}"/>
              </a:ext>
            </a:extLst>
          </p:cNvPr>
          <p:cNvSpPr txBox="1"/>
          <p:nvPr userDrawn="1"/>
        </p:nvSpPr>
        <p:spPr>
          <a:xfrm>
            <a:off x="205605" y="6507179"/>
            <a:ext cx="4490841" cy="276999"/>
          </a:xfrm>
          <a:prstGeom prst="rect">
            <a:avLst/>
          </a:prstGeom>
          <a:noFill/>
        </p:spPr>
        <p:txBody>
          <a:bodyPr wrap="square" rtlCol="0">
            <a:spAutoFit/>
          </a:bodyPr>
          <a:lstStyle/>
          <a:p>
            <a:pPr algn="l"/>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FARM PRODUCTION AND CONSERVATION</a:t>
            </a:r>
          </a:p>
        </p:txBody>
      </p:sp>
      <p:sp>
        <p:nvSpPr>
          <p:cNvPr id="6" name="FSA|NRCS|RMA|BC">
            <a:extLst>
              <a:ext uri="{FF2B5EF4-FFF2-40B4-BE49-F238E27FC236}">
                <a16:creationId xmlns:a16="http://schemas.microsoft.com/office/drawing/2014/main" id="{DA92B40F-55B6-4C69-A7EB-3AD64D641DAE}"/>
              </a:ext>
            </a:extLst>
          </p:cNvPr>
          <p:cNvSpPr txBox="1"/>
          <p:nvPr userDrawn="1"/>
        </p:nvSpPr>
        <p:spPr>
          <a:xfrm>
            <a:off x="7495554" y="6514437"/>
            <a:ext cx="4490841" cy="276999"/>
          </a:xfrm>
          <a:prstGeom prst="rect">
            <a:avLst/>
          </a:prstGeom>
          <a:noFill/>
        </p:spPr>
        <p:txBody>
          <a:bodyPr wrap="square" rtlCol="0">
            <a:spAutoFit/>
          </a:bodyPr>
          <a:lstStyle/>
          <a:p>
            <a:pPr algn="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NRCS</a:t>
            </a:r>
          </a:p>
        </p:txBody>
      </p:sp>
      <p:pic>
        <p:nvPicPr>
          <p:cNvPr id="10" name="Picture 9">
            <a:extLst>
              <a:ext uri="{FF2B5EF4-FFF2-40B4-BE49-F238E27FC236}">
                <a16:creationId xmlns:a16="http://schemas.microsoft.com/office/drawing/2014/main" id="{C2FF451D-0E9A-41EB-AA9E-A3356E666B6E}"/>
              </a:ext>
            </a:extLst>
          </p:cNvPr>
          <p:cNvPicPr>
            <a:picLocks noChangeAspect="1"/>
          </p:cNvPicPr>
          <p:nvPr userDrawn="1"/>
        </p:nvPicPr>
        <p:blipFill>
          <a:blip r:embed="rId10"/>
          <a:stretch>
            <a:fillRect/>
          </a:stretch>
        </p:blipFill>
        <p:spPr>
          <a:xfrm>
            <a:off x="298788" y="152400"/>
            <a:ext cx="3016523" cy="287769"/>
          </a:xfrm>
          <a:prstGeom prst="rect">
            <a:avLst/>
          </a:prstGeom>
        </p:spPr>
      </p:pic>
    </p:spTree>
    <p:extLst>
      <p:ext uri="{BB962C8B-B14F-4D97-AF65-F5344CB8AC3E}">
        <p14:creationId xmlns:p14="http://schemas.microsoft.com/office/powerpoint/2010/main" val="209769646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224">
          <p15:clr>
            <a:srgbClr val="F26B43"/>
          </p15:clr>
        </p15:guide>
        <p15:guide id="5" pos="384">
          <p15:clr>
            <a:srgbClr val="F26B43"/>
          </p15:clr>
        </p15:guide>
        <p15:guide id="6" orient="horz" pos="768">
          <p15:clr>
            <a:srgbClr val="F26B43"/>
          </p15:clr>
        </p15:guide>
        <p15:guide id="7" pos="7296">
          <p15:clr>
            <a:srgbClr val="F26B43"/>
          </p15:clr>
        </p15:guide>
        <p15:guide id="8" orient="horz" pos="3672">
          <p15:clr>
            <a:srgbClr val="F26B43"/>
          </p15:clr>
        </p15:guide>
        <p15:guide id="9" orient="horz" pos="576">
          <p15:clr>
            <a:srgbClr val="F26B43"/>
          </p15:clr>
        </p15:guide>
        <p15:guide id="10" orient="horz" pos="3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www.nrcs.usda.gov/programs-initiatives/regenerative-pilot-program"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E981D-A886-7C40-3F59-173E91F36648}"/>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78E92F44-58F4-08F1-AA9A-E0D5D32A97B2}"/>
              </a:ext>
            </a:extLst>
          </p:cNvPr>
          <p:cNvSpPr>
            <a:spLocks noGrp="1"/>
          </p:cNvSpPr>
          <p:nvPr>
            <p:ph sz="quarter" idx="14"/>
          </p:nvPr>
        </p:nvSpPr>
        <p:spPr>
          <a:xfrm>
            <a:off x="209011" y="1255271"/>
            <a:ext cx="5757817" cy="4114207"/>
          </a:xfrm>
        </p:spPr>
        <p:txBody>
          <a:bodyPr/>
          <a:lstStyle/>
          <a:p>
            <a:endParaRPr lang="en-US"/>
          </a:p>
          <a:p>
            <a:endParaRPr lang="en-US"/>
          </a:p>
        </p:txBody>
      </p:sp>
      <p:sp>
        <p:nvSpPr>
          <p:cNvPr id="7" name="Picture Placeholder 6">
            <a:extLst>
              <a:ext uri="{FF2B5EF4-FFF2-40B4-BE49-F238E27FC236}">
                <a16:creationId xmlns:a16="http://schemas.microsoft.com/office/drawing/2014/main" id="{4CFE0D69-8637-F40B-89CD-144E93CDC01C}"/>
              </a:ext>
            </a:extLst>
          </p:cNvPr>
          <p:cNvSpPr>
            <a:spLocks noGrp="1"/>
          </p:cNvSpPr>
          <p:nvPr>
            <p:ph type="pic" sz="quarter" idx="11"/>
          </p:nvPr>
        </p:nvSpPr>
        <p:spPr/>
        <p:txBody>
          <a:bodyPr/>
          <a:lstStyle/>
          <a:p>
            <a:endParaRPr lang="en-US"/>
          </a:p>
        </p:txBody>
      </p:sp>
      <p:pic>
        <p:nvPicPr>
          <p:cNvPr id="3" name="Picture Placeholder 13">
            <a:extLst>
              <a:ext uri="{FF2B5EF4-FFF2-40B4-BE49-F238E27FC236}">
                <a16:creationId xmlns:a16="http://schemas.microsoft.com/office/drawing/2014/main" id="{2C2D0EFE-CF01-A9E7-FF6D-9F80E1F6E8A3}"/>
              </a:ext>
            </a:extLst>
          </p:cNvPr>
          <p:cNvPicPr>
            <a:picLocks noChangeAspect="1"/>
          </p:cNvPicPr>
          <p:nvPr/>
        </p:nvPicPr>
        <p:blipFill rotWithShape="1">
          <a:blip r:embed="rId3"/>
          <a:srcRect l="146" r="146"/>
          <a:stretch/>
        </p:blipFill>
        <p:spPr>
          <a:xfrm>
            <a:off x="6225172" y="1255270"/>
            <a:ext cx="2902596" cy="2047712"/>
          </a:xfrm>
          <a:prstGeom prst="rect">
            <a:avLst/>
          </a:prstGeom>
        </p:spPr>
      </p:pic>
      <p:pic>
        <p:nvPicPr>
          <p:cNvPr id="4" name="Picture Placeholder 15">
            <a:extLst>
              <a:ext uri="{FF2B5EF4-FFF2-40B4-BE49-F238E27FC236}">
                <a16:creationId xmlns:a16="http://schemas.microsoft.com/office/drawing/2014/main" id="{3163CA36-2D4C-302E-99AA-E13453F7DAF4}"/>
              </a:ext>
            </a:extLst>
          </p:cNvPr>
          <p:cNvPicPr>
            <a:picLocks noChangeAspect="1"/>
          </p:cNvPicPr>
          <p:nvPr/>
        </p:nvPicPr>
        <p:blipFill>
          <a:blip r:embed="rId4"/>
          <a:srcRect t="58" b="58"/>
          <a:stretch/>
        </p:blipFill>
        <p:spPr>
          <a:xfrm>
            <a:off x="9320065" y="1273855"/>
            <a:ext cx="2871936" cy="2047270"/>
          </a:xfrm>
          <a:prstGeom prst="rect">
            <a:avLst/>
          </a:prstGeom>
        </p:spPr>
      </p:pic>
      <p:pic>
        <p:nvPicPr>
          <p:cNvPr id="5" name="Picture Placeholder 17">
            <a:extLst>
              <a:ext uri="{FF2B5EF4-FFF2-40B4-BE49-F238E27FC236}">
                <a16:creationId xmlns:a16="http://schemas.microsoft.com/office/drawing/2014/main" id="{D3AE568A-601D-D1CE-0BC6-56769A42DBE9}"/>
              </a:ext>
            </a:extLst>
          </p:cNvPr>
          <p:cNvPicPr>
            <a:picLocks noChangeAspect="1"/>
          </p:cNvPicPr>
          <p:nvPr/>
        </p:nvPicPr>
        <p:blipFill rotWithShape="1">
          <a:blip r:embed="rId5"/>
          <a:srcRect t="95" b="95"/>
          <a:stretch/>
        </p:blipFill>
        <p:spPr>
          <a:xfrm>
            <a:off x="6225171" y="3495279"/>
            <a:ext cx="5966828" cy="1873645"/>
          </a:xfrm>
          <a:prstGeom prst="rect">
            <a:avLst/>
          </a:prstGeom>
        </p:spPr>
      </p:pic>
      <p:pic>
        <p:nvPicPr>
          <p:cNvPr id="6" name="NRCS Raindrop" descr="NRCS Raindrop Graphic">
            <a:extLst>
              <a:ext uri="{FF2B5EF4-FFF2-40B4-BE49-F238E27FC236}">
                <a16:creationId xmlns:a16="http://schemas.microsoft.com/office/drawing/2014/main" id="{AB24AC6D-949D-412B-48D6-0D71BF3B737A}"/>
              </a:ext>
            </a:extLst>
          </p:cNvPr>
          <p:cNvPicPr>
            <a:picLocks noChangeAspect="1"/>
          </p:cNvPicPr>
          <p:nvPr/>
        </p:nvPicPr>
        <p:blipFill rotWithShape="1">
          <a:blip r:embed="rId6"/>
          <a:srcRect r="50000"/>
          <a:stretch/>
        </p:blipFill>
        <p:spPr>
          <a:xfrm>
            <a:off x="10463393" y="1554638"/>
            <a:ext cx="1728609" cy="3496689"/>
          </a:xfrm>
          <a:prstGeom prst="rect">
            <a:avLst/>
          </a:prstGeom>
        </p:spPr>
      </p:pic>
      <p:sp>
        <p:nvSpPr>
          <p:cNvPr id="2" name="TextBox 1">
            <a:extLst>
              <a:ext uri="{FF2B5EF4-FFF2-40B4-BE49-F238E27FC236}">
                <a16:creationId xmlns:a16="http://schemas.microsoft.com/office/drawing/2014/main" id="{E588F85E-C5F5-30FB-5536-581B650B2A7A}"/>
              </a:ext>
            </a:extLst>
          </p:cNvPr>
          <p:cNvSpPr txBox="1"/>
          <p:nvPr/>
        </p:nvSpPr>
        <p:spPr>
          <a:xfrm>
            <a:off x="66047" y="1285541"/>
            <a:ext cx="5966828" cy="31608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Montserra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1" i="0" u="none" strike="noStrike" kern="1200" cap="none" spc="0" normalizeH="0" baseline="0" noProof="0" dirty="0">
              <a:ln>
                <a:noFill/>
              </a:ln>
              <a:solidFill>
                <a:prstClr val="white"/>
              </a:solidFill>
              <a:effectLst/>
              <a:uLnTx/>
              <a:uFillTx/>
              <a:latin typeface="Montserra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prstClr val="white"/>
                </a:solidFill>
                <a:effectLst/>
                <a:uLnTx/>
                <a:uFillTx/>
                <a:latin typeface="Montserrat"/>
                <a:ea typeface="+mn-ea"/>
                <a:cs typeface="+mn-cs"/>
              </a:rPr>
              <a: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Montserrat"/>
                <a:ea typeface="+mn-ea"/>
                <a:cs typeface="+mn-cs"/>
              </a:rPr>
              <a:t>Regenerative Pilot Program</a:t>
            </a:r>
            <a:endParaRPr kumimoji="0" lang="en-US" sz="2400" b="1" i="0" u="none" strike="noStrike" kern="1200" cap="none" spc="0" normalizeH="0" baseline="0" noProof="0" dirty="0">
              <a:ln>
                <a:noFill/>
              </a:ln>
              <a:solidFill>
                <a:srgbClr val="FFFFFF"/>
              </a:solidFill>
              <a:effectLst/>
              <a:uLnTx/>
              <a:uFillTx/>
              <a:latin typeface="Montserrat"/>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rgbClr val="FFFFFF"/>
              </a:solidFill>
              <a:effectLst/>
              <a:uLnTx/>
              <a:uFillTx/>
              <a:latin typeface="Montserra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25354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3BF5F-6293-497E-0CC4-9B953B8539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CDD85F4-8B01-16E0-A32E-1CA5504953DC}"/>
              </a:ext>
            </a:extLst>
          </p:cNvPr>
          <p:cNvSpPr txBox="1"/>
          <p:nvPr/>
        </p:nvSpPr>
        <p:spPr>
          <a:xfrm>
            <a:off x="448602" y="1460249"/>
            <a:ext cx="11294796" cy="33239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45859"/>
              </a:solidFill>
              <a:effectLst/>
              <a:uLnTx/>
              <a:uFillTx/>
              <a:latin typeface="Open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5859"/>
                </a:solidFill>
                <a:effectLst/>
                <a:uLnTx/>
                <a:uFillTx/>
                <a:latin typeface="Open Sans"/>
                <a:ea typeface="+mn-ea"/>
                <a:cs typeface="+mn-cs"/>
              </a:rPr>
              <a:t>Regenerative agriculture is a conservation management approach that emphasizes natural resources through improved soil health, water management, and natural vitality for the productivity and prosperity of American agriculture and communities. The Regenerative Pilot Program (RPP) is a farmer-first, outcomes-based approach to conservation designed to return the agency to its core mission, helping people help the land, by addressing whole-farm resource concerns through support for voluntary regenerative agriculture Conservation Plans. </a:t>
            </a:r>
          </a:p>
        </p:txBody>
      </p:sp>
      <p:sp>
        <p:nvSpPr>
          <p:cNvPr id="9" name="TextBox 8">
            <a:extLst>
              <a:ext uri="{FF2B5EF4-FFF2-40B4-BE49-F238E27FC236}">
                <a16:creationId xmlns:a16="http://schemas.microsoft.com/office/drawing/2014/main" id="{0E377DCF-B962-4BDA-844F-79DA67E68E04}"/>
              </a:ext>
            </a:extLst>
          </p:cNvPr>
          <p:cNvSpPr txBox="1"/>
          <p:nvPr/>
        </p:nvSpPr>
        <p:spPr>
          <a:xfrm>
            <a:off x="520831" y="813918"/>
            <a:ext cx="757679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45859"/>
                </a:solidFill>
                <a:effectLst/>
                <a:uLnTx/>
                <a:uFillTx/>
                <a:latin typeface="Montserrat Black"/>
                <a:ea typeface="+mn-ea"/>
                <a:cs typeface="+mn-cs"/>
              </a:rPr>
              <a:t>Regenerative Pilot Program </a:t>
            </a:r>
            <a:endParaRPr kumimoji="0" lang="en-US" sz="1800" b="0" i="0" u="none" strike="noStrike" kern="1200" cap="none" spc="0" normalizeH="0" baseline="0" noProof="0" dirty="0">
              <a:ln>
                <a:noFill/>
              </a:ln>
              <a:solidFill>
                <a:srgbClr val="545859"/>
              </a:solidFill>
              <a:effectLst/>
              <a:uLnTx/>
              <a:uFillTx/>
              <a:latin typeface="Open Sans"/>
              <a:ea typeface="+mn-ea"/>
              <a:cs typeface="+mn-cs"/>
            </a:endParaRPr>
          </a:p>
        </p:txBody>
      </p:sp>
      <p:sp>
        <p:nvSpPr>
          <p:cNvPr id="11" name="TextBox 10">
            <a:extLst>
              <a:ext uri="{FF2B5EF4-FFF2-40B4-BE49-F238E27FC236}">
                <a16:creationId xmlns:a16="http://schemas.microsoft.com/office/drawing/2014/main" id="{8A08DA7B-8989-8F2D-7D1A-8A167AAAE09E}"/>
              </a:ext>
            </a:extLst>
          </p:cNvPr>
          <p:cNvSpPr txBox="1"/>
          <p:nvPr/>
        </p:nvSpPr>
        <p:spPr>
          <a:xfrm>
            <a:off x="1774989" y="5397751"/>
            <a:ext cx="8642022"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45859"/>
                </a:solidFill>
                <a:effectLst/>
                <a:uLnTx/>
                <a:uFillTx/>
                <a:latin typeface="Open Sans"/>
                <a:ea typeface="+mn-ea"/>
                <a:cs typeface="+mn-cs"/>
              </a:rPr>
              <a:t>NRCS website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45859"/>
                </a:solidFill>
                <a:effectLst/>
                <a:uLnTx/>
                <a:uFillTx/>
                <a:latin typeface="Open Sans"/>
                <a:ea typeface="+mn-ea"/>
                <a:cs typeface="+mn-cs"/>
                <a:hlinkClick r:id="rId3"/>
              </a:rPr>
              <a:t>https://www.nrcs.usda.gov/programs-initiatives/regenerative-pilot-program</a:t>
            </a:r>
            <a:r>
              <a:rPr kumimoji="0" lang="en-US" sz="1800" b="0" i="0" u="none" strike="noStrike" kern="1200" cap="none" spc="0" normalizeH="0" baseline="0" noProof="0" dirty="0">
                <a:ln>
                  <a:noFill/>
                </a:ln>
                <a:solidFill>
                  <a:srgbClr val="545859"/>
                </a:solidFill>
                <a:effectLst/>
                <a:uLnTx/>
                <a:uFillTx/>
                <a:latin typeface="Open Sans"/>
                <a:ea typeface="+mn-ea"/>
                <a:cs typeface="+mn-cs"/>
              </a:rPr>
              <a:t> </a:t>
            </a:r>
          </a:p>
        </p:txBody>
      </p:sp>
    </p:spTree>
    <p:extLst>
      <p:ext uri="{BB962C8B-B14F-4D97-AF65-F5344CB8AC3E}">
        <p14:creationId xmlns:p14="http://schemas.microsoft.com/office/powerpoint/2010/main" val="2532393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711FE-9316-9D39-0072-F00CAEEBDF8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EB92ADE-083F-5ED0-BD55-C72C9ADC3DBF}"/>
              </a:ext>
            </a:extLst>
          </p:cNvPr>
          <p:cNvSpPr txBox="1"/>
          <p:nvPr/>
        </p:nvSpPr>
        <p:spPr>
          <a:xfrm>
            <a:off x="609009" y="1367699"/>
            <a:ext cx="10262191"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rgbClr val="545859"/>
                </a:solidFill>
                <a:effectLst/>
                <a:uLnTx/>
                <a:uFillTx/>
                <a:latin typeface="Lato"/>
                <a:ea typeface="Lato"/>
                <a:cs typeface="Arial"/>
              </a:rPr>
              <a:t>Whole Farm Assessment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rgbClr val="545859"/>
                </a:solidFill>
                <a:effectLst/>
                <a:uLnTx/>
                <a:uFillTx/>
                <a:latin typeface="Lato"/>
                <a:ea typeface="Lato"/>
                <a:cs typeface="Arial"/>
              </a:rPr>
              <a:t>One Primary Practices currently being implemented or plant to be implemented in the contract </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rgbClr val="545859"/>
                </a:solidFill>
                <a:effectLst/>
                <a:uLnTx/>
                <a:uFillTx/>
                <a:latin typeface="Lato"/>
                <a:ea typeface="Lato"/>
                <a:cs typeface="Arial"/>
              </a:rPr>
              <a:t>Soil Health Testing</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rgbClr val="545859"/>
                </a:solidFill>
                <a:effectLst/>
                <a:uLnTx/>
                <a:uFillTx/>
                <a:latin typeface="Lato"/>
                <a:ea typeface="Lato"/>
                <a:cs typeface="Arial"/>
              </a:rPr>
              <a:t>Minimum 5-year contract</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1" i="0" u="none" strike="noStrike" kern="1200" cap="none" spc="0" normalizeH="0" baseline="0" noProof="0" dirty="0">
              <a:ln>
                <a:noFill/>
              </a:ln>
              <a:solidFill>
                <a:srgbClr val="545859"/>
              </a:solidFill>
              <a:effectLst/>
              <a:uLnTx/>
              <a:uFillTx/>
              <a:latin typeface="Lato"/>
              <a:ea typeface="Lato"/>
              <a:cs typeface="Arial"/>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600" b="1" i="0" u="none" strike="noStrike" kern="1200" cap="none" spc="0" normalizeH="0" baseline="0" noProof="0" dirty="0">
              <a:ln>
                <a:noFill/>
              </a:ln>
              <a:solidFill>
                <a:srgbClr val="545859"/>
              </a:solidFill>
              <a:effectLst/>
              <a:uLnTx/>
              <a:uFillTx/>
              <a:latin typeface="Lato"/>
              <a:ea typeface="Lat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45859"/>
              </a:solidFill>
              <a:effectLst/>
              <a:uLnTx/>
              <a:uFillTx/>
              <a:latin typeface="Lato"/>
              <a:ea typeface="Lato"/>
              <a:cs typeface="Arial"/>
            </a:endParaRPr>
          </a:p>
        </p:txBody>
      </p:sp>
      <p:sp>
        <p:nvSpPr>
          <p:cNvPr id="5" name="TextBox 4">
            <a:extLst>
              <a:ext uri="{FF2B5EF4-FFF2-40B4-BE49-F238E27FC236}">
                <a16:creationId xmlns:a16="http://schemas.microsoft.com/office/drawing/2014/main" id="{3916D64C-7825-970D-363C-38DC4260E909}"/>
              </a:ext>
            </a:extLst>
          </p:cNvPr>
          <p:cNvSpPr txBox="1"/>
          <p:nvPr/>
        </p:nvSpPr>
        <p:spPr>
          <a:xfrm>
            <a:off x="23526" y="848367"/>
            <a:ext cx="1216847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45859"/>
                </a:solidFill>
                <a:effectLst/>
                <a:uLnTx/>
                <a:uFillTx/>
                <a:latin typeface="Montserrat Black"/>
                <a:ea typeface="+mn-ea"/>
                <a:cs typeface="+mn-cs"/>
              </a:rPr>
              <a:t>Regenerative Pilot Program Requirements</a:t>
            </a:r>
            <a:endParaRPr kumimoji="0" lang="en-US" sz="3600" b="0" i="0" u="none" strike="noStrike" kern="1200" cap="none" spc="0" normalizeH="0" baseline="0" noProof="0" dirty="0">
              <a:ln>
                <a:noFill/>
              </a:ln>
              <a:solidFill>
                <a:srgbClr val="545859"/>
              </a:solidFill>
              <a:effectLst/>
              <a:uLnTx/>
              <a:uFillTx/>
              <a:latin typeface="Open Sans"/>
              <a:ea typeface="Open Sans"/>
              <a:cs typeface="Open Sans"/>
            </a:endParaRPr>
          </a:p>
        </p:txBody>
      </p:sp>
      <p:pic>
        <p:nvPicPr>
          <p:cNvPr id="2" name="Picture 1">
            <a:extLst>
              <a:ext uri="{FF2B5EF4-FFF2-40B4-BE49-F238E27FC236}">
                <a16:creationId xmlns:a16="http://schemas.microsoft.com/office/drawing/2014/main" id="{5ABF3C85-714C-A53D-8A24-71C8B51B56DE}"/>
              </a:ext>
            </a:extLst>
          </p:cNvPr>
          <p:cNvPicPr>
            <a:picLocks noChangeAspect="1"/>
          </p:cNvPicPr>
          <p:nvPr/>
        </p:nvPicPr>
        <p:blipFill>
          <a:blip r:embed="rId3"/>
          <a:stretch>
            <a:fillRect/>
          </a:stretch>
        </p:blipFill>
        <p:spPr>
          <a:xfrm>
            <a:off x="59204" y="4590348"/>
            <a:ext cx="2836540" cy="1825761"/>
          </a:xfrm>
          <a:prstGeom prst="rect">
            <a:avLst/>
          </a:prstGeom>
        </p:spPr>
      </p:pic>
      <p:pic>
        <p:nvPicPr>
          <p:cNvPr id="6" name="Picture 5">
            <a:extLst>
              <a:ext uri="{FF2B5EF4-FFF2-40B4-BE49-F238E27FC236}">
                <a16:creationId xmlns:a16="http://schemas.microsoft.com/office/drawing/2014/main" id="{A0B7FE78-5A07-3B4B-ACE4-325444987B2A}"/>
              </a:ext>
            </a:extLst>
          </p:cNvPr>
          <p:cNvPicPr>
            <a:picLocks noChangeAspect="1"/>
          </p:cNvPicPr>
          <p:nvPr/>
        </p:nvPicPr>
        <p:blipFill>
          <a:blip r:embed="rId4"/>
          <a:stretch>
            <a:fillRect/>
          </a:stretch>
        </p:blipFill>
        <p:spPr>
          <a:xfrm>
            <a:off x="6255826" y="4585803"/>
            <a:ext cx="2979718" cy="1827989"/>
          </a:xfrm>
          <a:prstGeom prst="rect">
            <a:avLst/>
          </a:prstGeom>
        </p:spPr>
      </p:pic>
      <p:pic>
        <p:nvPicPr>
          <p:cNvPr id="7" name="Picture 6">
            <a:extLst>
              <a:ext uri="{FF2B5EF4-FFF2-40B4-BE49-F238E27FC236}">
                <a16:creationId xmlns:a16="http://schemas.microsoft.com/office/drawing/2014/main" id="{866E65A5-BD4F-56D2-FD25-DF4CC009D124}"/>
              </a:ext>
            </a:extLst>
          </p:cNvPr>
          <p:cNvPicPr>
            <a:picLocks noChangeAspect="1"/>
          </p:cNvPicPr>
          <p:nvPr/>
        </p:nvPicPr>
        <p:blipFill rotWithShape="1">
          <a:blip r:embed="rId5"/>
          <a:srcRect b="19966"/>
          <a:stretch/>
        </p:blipFill>
        <p:spPr>
          <a:xfrm>
            <a:off x="3060061" y="4585803"/>
            <a:ext cx="3066494" cy="1827989"/>
          </a:xfrm>
          <a:prstGeom prst="rect">
            <a:avLst/>
          </a:prstGeom>
        </p:spPr>
      </p:pic>
      <p:pic>
        <p:nvPicPr>
          <p:cNvPr id="8" name="Picture 7">
            <a:extLst>
              <a:ext uri="{FF2B5EF4-FFF2-40B4-BE49-F238E27FC236}">
                <a16:creationId xmlns:a16="http://schemas.microsoft.com/office/drawing/2014/main" id="{BE2F06AE-ACE8-54AE-9BA1-42691392D59C}"/>
              </a:ext>
            </a:extLst>
          </p:cNvPr>
          <p:cNvPicPr>
            <a:picLocks noChangeAspect="1"/>
          </p:cNvPicPr>
          <p:nvPr/>
        </p:nvPicPr>
        <p:blipFill rotWithShape="1">
          <a:blip r:embed="rId6"/>
          <a:srcRect b="13636"/>
          <a:stretch/>
        </p:blipFill>
        <p:spPr>
          <a:xfrm>
            <a:off x="9338268" y="4582435"/>
            <a:ext cx="2840001" cy="1827989"/>
          </a:xfrm>
          <a:prstGeom prst="rect">
            <a:avLst/>
          </a:prstGeom>
        </p:spPr>
      </p:pic>
    </p:spTree>
    <p:extLst>
      <p:ext uri="{BB962C8B-B14F-4D97-AF65-F5344CB8AC3E}">
        <p14:creationId xmlns:p14="http://schemas.microsoft.com/office/powerpoint/2010/main" val="46631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7174A-87BD-4C95-E44A-78750196472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C95636E-FA25-E9FD-7D62-F8700251AD5D}"/>
              </a:ext>
            </a:extLst>
          </p:cNvPr>
          <p:cNvSpPr txBox="1"/>
          <p:nvPr/>
        </p:nvSpPr>
        <p:spPr>
          <a:xfrm>
            <a:off x="-215900" y="628272"/>
            <a:ext cx="1173876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545859"/>
                </a:solidFill>
                <a:latin typeface="Montserrat Black"/>
                <a:ea typeface="Open Sans"/>
                <a:cs typeface="Open Sans"/>
              </a:rPr>
              <a:t>State Technical Advisory Committees Role in FY 27 RPP</a:t>
            </a:r>
            <a:endParaRPr kumimoji="0" lang="en-US" sz="2800" b="0" i="0" u="none" strike="noStrike" kern="1200" cap="none" spc="0" normalizeH="0" baseline="0" noProof="0" dirty="0">
              <a:ln>
                <a:noFill/>
              </a:ln>
              <a:solidFill>
                <a:srgbClr val="545859"/>
              </a:solidFill>
              <a:effectLst/>
              <a:uLnTx/>
              <a:uFillTx/>
              <a:latin typeface="Open Sans"/>
              <a:ea typeface="Open Sans"/>
              <a:cs typeface="Open Sans"/>
            </a:endParaRPr>
          </a:p>
        </p:txBody>
      </p:sp>
      <p:sp>
        <p:nvSpPr>
          <p:cNvPr id="3" name="TextBox 2">
            <a:extLst>
              <a:ext uri="{FF2B5EF4-FFF2-40B4-BE49-F238E27FC236}">
                <a16:creationId xmlns:a16="http://schemas.microsoft.com/office/drawing/2014/main" id="{FD673FA8-625F-BE2E-8F95-D277552247D3}"/>
              </a:ext>
            </a:extLst>
          </p:cNvPr>
          <p:cNvSpPr txBox="1"/>
          <p:nvPr/>
        </p:nvSpPr>
        <p:spPr>
          <a:xfrm>
            <a:off x="965200" y="1397000"/>
            <a:ext cx="10439400" cy="646331"/>
          </a:xfrm>
          <a:prstGeom prst="rect">
            <a:avLst/>
          </a:prstGeom>
          <a:noFill/>
        </p:spPr>
        <p:txBody>
          <a:bodyPr wrap="square" rtlCol="0">
            <a:spAutoFit/>
          </a:bodyPr>
          <a:lstStyle/>
          <a:p>
            <a:pPr marL="285750" indent="-285750">
              <a:buFont typeface="Arial" panose="020B0604020202020204" pitchFamily="34" charset="0"/>
              <a:buChar char="•"/>
            </a:pPr>
            <a:r>
              <a:rPr lang="en-US" dirty="0"/>
              <a:t>Identify the land use(s) that have the greatest need based on critical soil and water resource concerns for North Dakota </a:t>
            </a:r>
          </a:p>
        </p:txBody>
      </p:sp>
      <p:sp>
        <p:nvSpPr>
          <p:cNvPr id="2" name="TextBox 1">
            <a:extLst>
              <a:ext uri="{FF2B5EF4-FFF2-40B4-BE49-F238E27FC236}">
                <a16:creationId xmlns:a16="http://schemas.microsoft.com/office/drawing/2014/main" id="{1FDD158C-8B80-8E08-EDF5-568982E7FF0B}"/>
              </a:ext>
            </a:extLst>
          </p:cNvPr>
          <p:cNvSpPr txBox="1"/>
          <p:nvPr/>
        </p:nvSpPr>
        <p:spPr>
          <a:xfrm>
            <a:off x="698500" y="2692400"/>
            <a:ext cx="11163300" cy="1754326"/>
          </a:xfrm>
          <a:prstGeom prst="rect">
            <a:avLst/>
          </a:prstGeom>
          <a:noFill/>
        </p:spPr>
        <p:txBody>
          <a:bodyPr wrap="square" rtlCol="0">
            <a:spAutoFit/>
          </a:bodyPr>
          <a:lstStyle/>
          <a:p>
            <a:pPr algn="ctr"/>
            <a:r>
              <a:rPr lang="en-US" dirty="0"/>
              <a:t>Current Land uses available in RPP </a:t>
            </a:r>
          </a:p>
          <a:p>
            <a:r>
              <a:rPr lang="en-US" dirty="0"/>
              <a:t>Cropland </a:t>
            </a:r>
          </a:p>
          <a:p>
            <a:r>
              <a:rPr lang="en-US" dirty="0"/>
              <a:t>Pastureland</a:t>
            </a:r>
          </a:p>
          <a:p>
            <a:r>
              <a:rPr lang="en-US" dirty="0"/>
              <a:t>Rangeland </a:t>
            </a:r>
          </a:p>
          <a:p>
            <a:r>
              <a:rPr lang="en-US" dirty="0"/>
              <a:t>Forest  </a:t>
            </a:r>
          </a:p>
          <a:p>
            <a:endParaRPr lang="en-US" dirty="0"/>
          </a:p>
        </p:txBody>
      </p:sp>
      <p:sp>
        <p:nvSpPr>
          <p:cNvPr id="4" name="TextBox 3">
            <a:extLst>
              <a:ext uri="{FF2B5EF4-FFF2-40B4-BE49-F238E27FC236}">
                <a16:creationId xmlns:a16="http://schemas.microsoft.com/office/drawing/2014/main" id="{F6F6BADF-5DCF-5030-E59B-469F13E7EE37}"/>
              </a:ext>
            </a:extLst>
          </p:cNvPr>
          <p:cNvSpPr txBox="1"/>
          <p:nvPr/>
        </p:nvSpPr>
        <p:spPr>
          <a:xfrm>
            <a:off x="698500" y="4446726"/>
            <a:ext cx="10706100" cy="923330"/>
          </a:xfrm>
          <a:prstGeom prst="rect">
            <a:avLst/>
          </a:prstGeom>
          <a:noFill/>
        </p:spPr>
        <p:txBody>
          <a:bodyPr wrap="square" rtlCol="0">
            <a:spAutoFit/>
          </a:bodyPr>
          <a:lstStyle/>
          <a:p>
            <a:pPr algn="ctr"/>
            <a:r>
              <a:rPr lang="en-US" dirty="0"/>
              <a:t>Other Land use Types </a:t>
            </a:r>
          </a:p>
          <a:p>
            <a:pPr marL="285750" indent="-285750">
              <a:buFont typeface="Arial" panose="020B0604020202020204" pitchFamily="34" charset="0"/>
              <a:buChar char="•"/>
            </a:pPr>
            <a:r>
              <a:rPr lang="en-US" dirty="0"/>
              <a:t>Associated Ag Land </a:t>
            </a:r>
          </a:p>
          <a:p>
            <a:pPr marL="285750" indent="-285750">
              <a:buFont typeface="Arial" panose="020B0604020202020204" pitchFamily="34" charset="0"/>
              <a:buChar char="•"/>
            </a:pPr>
            <a:r>
              <a:rPr lang="en-US" dirty="0"/>
              <a:t>Farmstead </a:t>
            </a:r>
          </a:p>
        </p:txBody>
      </p:sp>
    </p:spTree>
    <p:extLst>
      <p:ext uri="{BB962C8B-B14F-4D97-AF65-F5344CB8AC3E}">
        <p14:creationId xmlns:p14="http://schemas.microsoft.com/office/powerpoint/2010/main" val="2992218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1C50C-00F8-D0BA-6C1E-DEE100C6B9D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628FC27-9506-F6BA-4D3C-1A60AB5545D1}"/>
              </a:ext>
            </a:extLst>
          </p:cNvPr>
          <p:cNvSpPr txBox="1"/>
          <p:nvPr/>
        </p:nvSpPr>
        <p:spPr>
          <a:xfrm>
            <a:off x="-215900" y="628272"/>
            <a:ext cx="1173876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545859"/>
                </a:solidFill>
                <a:latin typeface="Montserrat Black"/>
                <a:ea typeface="Open Sans"/>
                <a:cs typeface="Open Sans"/>
              </a:rPr>
              <a:t>State Technical Advisory Committees Role in FY 27 RPP</a:t>
            </a:r>
            <a:endParaRPr kumimoji="0" lang="en-US" sz="2800" b="0" i="0" u="none" strike="noStrike" kern="1200" cap="none" spc="0" normalizeH="0" baseline="0" noProof="0" dirty="0">
              <a:ln>
                <a:noFill/>
              </a:ln>
              <a:solidFill>
                <a:srgbClr val="545859"/>
              </a:solidFill>
              <a:effectLst/>
              <a:uLnTx/>
              <a:uFillTx/>
              <a:latin typeface="Open Sans"/>
              <a:ea typeface="Open Sans"/>
              <a:cs typeface="Open Sans"/>
            </a:endParaRPr>
          </a:p>
        </p:txBody>
      </p:sp>
      <p:sp>
        <p:nvSpPr>
          <p:cNvPr id="3" name="TextBox 2">
            <a:extLst>
              <a:ext uri="{FF2B5EF4-FFF2-40B4-BE49-F238E27FC236}">
                <a16:creationId xmlns:a16="http://schemas.microsoft.com/office/drawing/2014/main" id="{90102339-A81C-29E7-155A-2C371DAB50FA}"/>
              </a:ext>
            </a:extLst>
          </p:cNvPr>
          <p:cNvSpPr txBox="1"/>
          <p:nvPr/>
        </p:nvSpPr>
        <p:spPr>
          <a:xfrm>
            <a:off x="965200" y="1397000"/>
            <a:ext cx="10439400" cy="2123658"/>
          </a:xfrm>
          <a:prstGeom prst="rect">
            <a:avLst/>
          </a:prstGeom>
          <a:noFill/>
        </p:spPr>
        <p:txBody>
          <a:bodyPr wrap="square" rtlCol="0">
            <a:spAutoFit/>
          </a:bodyPr>
          <a:lstStyle/>
          <a:p>
            <a:pPr marL="285750" indent="-285750">
              <a:buFont typeface="Arial" panose="020B0604020202020204" pitchFamily="34" charset="0"/>
              <a:buChar char="•"/>
            </a:pPr>
            <a:r>
              <a:rPr lang="en-US" sz="2400" dirty="0"/>
              <a:t>Refine the list of soil and water resource concerns and the corresponding resource concern components to those that are of critical need for conservation planning and program delivery efforts for North Dakota. </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p:txBody>
      </p:sp>
    </p:spTree>
    <p:extLst>
      <p:ext uri="{BB962C8B-B14F-4D97-AF65-F5344CB8AC3E}">
        <p14:creationId xmlns:p14="http://schemas.microsoft.com/office/powerpoint/2010/main" val="1303693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21AA7-1B68-7E72-6307-D7A7A17423B9}"/>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9F5CD6EE-7462-A2E3-30D9-FEB9C58CE6C9}"/>
              </a:ext>
            </a:extLst>
          </p:cNvPr>
          <p:cNvSpPr>
            <a:spLocks noGrp="1"/>
          </p:cNvSpPr>
          <p:nvPr>
            <p:ph type="body" sz="quarter" idx="11"/>
          </p:nvPr>
        </p:nvSpPr>
        <p:spPr/>
        <p:txBody>
          <a:bodyPr/>
          <a:lstStyle/>
          <a:p>
            <a:r>
              <a:rPr lang="en-US" dirty="0"/>
              <a:t>Cropland Resource Concerns </a:t>
            </a:r>
          </a:p>
          <a:p>
            <a:endParaRPr lang="en-US" dirty="0"/>
          </a:p>
        </p:txBody>
      </p:sp>
      <p:sp>
        <p:nvSpPr>
          <p:cNvPr id="19" name="Content Placeholder 18">
            <a:extLst>
              <a:ext uri="{FF2B5EF4-FFF2-40B4-BE49-F238E27FC236}">
                <a16:creationId xmlns:a16="http://schemas.microsoft.com/office/drawing/2014/main" id="{8CC73194-2537-361F-FE72-DE235F639218}"/>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299158D0-D602-6046-EE59-5E5D7EB9AB8C}"/>
              </a:ext>
            </a:extLst>
          </p:cNvPr>
          <p:cNvPicPr>
            <a:picLocks noChangeAspect="1"/>
          </p:cNvPicPr>
          <p:nvPr/>
        </p:nvPicPr>
        <p:blipFill>
          <a:blip r:embed="rId2"/>
          <a:stretch>
            <a:fillRect/>
          </a:stretch>
        </p:blipFill>
        <p:spPr>
          <a:xfrm>
            <a:off x="6196317" y="1470342"/>
            <a:ext cx="5977045" cy="3508058"/>
          </a:xfrm>
          <a:prstGeom prst="rect">
            <a:avLst/>
          </a:prstGeom>
        </p:spPr>
      </p:pic>
      <p:pic>
        <p:nvPicPr>
          <p:cNvPr id="5" name="Picture 4">
            <a:extLst>
              <a:ext uri="{FF2B5EF4-FFF2-40B4-BE49-F238E27FC236}">
                <a16:creationId xmlns:a16="http://schemas.microsoft.com/office/drawing/2014/main" id="{8BF997A3-2620-E69A-8637-3BC80001F16C}"/>
              </a:ext>
            </a:extLst>
          </p:cNvPr>
          <p:cNvPicPr>
            <a:picLocks noChangeAspect="1"/>
          </p:cNvPicPr>
          <p:nvPr/>
        </p:nvPicPr>
        <p:blipFill>
          <a:blip r:embed="rId3"/>
          <a:stretch>
            <a:fillRect/>
          </a:stretch>
        </p:blipFill>
        <p:spPr>
          <a:xfrm>
            <a:off x="304800" y="1521351"/>
            <a:ext cx="5690884" cy="1516589"/>
          </a:xfrm>
          <a:prstGeom prst="rect">
            <a:avLst/>
          </a:prstGeom>
        </p:spPr>
      </p:pic>
      <p:pic>
        <p:nvPicPr>
          <p:cNvPr id="7" name="Picture 6">
            <a:extLst>
              <a:ext uri="{FF2B5EF4-FFF2-40B4-BE49-F238E27FC236}">
                <a16:creationId xmlns:a16="http://schemas.microsoft.com/office/drawing/2014/main" id="{FEB7D3EE-E949-562F-B0A3-586E7474B919}"/>
              </a:ext>
            </a:extLst>
          </p:cNvPr>
          <p:cNvPicPr>
            <a:picLocks noChangeAspect="1"/>
          </p:cNvPicPr>
          <p:nvPr/>
        </p:nvPicPr>
        <p:blipFill>
          <a:blip r:embed="rId4"/>
          <a:stretch>
            <a:fillRect/>
          </a:stretch>
        </p:blipFill>
        <p:spPr>
          <a:xfrm>
            <a:off x="398640" y="3820059"/>
            <a:ext cx="5379860" cy="1937769"/>
          </a:xfrm>
          <a:prstGeom prst="rect">
            <a:avLst/>
          </a:prstGeom>
        </p:spPr>
      </p:pic>
    </p:spTree>
    <p:extLst>
      <p:ext uri="{BB962C8B-B14F-4D97-AF65-F5344CB8AC3E}">
        <p14:creationId xmlns:p14="http://schemas.microsoft.com/office/powerpoint/2010/main" val="3324184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1B57C-8C16-B675-67B9-F7CE544CB72A}"/>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F2ECB197-2F6F-EAC6-CD1A-E12AB2C5E1CA}"/>
              </a:ext>
            </a:extLst>
          </p:cNvPr>
          <p:cNvSpPr>
            <a:spLocks noGrp="1"/>
          </p:cNvSpPr>
          <p:nvPr>
            <p:ph type="body" sz="quarter" idx="11"/>
          </p:nvPr>
        </p:nvSpPr>
        <p:spPr/>
        <p:txBody>
          <a:bodyPr/>
          <a:lstStyle/>
          <a:p>
            <a:r>
              <a:rPr lang="en-US" dirty="0"/>
              <a:t>Cropland Resource Concerns </a:t>
            </a:r>
          </a:p>
          <a:p>
            <a:endParaRPr lang="en-US" dirty="0"/>
          </a:p>
        </p:txBody>
      </p:sp>
      <p:sp>
        <p:nvSpPr>
          <p:cNvPr id="19" name="Content Placeholder 18">
            <a:extLst>
              <a:ext uri="{FF2B5EF4-FFF2-40B4-BE49-F238E27FC236}">
                <a16:creationId xmlns:a16="http://schemas.microsoft.com/office/drawing/2014/main" id="{1D75A22D-6824-2E1F-95BF-0DAD6726C757}"/>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5" name="Picture 4">
            <a:extLst>
              <a:ext uri="{FF2B5EF4-FFF2-40B4-BE49-F238E27FC236}">
                <a16:creationId xmlns:a16="http://schemas.microsoft.com/office/drawing/2014/main" id="{58E88CF7-F897-36A2-966A-1574BEB8E5F7}"/>
              </a:ext>
            </a:extLst>
          </p:cNvPr>
          <p:cNvPicPr>
            <a:picLocks noChangeAspect="1"/>
          </p:cNvPicPr>
          <p:nvPr/>
        </p:nvPicPr>
        <p:blipFill>
          <a:blip r:embed="rId2"/>
          <a:stretch>
            <a:fillRect/>
          </a:stretch>
        </p:blipFill>
        <p:spPr>
          <a:xfrm>
            <a:off x="0" y="1454284"/>
            <a:ext cx="3664024" cy="1555626"/>
          </a:xfrm>
          <a:prstGeom prst="rect">
            <a:avLst/>
          </a:prstGeom>
        </p:spPr>
      </p:pic>
      <p:pic>
        <p:nvPicPr>
          <p:cNvPr id="7" name="Picture 6">
            <a:extLst>
              <a:ext uri="{FF2B5EF4-FFF2-40B4-BE49-F238E27FC236}">
                <a16:creationId xmlns:a16="http://schemas.microsoft.com/office/drawing/2014/main" id="{1DCE1168-49A9-DEBC-B411-C1F74D6A3F1F}"/>
              </a:ext>
            </a:extLst>
          </p:cNvPr>
          <p:cNvPicPr>
            <a:picLocks noChangeAspect="1"/>
          </p:cNvPicPr>
          <p:nvPr/>
        </p:nvPicPr>
        <p:blipFill>
          <a:blip r:embed="rId3"/>
          <a:stretch>
            <a:fillRect/>
          </a:stretch>
        </p:blipFill>
        <p:spPr>
          <a:xfrm>
            <a:off x="8095628" y="1363786"/>
            <a:ext cx="4096372" cy="4620144"/>
          </a:xfrm>
          <a:prstGeom prst="rect">
            <a:avLst/>
          </a:prstGeom>
        </p:spPr>
      </p:pic>
      <p:pic>
        <p:nvPicPr>
          <p:cNvPr id="9" name="Picture 8">
            <a:extLst>
              <a:ext uri="{FF2B5EF4-FFF2-40B4-BE49-F238E27FC236}">
                <a16:creationId xmlns:a16="http://schemas.microsoft.com/office/drawing/2014/main" id="{971D1983-8631-C9AD-2F8A-7698182FD8E4}"/>
              </a:ext>
            </a:extLst>
          </p:cNvPr>
          <p:cNvPicPr>
            <a:picLocks noChangeAspect="1"/>
          </p:cNvPicPr>
          <p:nvPr/>
        </p:nvPicPr>
        <p:blipFill>
          <a:blip r:embed="rId4"/>
          <a:stretch>
            <a:fillRect/>
          </a:stretch>
        </p:blipFill>
        <p:spPr>
          <a:xfrm>
            <a:off x="3073756" y="1335953"/>
            <a:ext cx="5021872" cy="3347914"/>
          </a:xfrm>
          <a:prstGeom prst="rect">
            <a:avLst/>
          </a:prstGeom>
        </p:spPr>
      </p:pic>
    </p:spTree>
    <p:extLst>
      <p:ext uri="{BB962C8B-B14F-4D97-AF65-F5344CB8AC3E}">
        <p14:creationId xmlns:p14="http://schemas.microsoft.com/office/powerpoint/2010/main" val="2352688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25525-EB6B-B642-569E-47F35B3AB840}"/>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24313C80-F641-0E4D-7F53-7092ECB29258}"/>
              </a:ext>
            </a:extLst>
          </p:cNvPr>
          <p:cNvSpPr>
            <a:spLocks noGrp="1"/>
          </p:cNvSpPr>
          <p:nvPr>
            <p:ph type="body" sz="quarter" idx="11"/>
          </p:nvPr>
        </p:nvSpPr>
        <p:spPr/>
        <p:txBody>
          <a:bodyPr/>
          <a:lstStyle/>
          <a:p>
            <a:r>
              <a:rPr lang="en-US" dirty="0"/>
              <a:t>Cropland Resource Concerns </a:t>
            </a:r>
          </a:p>
          <a:p>
            <a:endParaRPr lang="en-US" dirty="0"/>
          </a:p>
        </p:txBody>
      </p:sp>
      <p:sp>
        <p:nvSpPr>
          <p:cNvPr id="19" name="Content Placeholder 18">
            <a:extLst>
              <a:ext uri="{FF2B5EF4-FFF2-40B4-BE49-F238E27FC236}">
                <a16:creationId xmlns:a16="http://schemas.microsoft.com/office/drawing/2014/main" id="{FF96ADC4-BDCC-5AE7-A988-5F3EA33A2692}"/>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6" name="Picture 5">
            <a:extLst>
              <a:ext uri="{FF2B5EF4-FFF2-40B4-BE49-F238E27FC236}">
                <a16:creationId xmlns:a16="http://schemas.microsoft.com/office/drawing/2014/main" id="{269F169E-F62F-29C7-4E89-69BD2CC46B5B}"/>
              </a:ext>
            </a:extLst>
          </p:cNvPr>
          <p:cNvPicPr>
            <a:picLocks noChangeAspect="1"/>
          </p:cNvPicPr>
          <p:nvPr/>
        </p:nvPicPr>
        <p:blipFill>
          <a:blip r:embed="rId2"/>
          <a:stretch>
            <a:fillRect/>
          </a:stretch>
        </p:blipFill>
        <p:spPr>
          <a:xfrm>
            <a:off x="196775" y="1462906"/>
            <a:ext cx="5745765" cy="3667894"/>
          </a:xfrm>
          <a:prstGeom prst="rect">
            <a:avLst/>
          </a:prstGeom>
        </p:spPr>
      </p:pic>
    </p:spTree>
    <p:extLst>
      <p:ext uri="{BB962C8B-B14F-4D97-AF65-F5344CB8AC3E}">
        <p14:creationId xmlns:p14="http://schemas.microsoft.com/office/powerpoint/2010/main" val="1157434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2B031-DC98-7089-4EC1-90DC5F36BA1A}"/>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1F372108-7A56-4C3E-B1C0-BDC49E9748F4}"/>
              </a:ext>
            </a:extLst>
          </p:cNvPr>
          <p:cNvSpPr>
            <a:spLocks noGrp="1"/>
          </p:cNvSpPr>
          <p:nvPr>
            <p:ph type="body" sz="quarter" idx="11"/>
          </p:nvPr>
        </p:nvSpPr>
        <p:spPr/>
        <p:txBody>
          <a:bodyPr/>
          <a:lstStyle/>
          <a:p>
            <a:r>
              <a:rPr lang="en-US" dirty="0"/>
              <a:t>Pasture Resource Concerns </a:t>
            </a:r>
          </a:p>
          <a:p>
            <a:endParaRPr lang="en-US" dirty="0"/>
          </a:p>
        </p:txBody>
      </p:sp>
      <p:sp>
        <p:nvSpPr>
          <p:cNvPr id="19" name="Content Placeholder 18">
            <a:extLst>
              <a:ext uri="{FF2B5EF4-FFF2-40B4-BE49-F238E27FC236}">
                <a16:creationId xmlns:a16="http://schemas.microsoft.com/office/drawing/2014/main" id="{0C8272F6-D74F-0608-82CE-38F584D13EFC}"/>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3" name="Picture 2">
            <a:extLst>
              <a:ext uri="{FF2B5EF4-FFF2-40B4-BE49-F238E27FC236}">
                <a16:creationId xmlns:a16="http://schemas.microsoft.com/office/drawing/2014/main" id="{A8A3021B-114C-7A21-9B02-20A28E127241}"/>
              </a:ext>
            </a:extLst>
          </p:cNvPr>
          <p:cNvPicPr>
            <a:picLocks noChangeAspect="1"/>
          </p:cNvPicPr>
          <p:nvPr/>
        </p:nvPicPr>
        <p:blipFill>
          <a:blip r:embed="rId2"/>
          <a:stretch>
            <a:fillRect/>
          </a:stretch>
        </p:blipFill>
        <p:spPr>
          <a:xfrm>
            <a:off x="196776" y="1363786"/>
            <a:ext cx="5630229" cy="1404814"/>
          </a:xfrm>
          <a:prstGeom prst="rect">
            <a:avLst/>
          </a:prstGeom>
        </p:spPr>
      </p:pic>
      <p:pic>
        <p:nvPicPr>
          <p:cNvPr id="6" name="Picture 5">
            <a:extLst>
              <a:ext uri="{FF2B5EF4-FFF2-40B4-BE49-F238E27FC236}">
                <a16:creationId xmlns:a16="http://schemas.microsoft.com/office/drawing/2014/main" id="{4AE9FEB6-E082-2A96-3E05-C0723C7DAE7D}"/>
              </a:ext>
            </a:extLst>
          </p:cNvPr>
          <p:cNvPicPr>
            <a:picLocks noChangeAspect="1"/>
          </p:cNvPicPr>
          <p:nvPr/>
        </p:nvPicPr>
        <p:blipFill>
          <a:blip r:embed="rId3"/>
          <a:stretch>
            <a:fillRect/>
          </a:stretch>
        </p:blipFill>
        <p:spPr>
          <a:xfrm>
            <a:off x="177003" y="2849830"/>
            <a:ext cx="5650001" cy="2308602"/>
          </a:xfrm>
          <a:prstGeom prst="rect">
            <a:avLst/>
          </a:prstGeom>
        </p:spPr>
      </p:pic>
      <p:pic>
        <p:nvPicPr>
          <p:cNvPr id="10" name="Picture 9">
            <a:extLst>
              <a:ext uri="{FF2B5EF4-FFF2-40B4-BE49-F238E27FC236}">
                <a16:creationId xmlns:a16="http://schemas.microsoft.com/office/drawing/2014/main" id="{3FF9783C-A685-B78A-9E2E-5295866D7524}"/>
              </a:ext>
            </a:extLst>
          </p:cNvPr>
          <p:cNvPicPr>
            <a:picLocks noChangeAspect="1"/>
          </p:cNvPicPr>
          <p:nvPr/>
        </p:nvPicPr>
        <p:blipFill>
          <a:blip r:embed="rId4"/>
          <a:stretch>
            <a:fillRect/>
          </a:stretch>
        </p:blipFill>
        <p:spPr>
          <a:xfrm>
            <a:off x="6364997" y="1363785"/>
            <a:ext cx="5153903" cy="3783571"/>
          </a:xfrm>
          <a:prstGeom prst="rect">
            <a:avLst/>
          </a:prstGeom>
        </p:spPr>
      </p:pic>
    </p:spTree>
    <p:extLst>
      <p:ext uri="{BB962C8B-B14F-4D97-AF65-F5344CB8AC3E}">
        <p14:creationId xmlns:p14="http://schemas.microsoft.com/office/powerpoint/2010/main" val="91138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2785E-7A15-CAF9-2708-9975BCFDD446}"/>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89C45C05-EF0C-615C-68CD-C0A71841DE0B}"/>
              </a:ext>
            </a:extLst>
          </p:cNvPr>
          <p:cNvSpPr>
            <a:spLocks noGrp="1"/>
          </p:cNvSpPr>
          <p:nvPr>
            <p:ph type="body" sz="quarter" idx="11"/>
          </p:nvPr>
        </p:nvSpPr>
        <p:spPr/>
        <p:txBody>
          <a:bodyPr/>
          <a:lstStyle/>
          <a:p>
            <a:r>
              <a:rPr lang="en-US" dirty="0"/>
              <a:t>Pasture Resource Concerns </a:t>
            </a:r>
          </a:p>
          <a:p>
            <a:endParaRPr lang="en-US" dirty="0"/>
          </a:p>
        </p:txBody>
      </p:sp>
      <p:sp>
        <p:nvSpPr>
          <p:cNvPr id="19" name="Content Placeholder 18">
            <a:extLst>
              <a:ext uri="{FF2B5EF4-FFF2-40B4-BE49-F238E27FC236}">
                <a16:creationId xmlns:a16="http://schemas.microsoft.com/office/drawing/2014/main" id="{5983FCEC-19B7-4F76-9B3C-BB4F7C7CC278}"/>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3" name="Picture 2">
            <a:extLst>
              <a:ext uri="{FF2B5EF4-FFF2-40B4-BE49-F238E27FC236}">
                <a16:creationId xmlns:a16="http://schemas.microsoft.com/office/drawing/2014/main" id="{937F6048-3D36-3BEB-442A-C4C5C663EC78}"/>
              </a:ext>
            </a:extLst>
          </p:cNvPr>
          <p:cNvPicPr>
            <a:picLocks noChangeAspect="1"/>
          </p:cNvPicPr>
          <p:nvPr/>
        </p:nvPicPr>
        <p:blipFill>
          <a:blip r:embed="rId2"/>
          <a:stretch>
            <a:fillRect/>
          </a:stretch>
        </p:blipFill>
        <p:spPr>
          <a:xfrm>
            <a:off x="304800" y="1512519"/>
            <a:ext cx="3556000" cy="1922501"/>
          </a:xfrm>
          <a:prstGeom prst="rect">
            <a:avLst/>
          </a:prstGeom>
        </p:spPr>
      </p:pic>
      <p:pic>
        <p:nvPicPr>
          <p:cNvPr id="5" name="Picture 4">
            <a:extLst>
              <a:ext uri="{FF2B5EF4-FFF2-40B4-BE49-F238E27FC236}">
                <a16:creationId xmlns:a16="http://schemas.microsoft.com/office/drawing/2014/main" id="{671E4407-CA20-CC75-9B62-7D68524B752E}"/>
              </a:ext>
            </a:extLst>
          </p:cNvPr>
          <p:cNvPicPr>
            <a:picLocks noChangeAspect="1"/>
          </p:cNvPicPr>
          <p:nvPr/>
        </p:nvPicPr>
        <p:blipFill>
          <a:blip r:embed="rId3"/>
          <a:stretch>
            <a:fillRect/>
          </a:stretch>
        </p:blipFill>
        <p:spPr>
          <a:xfrm>
            <a:off x="4421803" y="1363786"/>
            <a:ext cx="3909399" cy="4991533"/>
          </a:xfrm>
          <a:prstGeom prst="rect">
            <a:avLst/>
          </a:prstGeom>
        </p:spPr>
      </p:pic>
    </p:spTree>
    <p:extLst>
      <p:ext uri="{BB962C8B-B14F-4D97-AF65-F5344CB8AC3E}">
        <p14:creationId xmlns:p14="http://schemas.microsoft.com/office/powerpoint/2010/main" val="1186703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8195A-95EC-3B5F-B5E7-503590C420C9}"/>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D2AFDFC5-3BAF-EA29-3CD2-5960D23F1991}"/>
              </a:ext>
            </a:extLst>
          </p:cNvPr>
          <p:cNvSpPr>
            <a:spLocks noGrp="1"/>
          </p:cNvSpPr>
          <p:nvPr>
            <p:ph type="body" sz="quarter" idx="11"/>
          </p:nvPr>
        </p:nvSpPr>
        <p:spPr/>
        <p:txBody>
          <a:bodyPr/>
          <a:lstStyle/>
          <a:p>
            <a:r>
              <a:rPr lang="en-US" dirty="0"/>
              <a:t>Pasture Resource Concerns </a:t>
            </a:r>
          </a:p>
          <a:p>
            <a:endParaRPr lang="en-US" dirty="0"/>
          </a:p>
        </p:txBody>
      </p:sp>
      <p:sp>
        <p:nvSpPr>
          <p:cNvPr id="19" name="Content Placeholder 18">
            <a:extLst>
              <a:ext uri="{FF2B5EF4-FFF2-40B4-BE49-F238E27FC236}">
                <a16:creationId xmlns:a16="http://schemas.microsoft.com/office/drawing/2014/main" id="{35CF3E3A-ED14-A85D-2D97-EAF96C7D67DE}"/>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3" name="Picture 2">
            <a:extLst>
              <a:ext uri="{FF2B5EF4-FFF2-40B4-BE49-F238E27FC236}">
                <a16:creationId xmlns:a16="http://schemas.microsoft.com/office/drawing/2014/main" id="{55148662-23C5-05C4-5350-7061BBC4D17E}"/>
              </a:ext>
            </a:extLst>
          </p:cNvPr>
          <p:cNvPicPr>
            <a:picLocks noChangeAspect="1"/>
          </p:cNvPicPr>
          <p:nvPr/>
        </p:nvPicPr>
        <p:blipFill>
          <a:blip r:embed="rId2"/>
          <a:stretch>
            <a:fillRect/>
          </a:stretch>
        </p:blipFill>
        <p:spPr>
          <a:xfrm>
            <a:off x="304800" y="1512708"/>
            <a:ext cx="5090628" cy="3717384"/>
          </a:xfrm>
          <a:prstGeom prst="rect">
            <a:avLst/>
          </a:prstGeom>
        </p:spPr>
      </p:pic>
      <p:pic>
        <p:nvPicPr>
          <p:cNvPr id="5" name="Picture 4">
            <a:extLst>
              <a:ext uri="{FF2B5EF4-FFF2-40B4-BE49-F238E27FC236}">
                <a16:creationId xmlns:a16="http://schemas.microsoft.com/office/drawing/2014/main" id="{EAC7138A-39DB-33C7-038C-D582975C7C41}"/>
              </a:ext>
            </a:extLst>
          </p:cNvPr>
          <p:cNvPicPr>
            <a:picLocks noChangeAspect="1"/>
          </p:cNvPicPr>
          <p:nvPr/>
        </p:nvPicPr>
        <p:blipFill>
          <a:blip r:embed="rId3"/>
          <a:stretch>
            <a:fillRect/>
          </a:stretch>
        </p:blipFill>
        <p:spPr>
          <a:xfrm>
            <a:off x="5539779" y="1478986"/>
            <a:ext cx="6548055" cy="4100692"/>
          </a:xfrm>
          <a:prstGeom prst="rect">
            <a:avLst/>
          </a:prstGeom>
        </p:spPr>
      </p:pic>
    </p:spTree>
    <p:extLst>
      <p:ext uri="{BB962C8B-B14F-4D97-AF65-F5344CB8AC3E}">
        <p14:creationId xmlns:p14="http://schemas.microsoft.com/office/powerpoint/2010/main" val="3126819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7C5F4-AB30-30DF-79F4-3B93BB7CDAC7}"/>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711D5A8F-DDD0-F092-1F78-E318567467D0}"/>
              </a:ext>
            </a:extLst>
          </p:cNvPr>
          <p:cNvSpPr>
            <a:spLocks noGrp="1"/>
          </p:cNvSpPr>
          <p:nvPr>
            <p:ph type="body" sz="quarter" idx="11"/>
          </p:nvPr>
        </p:nvSpPr>
        <p:spPr/>
        <p:txBody>
          <a:bodyPr/>
          <a:lstStyle/>
          <a:p>
            <a:r>
              <a:rPr lang="en-US" dirty="0"/>
              <a:t>Rangeland Resource Concerns </a:t>
            </a:r>
          </a:p>
          <a:p>
            <a:endParaRPr lang="en-US" dirty="0"/>
          </a:p>
        </p:txBody>
      </p:sp>
      <p:sp>
        <p:nvSpPr>
          <p:cNvPr id="19" name="Content Placeholder 18">
            <a:extLst>
              <a:ext uri="{FF2B5EF4-FFF2-40B4-BE49-F238E27FC236}">
                <a16:creationId xmlns:a16="http://schemas.microsoft.com/office/drawing/2014/main" id="{3D437819-279A-3A42-9FFF-07C02869A8B5}"/>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4" name="Picture 3">
            <a:extLst>
              <a:ext uri="{FF2B5EF4-FFF2-40B4-BE49-F238E27FC236}">
                <a16:creationId xmlns:a16="http://schemas.microsoft.com/office/drawing/2014/main" id="{DA19165A-C42D-2E8E-AE3B-84B06EB019D6}"/>
              </a:ext>
            </a:extLst>
          </p:cNvPr>
          <p:cNvPicPr>
            <a:picLocks noChangeAspect="1"/>
          </p:cNvPicPr>
          <p:nvPr/>
        </p:nvPicPr>
        <p:blipFill>
          <a:blip r:embed="rId2"/>
          <a:stretch>
            <a:fillRect/>
          </a:stretch>
        </p:blipFill>
        <p:spPr>
          <a:xfrm>
            <a:off x="408759" y="1529030"/>
            <a:ext cx="5052241" cy="1406484"/>
          </a:xfrm>
          <a:prstGeom prst="rect">
            <a:avLst/>
          </a:prstGeom>
        </p:spPr>
      </p:pic>
      <p:pic>
        <p:nvPicPr>
          <p:cNvPr id="7" name="Picture 6">
            <a:extLst>
              <a:ext uri="{FF2B5EF4-FFF2-40B4-BE49-F238E27FC236}">
                <a16:creationId xmlns:a16="http://schemas.microsoft.com/office/drawing/2014/main" id="{0462EF02-2897-4D3C-4280-80871DF1302F}"/>
              </a:ext>
            </a:extLst>
          </p:cNvPr>
          <p:cNvPicPr>
            <a:picLocks noChangeAspect="1"/>
          </p:cNvPicPr>
          <p:nvPr/>
        </p:nvPicPr>
        <p:blipFill>
          <a:blip r:embed="rId3"/>
          <a:stretch>
            <a:fillRect/>
          </a:stretch>
        </p:blipFill>
        <p:spPr>
          <a:xfrm>
            <a:off x="408759" y="2935514"/>
            <a:ext cx="5052240" cy="2174546"/>
          </a:xfrm>
          <a:prstGeom prst="rect">
            <a:avLst/>
          </a:prstGeom>
        </p:spPr>
      </p:pic>
      <p:pic>
        <p:nvPicPr>
          <p:cNvPr id="9" name="Picture 8">
            <a:extLst>
              <a:ext uri="{FF2B5EF4-FFF2-40B4-BE49-F238E27FC236}">
                <a16:creationId xmlns:a16="http://schemas.microsoft.com/office/drawing/2014/main" id="{1F34C2F3-EE4E-905D-721C-C6DF73FDA8B5}"/>
              </a:ext>
            </a:extLst>
          </p:cNvPr>
          <p:cNvPicPr>
            <a:picLocks noChangeAspect="1"/>
          </p:cNvPicPr>
          <p:nvPr/>
        </p:nvPicPr>
        <p:blipFill>
          <a:blip r:embed="rId4"/>
          <a:stretch>
            <a:fillRect/>
          </a:stretch>
        </p:blipFill>
        <p:spPr>
          <a:xfrm>
            <a:off x="5557675" y="1529030"/>
            <a:ext cx="4500725" cy="1798187"/>
          </a:xfrm>
          <a:prstGeom prst="rect">
            <a:avLst/>
          </a:prstGeom>
        </p:spPr>
      </p:pic>
      <p:pic>
        <p:nvPicPr>
          <p:cNvPr id="11" name="Picture 10">
            <a:extLst>
              <a:ext uri="{FF2B5EF4-FFF2-40B4-BE49-F238E27FC236}">
                <a16:creationId xmlns:a16="http://schemas.microsoft.com/office/drawing/2014/main" id="{B836A290-23B2-2FBA-4DB5-D35372F4C6A9}"/>
              </a:ext>
            </a:extLst>
          </p:cNvPr>
          <p:cNvPicPr>
            <a:picLocks noChangeAspect="1"/>
          </p:cNvPicPr>
          <p:nvPr/>
        </p:nvPicPr>
        <p:blipFill>
          <a:blip r:embed="rId5"/>
          <a:stretch>
            <a:fillRect/>
          </a:stretch>
        </p:blipFill>
        <p:spPr>
          <a:xfrm>
            <a:off x="5561231" y="3530404"/>
            <a:ext cx="4497169" cy="1538119"/>
          </a:xfrm>
          <a:prstGeom prst="rect">
            <a:avLst/>
          </a:prstGeom>
        </p:spPr>
      </p:pic>
    </p:spTree>
    <p:extLst>
      <p:ext uri="{BB962C8B-B14F-4D97-AF65-F5344CB8AC3E}">
        <p14:creationId xmlns:p14="http://schemas.microsoft.com/office/powerpoint/2010/main" val="4062776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046E9-B1B8-C425-346B-A88D50DA02D0}"/>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978B6320-383A-262C-1F14-D9DAA17F7417}"/>
              </a:ext>
            </a:extLst>
          </p:cNvPr>
          <p:cNvSpPr>
            <a:spLocks noGrp="1"/>
          </p:cNvSpPr>
          <p:nvPr>
            <p:ph type="body" sz="quarter" idx="11"/>
          </p:nvPr>
        </p:nvSpPr>
        <p:spPr/>
        <p:txBody>
          <a:bodyPr/>
          <a:lstStyle/>
          <a:p>
            <a:r>
              <a:rPr lang="en-US" dirty="0"/>
              <a:t>Rangeland Resource Concerns </a:t>
            </a:r>
          </a:p>
          <a:p>
            <a:endParaRPr lang="en-US" dirty="0"/>
          </a:p>
        </p:txBody>
      </p:sp>
      <p:sp>
        <p:nvSpPr>
          <p:cNvPr id="19" name="Content Placeholder 18">
            <a:extLst>
              <a:ext uri="{FF2B5EF4-FFF2-40B4-BE49-F238E27FC236}">
                <a16:creationId xmlns:a16="http://schemas.microsoft.com/office/drawing/2014/main" id="{1D5D521E-866B-2C36-5D6F-A5135B727315}"/>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3" name="Picture 2">
            <a:extLst>
              <a:ext uri="{FF2B5EF4-FFF2-40B4-BE49-F238E27FC236}">
                <a16:creationId xmlns:a16="http://schemas.microsoft.com/office/drawing/2014/main" id="{F42D0392-F74E-2688-753D-ED22621108B2}"/>
              </a:ext>
            </a:extLst>
          </p:cNvPr>
          <p:cNvPicPr>
            <a:picLocks noChangeAspect="1"/>
          </p:cNvPicPr>
          <p:nvPr/>
        </p:nvPicPr>
        <p:blipFill>
          <a:blip r:embed="rId2"/>
          <a:stretch>
            <a:fillRect/>
          </a:stretch>
        </p:blipFill>
        <p:spPr>
          <a:xfrm>
            <a:off x="304800" y="1447393"/>
            <a:ext cx="4016088" cy="4686706"/>
          </a:xfrm>
          <a:prstGeom prst="rect">
            <a:avLst/>
          </a:prstGeom>
        </p:spPr>
      </p:pic>
      <p:pic>
        <p:nvPicPr>
          <p:cNvPr id="5" name="Picture 4">
            <a:extLst>
              <a:ext uri="{FF2B5EF4-FFF2-40B4-BE49-F238E27FC236}">
                <a16:creationId xmlns:a16="http://schemas.microsoft.com/office/drawing/2014/main" id="{BFD8C649-D50B-3448-7276-2A0456D3CDAE}"/>
              </a:ext>
            </a:extLst>
          </p:cNvPr>
          <p:cNvPicPr>
            <a:picLocks noChangeAspect="1"/>
          </p:cNvPicPr>
          <p:nvPr/>
        </p:nvPicPr>
        <p:blipFill>
          <a:blip r:embed="rId3"/>
          <a:stretch>
            <a:fillRect/>
          </a:stretch>
        </p:blipFill>
        <p:spPr>
          <a:xfrm>
            <a:off x="4320888" y="1447392"/>
            <a:ext cx="7169326" cy="4686705"/>
          </a:xfrm>
          <a:prstGeom prst="rect">
            <a:avLst/>
          </a:prstGeom>
        </p:spPr>
      </p:pic>
    </p:spTree>
    <p:extLst>
      <p:ext uri="{BB962C8B-B14F-4D97-AF65-F5344CB8AC3E}">
        <p14:creationId xmlns:p14="http://schemas.microsoft.com/office/powerpoint/2010/main" val="2971031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32244-580F-C823-2213-16570807A98B}"/>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BFF4AA4E-CF20-0F80-90FA-A69433357153}"/>
              </a:ext>
            </a:extLst>
          </p:cNvPr>
          <p:cNvSpPr>
            <a:spLocks noGrp="1"/>
          </p:cNvSpPr>
          <p:nvPr>
            <p:ph type="body" sz="quarter" idx="11"/>
          </p:nvPr>
        </p:nvSpPr>
        <p:spPr/>
        <p:txBody>
          <a:bodyPr/>
          <a:lstStyle/>
          <a:p>
            <a:r>
              <a:rPr lang="en-US" dirty="0"/>
              <a:t>Rangeland Resource Concerns </a:t>
            </a:r>
          </a:p>
          <a:p>
            <a:endParaRPr lang="en-US" dirty="0"/>
          </a:p>
        </p:txBody>
      </p:sp>
      <p:sp>
        <p:nvSpPr>
          <p:cNvPr id="19" name="Content Placeholder 18">
            <a:extLst>
              <a:ext uri="{FF2B5EF4-FFF2-40B4-BE49-F238E27FC236}">
                <a16:creationId xmlns:a16="http://schemas.microsoft.com/office/drawing/2014/main" id="{498AB4E2-751D-247D-D7B1-35BEA0A54D2B}"/>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3" name="Picture 2">
            <a:extLst>
              <a:ext uri="{FF2B5EF4-FFF2-40B4-BE49-F238E27FC236}">
                <a16:creationId xmlns:a16="http://schemas.microsoft.com/office/drawing/2014/main" id="{218712F6-BE41-60A4-0C89-D7FD2ADD6495}"/>
              </a:ext>
            </a:extLst>
          </p:cNvPr>
          <p:cNvPicPr>
            <a:picLocks noChangeAspect="1"/>
          </p:cNvPicPr>
          <p:nvPr/>
        </p:nvPicPr>
        <p:blipFill>
          <a:blip r:embed="rId3"/>
          <a:stretch>
            <a:fillRect/>
          </a:stretch>
        </p:blipFill>
        <p:spPr>
          <a:xfrm>
            <a:off x="304799" y="1481947"/>
            <a:ext cx="5818471" cy="4207653"/>
          </a:xfrm>
          <a:prstGeom prst="rect">
            <a:avLst/>
          </a:prstGeom>
        </p:spPr>
      </p:pic>
    </p:spTree>
    <p:extLst>
      <p:ext uri="{BB962C8B-B14F-4D97-AF65-F5344CB8AC3E}">
        <p14:creationId xmlns:p14="http://schemas.microsoft.com/office/powerpoint/2010/main" val="239368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8CDF0-E0C0-3497-7761-20960505FD42}"/>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F5CAFA60-7D45-C4D6-8489-FF10A88AAA5D}"/>
              </a:ext>
            </a:extLst>
          </p:cNvPr>
          <p:cNvSpPr>
            <a:spLocks noGrp="1"/>
          </p:cNvSpPr>
          <p:nvPr>
            <p:ph type="body" sz="quarter" idx="11"/>
          </p:nvPr>
        </p:nvSpPr>
        <p:spPr/>
        <p:txBody>
          <a:bodyPr/>
          <a:lstStyle/>
          <a:p>
            <a:r>
              <a:rPr lang="en-US" dirty="0"/>
              <a:t>Forest Resource Concerns </a:t>
            </a:r>
          </a:p>
          <a:p>
            <a:endParaRPr lang="en-US" dirty="0"/>
          </a:p>
        </p:txBody>
      </p:sp>
      <p:sp>
        <p:nvSpPr>
          <p:cNvPr id="19" name="Content Placeholder 18">
            <a:extLst>
              <a:ext uri="{FF2B5EF4-FFF2-40B4-BE49-F238E27FC236}">
                <a16:creationId xmlns:a16="http://schemas.microsoft.com/office/drawing/2014/main" id="{4067CF98-711E-12CA-2FB3-4D4CFFF7FAE5}"/>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3" name="Picture 2">
            <a:extLst>
              <a:ext uri="{FF2B5EF4-FFF2-40B4-BE49-F238E27FC236}">
                <a16:creationId xmlns:a16="http://schemas.microsoft.com/office/drawing/2014/main" id="{4938D56E-DAD2-7BCA-0FBB-1F22F1FD183D}"/>
              </a:ext>
            </a:extLst>
          </p:cNvPr>
          <p:cNvPicPr>
            <a:picLocks noChangeAspect="1"/>
          </p:cNvPicPr>
          <p:nvPr/>
        </p:nvPicPr>
        <p:blipFill>
          <a:blip r:embed="rId2"/>
          <a:stretch>
            <a:fillRect/>
          </a:stretch>
        </p:blipFill>
        <p:spPr>
          <a:xfrm>
            <a:off x="7994378" y="1460499"/>
            <a:ext cx="3725218" cy="4896001"/>
          </a:xfrm>
          <a:prstGeom prst="rect">
            <a:avLst/>
          </a:prstGeom>
        </p:spPr>
      </p:pic>
      <p:pic>
        <p:nvPicPr>
          <p:cNvPr id="5" name="Picture 4">
            <a:extLst>
              <a:ext uri="{FF2B5EF4-FFF2-40B4-BE49-F238E27FC236}">
                <a16:creationId xmlns:a16="http://schemas.microsoft.com/office/drawing/2014/main" id="{57176B78-4F86-B642-2936-1C88E2757664}"/>
              </a:ext>
            </a:extLst>
          </p:cNvPr>
          <p:cNvPicPr>
            <a:picLocks noChangeAspect="1"/>
          </p:cNvPicPr>
          <p:nvPr/>
        </p:nvPicPr>
        <p:blipFill>
          <a:blip r:embed="rId3"/>
          <a:stretch>
            <a:fillRect/>
          </a:stretch>
        </p:blipFill>
        <p:spPr>
          <a:xfrm>
            <a:off x="3885117" y="3500793"/>
            <a:ext cx="3188783" cy="1381376"/>
          </a:xfrm>
          <a:prstGeom prst="rect">
            <a:avLst/>
          </a:prstGeom>
        </p:spPr>
      </p:pic>
      <p:pic>
        <p:nvPicPr>
          <p:cNvPr id="7" name="Picture 6">
            <a:extLst>
              <a:ext uri="{FF2B5EF4-FFF2-40B4-BE49-F238E27FC236}">
                <a16:creationId xmlns:a16="http://schemas.microsoft.com/office/drawing/2014/main" id="{027E04CD-3F41-8828-5CC7-43A9C46D9409}"/>
              </a:ext>
            </a:extLst>
          </p:cNvPr>
          <p:cNvPicPr>
            <a:picLocks noChangeAspect="1"/>
          </p:cNvPicPr>
          <p:nvPr/>
        </p:nvPicPr>
        <p:blipFill>
          <a:blip r:embed="rId4"/>
          <a:stretch>
            <a:fillRect/>
          </a:stretch>
        </p:blipFill>
        <p:spPr>
          <a:xfrm>
            <a:off x="304800" y="1531195"/>
            <a:ext cx="3025402" cy="2568163"/>
          </a:xfrm>
          <a:prstGeom prst="rect">
            <a:avLst/>
          </a:prstGeom>
        </p:spPr>
      </p:pic>
      <p:pic>
        <p:nvPicPr>
          <p:cNvPr id="9" name="Picture 8">
            <a:extLst>
              <a:ext uri="{FF2B5EF4-FFF2-40B4-BE49-F238E27FC236}">
                <a16:creationId xmlns:a16="http://schemas.microsoft.com/office/drawing/2014/main" id="{8553B104-3D8A-B506-7E72-39575287C6A6}"/>
              </a:ext>
            </a:extLst>
          </p:cNvPr>
          <p:cNvPicPr>
            <a:picLocks noChangeAspect="1"/>
          </p:cNvPicPr>
          <p:nvPr/>
        </p:nvPicPr>
        <p:blipFill>
          <a:blip r:embed="rId5"/>
          <a:stretch>
            <a:fillRect/>
          </a:stretch>
        </p:blipFill>
        <p:spPr>
          <a:xfrm>
            <a:off x="3530836" y="1550246"/>
            <a:ext cx="2967475" cy="1599354"/>
          </a:xfrm>
          <a:prstGeom prst="rect">
            <a:avLst/>
          </a:prstGeom>
        </p:spPr>
      </p:pic>
      <p:pic>
        <p:nvPicPr>
          <p:cNvPr id="11" name="Picture 10">
            <a:extLst>
              <a:ext uri="{FF2B5EF4-FFF2-40B4-BE49-F238E27FC236}">
                <a16:creationId xmlns:a16="http://schemas.microsoft.com/office/drawing/2014/main" id="{8BBCF8EE-EABF-B25C-C9F4-F1E8BD117ABF}"/>
              </a:ext>
            </a:extLst>
          </p:cNvPr>
          <p:cNvPicPr>
            <a:picLocks noChangeAspect="1"/>
          </p:cNvPicPr>
          <p:nvPr/>
        </p:nvPicPr>
        <p:blipFill>
          <a:blip r:embed="rId6"/>
          <a:stretch>
            <a:fillRect/>
          </a:stretch>
        </p:blipFill>
        <p:spPr>
          <a:xfrm>
            <a:off x="196776" y="5040567"/>
            <a:ext cx="6196935" cy="1260941"/>
          </a:xfrm>
          <a:prstGeom prst="rect">
            <a:avLst/>
          </a:prstGeom>
        </p:spPr>
      </p:pic>
    </p:spTree>
    <p:extLst>
      <p:ext uri="{BB962C8B-B14F-4D97-AF65-F5344CB8AC3E}">
        <p14:creationId xmlns:p14="http://schemas.microsoft.com/office/powerpoint/2010/main" val="3665038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B0369-5D22-EEE1-E542-7C4019545AAD}"/>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EB89C735-8B89-FD48-8DF2-B9C0F6EA6BC9}"/>
              </a:ext>
            </a:extLst>
          </p:cNvPr>
          <p:cNvSpPr>
            <a:spLocks noGrp="1"/>
          </p:cNvSpPr>
          <p:nvPr>
            <p:ph type="body" sz="quarter" idx="11"/>
          </p:nvPr>
        </p:nvSpPr>
        <p:spPr/>
        <p:txBody>
          <a:bodyPr/>
          <a:lstStyle/>
          <a:p>
            <a:r>
              <a:rPr lang="en-US" dirty="0"/>
              <a:t>Forest Resource Concerns </a:t>
            </a:r>
          </a:p>
          <a:p>
            <a:endParaRPr lang="en-US" dirty="0"/>
          </a:p>
        </p:txBody>
      </p:sp>
      <p:sp>
        <p:nvSpPr>
          <p:cNvPr id="19" name="Content Placeholder 18">
            <a:extLst>
              <a:ext uri="{FF2B5EF4-FFF2-40B4-BE49-F238E27FC236}">
                <a16:creationId xmlns:a16="http://schemas.microsoft.com/office/drawing/2014/main" id="{C3388061-B4B8-A500-B436-B589A2B54591}"/>
              </a:ext>
            </a:extLst>
          </p:cNvPr>
          <p:cNvSpPr>
            <a:spLocks noGrp="1"/>
          </p:cNvSpPr>
          <p:nvPr>
            <p:ph sz="quarter" idx="10"/>
          </p:nvPr>
        </p:nvSpPr>
        <p:spPr/>
        <p: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3" name="Picture 2">
            <a:extLst>
              <a:ext uri="{FF2B5EF4-FFF2-40B4-BE49-F238E27FC236}">
                <a16:creationId xmlns:a16="http://schemas.microsoft.com/office/drawing/2014/main" id="{7AEBBD6D-2514-F146-9A11-14F04F1BF126}"/>
              </a:ext>
            </a:extLst>
          </p:cNvPr>
          <p:cNvPicPr>
            <a:picLocks noChangeAspect="1"/>
          </p:cNvPicPr>
          <p:nvPr/>
        </p:nvPicPr>
        <p:blipFill>
          <a:blip r:embed="rId2"/>
          <a:stretch>
            <a:fillRect/>
          </a:stretch>
        </p:blipFill>
        <p:spPr>
          <a:xfrm>
            <a:off x="6509972" y="1564408"/>
            <a:ext cx="5585779" cy="3958575"/>
          </a:xfrm>
          <a:prstGeom prst="rect">
            <a:avLst/>
          </a:prstGeom>
        </p:spPr>
      </p:pic>
      <p:pic>
        <p:nvPicPr>
          <p:cNvPr id="5" name="Picture 4">
            <a:extLst>
              <a:ext uri="{FF2B5EF4-FFF2-40B4-BE49-F238E27FC236}">
                <a16:creationId xmlns:a16="http://schemas.microsoft.com/office/drawing/2014/main" id="{BC591782-E5EE-8EAB-B5D5-436204D6E5A9}"/>
              </a:ext>
            </a:extLst>
          </p:cNvPr>
          <p:cNvPicPr>
            <a:picLocks noChangeAspect="1"/>
          </p:cNvPicPr>
          <p:nvPr/>
        </p:nvPicPr>
        <p:blipFill>
          <a:blip r:embed="rId3"/>
          <a:stretch>
            <a:fillRect/>
          </a:stretch>
        </p:blipFill>
        <p:spPr>
          <a:xfrm>
            <a:off x="96249" y="1564408"/>
            <a:ext cx="5916438" cy="3898806"/>
          </a:xfrm>
          <a:prstGeom prst="rect">
            <a:avLst/>
          </a:prstGeom>
        </p:spPr>
      </p:pic>
    </p:spTree>
    <p:extLst>
      <p:ext uri="{BB962C8B-B14F-4D97-AF65-F5344CB8AC3E}">
        <p14:creationId xmlns:p14="http://schemas.microsoft.com/office/powerpoint/2010/main" val="629020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867B0-CA5A-BDD7-2FA4-83FDC02579B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35EC8B6-A0FF-0BB7-BCF4-7314BB1CC131}"/>
              </a:ext>
            </a:extLst>
          </p:cNvPr>
          <p:cNvSpPr txBox="1"/>
          <p:nvPr/>
        </p:nvSpPr>
        <p:spPr>
          <a:xfrm>
            <a:off x="-215900" y="628272"/>
            <a:ext cx="1173876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545859"/>
                </a:solidFill>
                <a:latin typeface="Montserrat Black"/>
                <a:ea typeface="Open Sans"/>
                <a:cs typeface="Open Sans"/>
              </a:rPr>
              <a:t>State Technical Advisory Committees Role in FY 27 RPP</a:t>
            </a:r>
            <a:endParaRPr kumimoji="0" lang="en-US" sz="2800" b="0" i="0" u="none" strike="noStrike" kern="1200" cap="none" spc="0" normalizeH="0" baseline="0" noProof="0" dirty="0">
              <a:ln>
                <a:noFill/>
              </a:ln>
              <a:solidFill>
                <a:srgbClr val="545859"/>
              </a:solidFill>
              <a:effectLst/>
              <a:uLnTx/>
              <a:uFillTx/>
              <a:latin typeface="Open Sans"/>
              <a:ea typeface="Open Sans"/>
              <a:cs typeface="Open Sans"/>
            </a:endParaRPr>
          </a:p>
        </p:txBody>
      </p:sp>
      <p:sp>
        <p:nvSpPr>
          <p:cNvPr id="3" name="TextBox 2">
            <a:extLst>
              <a:ext uri="{FF2B5EF4-FFF2-40B4-BE49-F238E27FC236}">
                <a16:creationId xmlns:a16="http://schemas.microsoft.com/office/drawing/2014/main" id="{5F5B2E2F-A267-2926-5513-4E56B3815D35}"/>
              </a:ext>
            </a:extLst>
          </p:cNvPr>
          <p:cNvSpPr txBox="1"/>
          <p:nvPr/>
        </p:nvSpPr>
        <p:spPr>
          <a:xfrm>
            <a:off x="965200" y="1397000"/>
            <a:ext cx="10439400" cy="2862322"/>
          </a:xfrm>
          <a:prstGeom prst="rect">
            <a:avLst/>
          </a:prstGeom>
          <a:noFill/>
        </p:spPr>
        <p:txBody>
          <a:bodyPr wrap="square" rtlCol="0">
            <a:spAutoFit/>
          </a:bodyPr>
          <a:lstStyle/>
          <a:p>
            <a:pPr marL="285750" lvl="0" indent="-285750">
              <a:buFont typeface="Arial" panose="020B0604020202020204" pitchFamily="34" charset="0"/>
              <a:buChar char="•"/>
            </a:pPr>
            <a:r>
              <a:rPr lang="en-US" dirty="0"/>
              <a:t>Identify additional conservation practices essential, based on a practice’s primary functions, to address a critical soil and water resource concern for North Dakota</a:t>
            </a:r>
          </a:p>
          <a:p>
            <a:pPr marL="285750" lvl="0"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 Primary regenerative practices should be those practices that when installed lead to the highest likelihood of soil or water resource condition improvement.</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Avoid adding conservation practices to the list that are supportive/facilitating to one of the existing 15 primary regenerative practices or your additional primary practice(s), as supportive practices are already eligible for RPP funding.</a:t>
            </a:r>
          </a:p>
          <a:p>
            <a:pPr marL="285750" lvl="0" indent="-285750">
              <a:buFont typeface="Arial" panose="020B0604020202020204" pitchFamily="34" charset="0"/>
              <a:buChar char="•"/>
            </a:pPr>
            <a:endParaRPr lang="en-US" dirty="0"/>
          </a:p>
        </p:txBody>
      </p:sp>
    </p:spTree>
    <p:extLst>
      <p:ext uri="{BB962C8B-B14F-4D97-AF65-F5344CB8AC3E}">
        <p14:creationId xmlns:p14="http://schemas.microsoft.com/office/powerpoint/2010/main" val="1961202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B9074-3FED-7D76-42E6-0E3B26E21E3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5A232A3-8055-E788-5E55-D83C51078423}"/>
              </a:ext>
            </a:extLst>
          </p:cNvPr>
          <p:cNvSpPr txBox="1"/>
          <p:nvPr/>
        </p:nvSpPr>
        <p:spPr>
          <a:xfrm>
            <a:off x="-101600" y="564772"/>
            <a:ext cx="1173876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rgbClr val="545859"/>
                </a:solidFill>
                <a:latin typeface="Montserrat Black"/>
                <a:ea typeface="Open Sans"/>
                <a:cs typeface="Open Sans"/>
              </a:rPr>
              <a:t>RPP Primary Practices</a:t>
            </a:r>
            <a:endParaRPr kumimoji="0" lang="en-US" sz="3600" b="0" i="0" u="none" strike="noStrike" kern="1200" cap="none" spc="0" normalizeH="0" baseline="0" noProof="0" dirty="0">
              <a:ln>
                <a:noFill/>
              </a:ln>
              <a:solidFill>
                <a:srgbClr val="545859"/>
              </a:solidFill>
              <a:effectLst/>
              <a:uLnTx/>
              <a:uFillTx/>
              <a:latin typeface="Open Sans"/>
              <a:ea typeface="Open Sans"/>
              <a:cs typeface="Open Sans"/>
            </a:endParaRPr>
          </a:p>
        </p:txBody>
      </p:sp>
      <p:pic>
        <p:nvPicPr>
          <p:cNvPr id="7" name="Picture 6">
            <a:extLst>
              <a:ext uri="{FF2B5EF4-FFF2-40B4-BE49-F238E27FC236}">
                <a16:creationId xmlns:a16="http://schemas.microsoft.com/office/drawing/2014/main" id="{8D27B862-2B14-DC1C-64D4-B2B0080A5C69}"/>
              </a:ext>
            </a:extLst>
          </p:cNvPr>
          <p:cNvPicPr>
            <a:picLocks noChangeAspect="1"/>
          </p:cNvPicPr>
          <p:nvPr/>
        </p:nvPicPr>
        <p:blipFill>
          <a:blip r:embed="rId3"/>
          <a:stretch>
            <a:fillRect/>
          </a:stretch>
        </p:blipFill>
        <p:spPr>
          <a:xfrm>
            <a:off x="2858227" y="1211103"/>
            <a:ext cx="5819114" cy="5255325"/>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E1801F4B-D8D1-350D-9361-F585D3BAB253}"/>
              </a:ext>
            </a:extLst>
          </p:cNvPr>
          <p:cNvSpPr txBox="1"/>
          <p:nvPr/>
        </p:nvSpPr>
        <p:spPr>
          <a:xfrm>
            <a:off x="8724900" y="6004763"/>
            <a:ext cx="36763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545859"/>
                </a:solidFill>
                <a:effectLst/>
                <a:uLnTx/>
                <a:uFillTx/>
                <a:latin typeface="Open Sans"/>
                <a:ea typeface="+mn-ea"/>
                <a:cs typeface="+mn-cs"/>
              </a:rPr>
              <a:t>Excerpts from NI 440 307.14 Regenerative Dec. 2025 </a:t>
            </a:r>
          </a:p>
        </p:txBody>
      </p:sp>
    </p:spTree>
    <p:extLst>
      <p:ext uri="{BB962C8B-B14F-4D97-AF65-F5344CB8AC3E}">
        <p14:creationId xmlns:p14="http://schemas.microsoft.com/office/powerpoint/2010/main" val="3709415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F5D2F-D443-0985-6EF2-E90AF2A7021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24F3D12-84CB-4A8E-4599-C8136E568969}"/>
              </a:ext>
            </a:extLst>
          </p:cNvPr>
          <p:cNvSpPr txBox="1"/>
          <p:nvPr/>
        </p:nvSpPr>
        <p:spPr>
          <a:xfrm>
            <a:off x="226616" y="653672"/>
            <a:ext cx="1173876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rgbClr val="545859"/>
                </a:solidFill>
                <a:latin typeface="Montserrat Black"/>
                <a:ea typeface="Open Sans"/>
                <a:cs typeface="Open Sans"/>
              </a:rPr>
              <a:t>Practices ND should add to the RPP Primary Practices List </a:t>
            </a:r>
            <a:endParaRPr kumimoji="0" lang="en-US" sz="3600" b="0" i="0" u="none" strike="noStrike" kern="1200" cap="none" spc="0" normalizeH="0" baseline="0" noProof="0" dirty="0">
              <a:ln>
                <a:noFill/>
              </a:ln>
              <a:solidFill>
                <a:srgbClr val="545859"/>
              </a:solidFill>
              <a:effectLst/>
              <a:uLnTx/>
              <a:uFillTx/>
              <a:latin typeface="Open Sans"/>
              <a:ea typeface="Open Sans"/>
              <a:cs typeface="Open Sans"/>
            </a:endParaRPr>
          </a:p>
        </p:txBody>
      </p:sp>
      <p:sp>
        <p:nvSpPr>
          <p:cNvPr id="2" name="TextBox 1">
            <a:extLst>
              <a:ext uri="{FF2B5EF4-FFF2-40B4-BE49-F238E27FC236}">
                <a16:creationId xmlns:a16="http://schemas.microsoft.com/office/drawing/2014/main" id="{1FCB4E37-6BCF-768A-F17A-FACE5E40FEE6}"/>
              </a:ext>
            </a:extLst>
          </p:cNvPr>
          <p:cNvSpPr txBox="1"/>
          <p:nvPr/>
        </p:nvSpPr>
        <p:spPr>
          <a:xfrm>
            <a:off x="584200" y="2082800"/>
            <a:ext cx="11226800" cy="1200329"/>
          </a:xfrm>
          <a:prstGeom prst="rect">
            <a:avLst/>
          </a:prstGeom>
          <a:noFill/>
        </p:spPr>
        <p:txBody>
          <a:bodyPr wrap="square" rtlCol="0">
            <a:spAutoFit/>
          </a:bodyPr>
          <a:lstStyle/>
          <a:p>
            <a:pPr marL="285750" indent="-285750">
              <a:buFont typeface="Arial" panose="020B0604020202020204" pitchFamily="34" charset="0"/>
              <a:buChar char="•"/>
            </a:pPr>
            <a:r>
              <a:rPr lang="en-US" dirty="0"/>
              <a:t>386 Field Border</a:t>
            </a:r>
          </a:p>
          <a:p>
            <a:pPr marL="285750" indent="-285750">
              <a:buFont typeface="Arial" panose="020B0604020202020204" pitchFamily="34" charset="0"/>
              <a:buChar char="•"/>
            </a:pPr>
            <a:r>
              <a:rPr lang="en-US" dirty="0"/>
              <a:t>390 Riparian Herbaceous Cover </a:t>
            </a:r>
          </a:p>
          <a:p>
            <a:pPr marL="285750" indent="-285750">
              <a:buFont typeface="Arial" panose="020B0604020202020204" pitchFamily="34" charset="0"/>
              <a:buChar char="•"/>
            </a:pPr>
            <a:r>
              <a:rPr lang="en-US" dirty="0"/>
              <a:t>393-Filter Strip </a:t>
            </a:r>
          </a:p>
          <a:p>
            <a:pPr marL="285750" indent="-285750">
              <a:buFont typeface="Arial" panose="020B0604020202020204" pitchFamily="34" charset="0"/>
              <a:buChar char="•"/>
            </a:pPr>
            <a:r>
              <a:rPr lang="en-US" dirty="0"/>
              <a:t>810  Annual Forages for Grazing Systems </a:t>
            </a:r>
          </a:p>
        </p:txBody>
      </p:sp>
    </p:spTree>
    <p:extLst>
      <p:ext uri="{BB962C8B-B14F-4D97-AF65-F5344CB8AC3E}">
        <p14:creationId xmlns:p14="http://schemas.microsoft.com/office/powerpoint/2010/main" val="1475019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0CC631-2093-93F1-A07B-C873A2C55EA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A2CF550-9AC2-94E5-847C-BCC12471DDCC}"/>
              </a:ext>
            </a:extLst>
          </p:cNvPr>
          <p:cNvSpPr txBox="1"/>
          <p:nvPr/>
        </p:nvSpPr>
        <p:spPr>
          <a:xfrm>
            <a:off x="762001" y="5074024"/>
            <a:ext cx="10109199" cy="59803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658D1B"/>
                </a:solidFill>
                <a:effectLst/>
                <a:uLnTx/>
                <a:uFillTx/>
                <a:latin typeface="Open Sans"/>
                <a:ea typeface="+mn-ea"/>
                <a:cs typeface="+mn-cs"/>
              </a:rPr>
              <a:t>Questions</a:t>
            </a:r>
          </a:p>
        </p:txBody>
      </p:sp>
      <p:sp>
        <p:nvSpPr>
          <p:cNvPr id="4" name="TextBox 3">
            <a:extLst>
              <a:ext uri="{FF2B5EF4-FFF2-40B4-BE49-F238E27FC236}">
                <a16:creationId xmlns:a16="http://schemas.microsoft.com/office/drawing/2014/main" id="{0E0AA9DA-9CF6-BD36-7C68-DEF5C8F0383F}"/>
              </a:ext>
            </a:extLst>
          </p:cNvPr>
          <p:cNvSpPr txBox="1"/>
          <p:nvPr/>
        </p:nvSpPr>
        <p:spPr>
          <a:xfrm>
            <a:off x="762001" y="5672059"/>
            <a:ext cx="10109199" cy="54776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sz="1800" b="1" i="0" u="none" strike="noStrike" kern="1200" cap="none" spc="0" normalizeH="0" baseline="0" noProof="0" dirty="0">
              <a:ln>
                <a:noFill/>
              </a:ln>
              <a:solidFill>
                <a:srgbClr val="545859"/>
              </a:solidFill>
              <a:effectLst/>
              <a:uLnTx/>
              <a:uFillTx/>
              <a:latin typeface="Open Sans"/>
              <a:ea typeface="+mn-ea"/>
              <a:cs typeface="+mn-cs"/>
            </a:endParaRPr>
          </a:p>
        </p:txBody>
      </p:sp>
      <p:pic>
        <p:nvPicPr>
          <p:cNvPr id="2" name="Picture Placeholder 17">
            <a:extLst>
              <a:ext uri="{FF2B5EF4-FFF2-40B4-BE49-F238E27FC236}">
                <a16:creationId xmlns:a16="http://schemas.microsoft.com/office/drawing/2014/main" id="{2241B10B-C78B-4A19-D76B-CB0659CAC8BE}"/>
              </a:ext>
            </a:extLst>
          </p:cNvPr>
          <p:cNvPicPr>
            <a:picLocks noChangeAspect="1"/>
          </p:cNvPicPr>
          <p:nvPr/>
        </p:nvPicPr>
        <p:blipFill rotWithShape="1">
          <a:blip r:embed="rId3"/>
          <a:srcRect l="2657" r="5305"/>
          <a:stretch>
            <a:fillRect/>
          </a:stretch>
        </p:blipFill>
        <p:spPr>
          <a:xfrm>
            <a:off x="20" y="-39"/>
            <a:ext cx="12191980" cy="4172740"/>
          </a:xfrm>
          <a:prstGeom prst="rect">
            <a:avLst/>
          </a:prstGeom>
        </p:spPr>
      </p:pic>
      <p:cxnSp>
        <p:nvCxnSpPr>
          <p:cNvPr id="10" name="Straight Connector 9">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4811517"/>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078754"/>
      </p:ext>
    </p:extLst>
  </p:cSld>
  <p:clrMapOvr>
    <a:masterClrMapping/>
  </p:clrMapOvr>
</p:sld>
</file>

<file path=ppt/theme/theme1.xml><?xml version="1.0" encoding="utf-8"?>
<a:theme xmlns:a="http://schemas.openxmlformats.org/drawingml/2006/main" name="1_Title Page">
  <a:themeElements>
    <a:clrScheme name="NRCS">
      <a:dk1>
        <a:srgbClr val="545859"/>
      </a:dk1>
      <a:lt1>
        <a:srgbClr val="FFFFFF"/>
      </a:lt1>
      <a:dk2>
        <a:srgbClr val="093F31"/>
      </a:dk2>
      <a:lt2>
        <a:srgbClr val="E7E6E6"/>
      </a:lt2>
      <a:accent1>
        <a:srgbClr val="55892C"/>
      </a:accent1>
      <a:accent2>
        <a:srgbClr val="0B4034"/>
      </a:accent2>
      <a:accent3>
        <a:srgbClr val="FEC962"/>
      </a:accent3>
      <a:accent4>
        <a:srgbClr val="1A567B"/>
      </a:accent4>
      <a:accent5>
        <a:srgbClr val="714223"/>
      </a:accent5>
      <a:accent6>
        <a:srgbClr val="545859"/>
      </a:accent6>
      <a:hlink>
        <a:srgbClr val="518229"/>
      </a:hlink>
      <a:folHlink>
        <a:srgbClr val="FEC962"/>
      </a:folHlink>
    </a:clrScheme>
    <a:fontScheme name="NRCS">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Body White">
  <a:themeElements>
    <a:clrScheme name="NRCS NEW">
      <a:dk1>
        <a:srgbClr val="545859"/>
      </a:dk1>
      <a:lt1>
        <a:srgbClr val="FFFFFF"/>
      </a:lt1>
      <a:dk2>
        <a:srgbClr val="0B4134"/>
      </a:dk2>
      <a:lt2>
        <a:srgbClr val="E7E6E6"/>
      </a:lt2>
      <a:accent1>
        <a:srgbClr val="658D1B"/>
      </a:accent1>
      <a:accent2>
        <a:srgbClr val="0B4134"/>
      </a:accent2>
      <a:accent3>
        <a:srgbClr val="FEC962"/>
      </a:accent3>
      <a:accent4>
        <a:srgbClr val="1A567B"/>
      </a:accent4>
      <a:accent5>
        <a:srgbClr val="714223"/>
      </a:accent5>
      <a:accent6>
        <a:srgbClr val="545859"/>
      </a:accent6>
      <a:hlink>
        <a:srgbClr val="19567B"/>
      </a:hlink>
      <a:folHlink>
        <a:srgbClr val="658D1B"/>
      </a:folHlink>
    </a:clrScheme>
    <a:fontScheme name="FPAC">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362</TotalTime>
  <Words>397</Words>
  <Application>Microsoft Office PowerPoint</Application>
  <PresentationFormat>Widescreen</PresentationFormat>
  <Paragraphs>121</Paragraphs>
  <Slides>20</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Aptos</vt:lpstr>
      <vt:lpstr>Arial</vt:lpstr>
      <vt:lpstr>Lato</vt:lpstr>
      <vt:lpstr>Montserrat</vt:lpstr>
      <vt:lpstr>Montserrat Black</vt:lpstr>
      <vt:lpstr>Open Sans</vt:lpstr>
      <vt:lpstr>Wingdings</vt:lpstr>
      <vt:lpstr>1_Title Page</vt:lpstr>
      <vt:lpstr>4_Body 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Keney, Jarvis - FPAC-NRCS, ND</dc:creator>
  <cp:lastModifiedBy>Keney, Jarvis - FPAC-NRCS, ND</cp:lastModifiedBy>
  <cp:revision>15</cp:revision>
  <cp:lastPrinted>2026-05-14T14:56:15Z</cp:lastPrinted>
  <dcterms:created xsi:type="dcterms:W3CDTF">2026-05-14T13:14:55Z</dcterms:created>
  <dcterms:modified xsi:type="dcterms:W3CDTF">2026-08-31T13:56:57Z</dcterms:modified>
</cp:coreProperties>
</file>