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4"/>
    <p:sldMasterId id="2147483706" r:id="rId5"/>
  </p:sldMasterIdLst>
  <p:notesMasterIdLst>
    <p:notesMasterId r:id="rId17"/>
  </p:notesMasterIdLst>
  <p:sldIdLst>
    <p:sldId id="296" r:id="rId6"/>
    <p:sldId id="317" r:id="rId7"/>
    <p:sldId id="369" r:id="rId8"/>
    <p:sldId id="375" r:id="rId9"/>
    <p:sldId id="373" r:id="rId10"/>
    <p:sldId id="321" r:id="rId11"/>
    <p:sldId id="320" r:id="rId12"/>
    <p:sldId id="374" r:id="rId13"/>
    <p:sldId id="371" r:id="rId14"/>
    <p:sldId id="372" r:id="rId15"/>
    <p:sldId id="312" r:id="rId16"/>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192" userDrawn="1">
          <p15:clr>
            <a:srgbClr val="A4A3A4"/>
          </p15:clr>
        </p15:guide>
        <p15:guide id="2" orient="horz"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5970294-CC1C-10CD-40EE-A2BDC9981DF9}" name="Pepper, Maureen - FPAC-NRCS, ID" initials="MP" userId="S::Maureen.Pepper@usda.gov::dd012200-8a1e-4973-9b1d-3fbf4cc3e77f"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6F608"/>
    <a:srgbClr val="003DA5"/>
    <a:srgbClr val="FCF608"/>
    <a:srgbClr val="0C6C55"/>
    <a:srgbClr val="8C857B"/>
    <a:srgbClr val="0741A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D4AA08C-1DB0-43C0-A8FE-2BC4B83A4703}" v="7" dt="2026-08-06T00:07:49.638"/>
  </p1510:revLst>
</p1510:revInfo>
</file>

<file path=ppt/tableStyles.xml><?xml version="1.0" encoding="utf-8"?>
<a:tblStyleLst xmlns:a="http://schemas.openxmlformats.org/drawingml/2006/main" def="{21E4AEA4-8DFA-4A89-87EB-49C32662AFE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6" d="100"/>
          <a:sy n="116" d="100"/>
        </p:scale>
        <p:origin x="810" y="492"/>
      </p:cViewPr>
      <p:guideLst>
        <p:guide pos="192"/>
        <p:guide orient="horz"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outman, Sarah - FPAC-NRCS, WA" userId="64702577-8e6d-4a10-955b-c19a08371a70" providerId="ADAL" clId="{628090BA-806B-4BF3-BB1A-1FBDB347A274}"/>
    <pc:docChg chg="undo custSel addSld delSld modSld sldOrd">
      <pc:chgData name="Troutman, Sarah - FPAC-NRCS, WA" userId="64702577-8e6d-4a10-955b-c19a08371a70" providerId="ADAL" clId="{628090BA-806B-4BF3-BB1A-1FBDB347A274}" dt="2026-08-06T00:06:32.990" v="3983" actId="2696"/>
      <pc:docMkLst>
        <pc:docMk/>
      </pc:docMkLst>
      <pc:sldChg chg="modSp mod">
        <pc:chgData name="Troutman, Sarah - FPAC-NRCS, WA" userId="64702577-8e6d-4a10-955b-c19a08371a70" providerId="ADAL" clId="{628090BA-806B-4BF3-BB1A-1FBDB347A274}" dt="2026-08-05T22:34:25.066" v="23" actId="20577"/>
        <pc:sldMkLst>
          <pc:docMk/>
          <pc:sldMk cId="1482684629" sldId="296"/>
        </pc:sldMkLst>
        <pc:spChg chg="mod">
          <ac:chgData name="Troutman, Sarah - FPAC-NRCS, WA" userId="64702577-8e6d-4a10-955b-c19a08371a70" providerId="ADAL" clId="{628090BA-806B-4BF3-BB1A-1FBDB347A274}" dt="2026-08-05T22:34:25.066" v="23" actId="20577"/>
          <ac:spMkLst>
            <pc:docMk/>
            <pc:sldMk cId="1482684629" sldId="296"/>
            <ac:spMk id="24" creationId="{A0D90208-5175-8798-5559-F9555DBFB900}"/>
          </ac:spMkLst>
        </pc:spChg>
      </pc:sldChg>
      <pc:sldChg chg="modSp mod">
        <pc:chgData name="Troutman, Sarah - FPAC-NRCS, WA" userId="64702577-8e6d-4a10-955b-c19a08371a70" providerId="ADAL" clId="{628090BA-806B-4BF3-BB1A-1FBDB347A274}" dt="2026-08-05T23:28:28.687" v="675" actId="255"/>
        <pc:sldMkLst>
          <pc:docMk/>
          <pc:sldMk cId="2626304333" sldId="317"/>
        </pc:sldMkLst>
        <pc:spChg chg="mod">
          <ac:chgData name="Troutman, Sarah - FPAC-NRCS, WA" userId="64702577-8e6d-4a10-955b-c19a08371a70" providerId="ADAL" clId="{628090BA-806B-4BF3-BB1A-1FBDB347A274}" dt="2026-08-05T23:28:16.472" v="671" actId="14100"/>
          <ac:spMkLst>
            <pc:docMk/>
            <pc:sldMk cId="2626304333" sldId="317"/>
            <ac:spMk id="2" creationId="{1FCE0ECE-FE6E-ECAC-F953-DCEA732AB8BE}"/>
          </ac:spMkLst>
        </pc:spChg>
        <pc:spChg chg="mod">
          <ac:chgData name="Troutman, Sarah - FPAC-NRCS, WA" userId="64702577-8e6d-4a10-955b-c19a08371a70" providerId="ADAL" clId="{628090BA-806B-4BF3-BB1A-1FBDB347A274}" dt="2026-08-05T23:28:28.687" v="675" actId="255"/>
          <ac:spMkLst>
            <pc:docMk/>
            <pc:sldMk cId="2626304333" sldId="317"/>
            <ac:spMk id="3" creationId="{07958FA5-8398-5341-4304-55A35F6AC80F}"/>
          </ac:spMkLst>
        </pc:spChg>
      </pc:sldChg>
      <pc:sldChg chg="del">
        <pc:chgData name="Troutman, Sarah - FPAC-NRCS, WA" userId="64702577-8e6d-4a10-955b-c19a08371a70" providerId="ADAL" clId="{628090BA-806B-4BF3-BB1A-1FBDB347A274}" dt="2026-08-05T23:17:56.289" v="416" actId="2696"/>
        <pc:sldMkLst>
          <pc:docMk/>
          <pc:sldMk cId="127714541" sldId="318"/>
        </pc:sldMkLst>
      </pc:sldChg>
      <pc:sldChg chg="del">
        <pc:chgData name="Troutman, Sarah - FPAC-NRCS, WA" userId="64702577-8e6d-4a10-955b-c19a08371a70" providerId="ADAL" clId="{628090BA-806B-4BF3-BB1A-1FBDB347A274}" dt="2026-08-05T23:19:06.632" v="459" actId="2696"/>
        <pc:sldMkLst>
          <pc:docMk/>
          <pc:sldMk cId="421072239" sldId="319"/>
        </pc:sldMkLst>
      </pc:sldChg>
      <pc:sldChg chg="addSp delSp modSp mod ord modNotesTx">
        <pc:chgData name="Troutman, Sarah - FPAC-NRCS, WA" userId="64702577-8e6d-4a10-955b-c19a08371a70" providerId="ADAL" clId="{628090BA-806B-4BF3-BB1A-1FBDB347A274}" dt="2026-08-06T00:02:25.241" v="3141" actId="20577"/>
        <pc:sldMkLst>
          <pc:docMk/>
          <pc:sldMk cId="1077884038" sldId="320"/>
        </pc:sldMkLst>
        <pc:spChg chg="mod">
          <ac:chgData name="Troutman, Sarah - FPAC-NRCS, WA" userId="64702577-8e6d-4a10-955b-c19a08371a70" providerId="ADAL" clId="{628090BA-806B-4BF3-BB1A-1FBDB347A274}" dt="2026-08-05T23:20:57.774" v="552" actId="403"/>
          <ac:spMkLst>
            <pc:docMk/>
            <pc:sldMk cId="1077884038" sldId="320"/>
            <ac:spMk id="2" creationId="{AD253E8A-34F9-D39D-4938-761DA7217EA9}"/>
          </ac:spMkLst>
        </pc:spChg>
        <pc:spChg chg="mod">
          <ac:chgData name="Troutman, Sarah - FPAC-NRCS, WA" userId="64702577-8e6d-4a10-955b-c19a08371a70" providerId="ADAL" clId="{628090BA-806B-4BF3-BB1A-1FBDB347A274}" dt="2026-08-05T23:20:19.176" v="550" actId="403"/>
          <ac:spMkLst>
            <pc:docMk/>
            <pc:sldMk cId="1077884038" sldId="320"/>
            <ac:spMk id="3" creationId="{579A4F14-9B3D-813B-18D3-875C5FEB5DAF}"/>
          </ac:spMkLst>
        </pc:spChg>
        <pc:spChg chg="add mod">
          <ac:chgData name="Troutman, Sarah - FPAC-NRCS, WA" userId="64702577-8e6d-4a10-955b-c19a08371a70" providerId="ADAL" clId="{628090BA-806B-4BF3-BB1A-1FBDB347A274}" dt="2026-08-05T23:22:59.862" v="565" actId="21"/>
          <ac:spMkLst>
            <pc:docMk/>
            <pc:sldMk cId="1077884038" sldId="320"/>
            <ac:spMk id="8" creationId="{99A13A91-CE00-4705-E84F-E576ED8AAB8B}"/>
          </ac:spMkLst>
        </pc:spChg>
        <pc:picChg chg="add mod">
          <ac:chgData name="Troutman, Sarah - FPAC-NRCS, WA" userId="64702577-8e6d-4a10-955b-c19a08371a70" providerId="ADAL" clId="{628090BA-806B-4BF3-BB1A-1FBDB347A274}" dt="2026-08-05T23:23:32.454" v="570" actId="1076"/>
          <ac:picMkLst>
            <pc:docMk/>
            <pc:sldMk cId="1077884038" sldId="320"/>
            <ac:picMk id="5" creationId="{B5B4CBEA-E75D-7A2D-8717-09937EB98DB9}"/>
          </ac:picMkLst>
        </pc:picChg>
        <pc:picChg chg="del">
          <ac:chgData name="Troutman, Sarah - FPAC-NRCS, WA" userId="64702577-8e6d-4a10-955b-c19a08371a70" providerId="ADAL" clId="{628090BA-806B-4BF3-BB1A-1FBDB347A274}" dt="2026-08-05T23:22:59.862" v="565" actId="21"/>
          <ac:picMkLst>
            <pc:docMk/>
            <pc:sldMk cId="1077884038" sldId="320"/>
            <ac:picMk id="6" creationId="{538F0749-5F5B-67DA-20C0-CB3A206CC1E9}"/>
          </ac:picMkLst>
        </pc:picChg>
      </pc:sldChg>
      <pc:sldChg chg="modSp mod ord modNotesTx">
        <pc:chgData name="Troutman, Sarah - FPAC-NRCS, WA" userId="64702577-8e6d-4a10-955b-c19a08371a70" providerId="ADAL" clId="{628090BA-806B-4BF3-BB1A-1FBDB347A274}" dt="2026-08-05T23:34:03.491" v="1233" actId="20577"/>
        <pc:sldMkLst>
          <pc:docMk/>
          <pc:sldMk cId="2767471210" sldId="321"/>
        </pc:sldMkLst>
        <pc:spChg chg="mod">
          <ac:chgData name="Troutman, Sarah - FPAC-NRCS, WA" userId="64702577-8e6d-4a10-955b-c19a08371a70" providerId="ADAL" clId="{628090BA-806B-4BF3-BB1A-1FBDB347A274}" dt="2026-08-05T23:18:08.354" v="437" actId="20577"/>
          <ac:spMkLst>
            <pc:docMk/>
            <pc:sldMk cId="2767471210" sldId="321"/>
            <ac:spMk id="2" creationId="{13D3ADBC-5CEA-F961-8470-274A74EEE9A3}"/>
          </ac:spMkLst>
        </pc:spChg>
        <pc:spChg chg="mod">
          <ac:chgData name="Troutman, Sarah - FPAC-NRCS, WA" userId="64702577-8e6d-4a10-955b-c19a08371a70" providerId="ADAL" clId="{628090BA-806B-4BF3-BB1A-1FBDB347A274}" dt="2026-08-05T23:32:22.674" v="773" actId="1076"/>
          <ac:spMkLst>
            <pc:docMk/>
            <pc:sldMk cId="2767471210" sldId="321"/>
            <ac:spMk id="3" creationId="{D3D66A7F-CE3F-27BF-2E4D-5C7F9A92951E}"/>
          </ac:spMkLst>
        </pc:spChg>
      </pc:sldChg>
      <pc:sldChg chg="del">
        <pc:chgData name="Troutman, Sarah - FPAC-NRCS, WA" userId="64702577-8e6d-4a10-955b-c19a08371a70" providerId="ADAL" clId="{628090BA-806B-4BF3-BB1A-1FBDB347A274}" dt="2026-08-06T00:06:25.044" v="3982" actId="2696"/>
        <pc:sldMkLst>
          <pc:docMk/>
          <pc:sldMk cId="4280332492" sldId="322"/>
        </pc:sldMkLst>
      </pc:sldChg>
      <pc:sldChg chg="del">
        <pc:chgData name="Troutman, Sarah - FPAC-NRCS, WA" userId="64702577-8e6d-4a10-955b-c19a08371a70" providerId="ADAL" clId="{628090BA-806B-4BF3-BB1A-1FBDB347A274}" dt="2026-08-06T00:06:25.044" v="3982" actId="2696"/>
        <pc:sldMkLst>
          <pc:docMk/>
          <pc:sldMk cId="2445031116" sldId="323"/>
        </pc:sldMkLst>
      </pc:sldChg>
      <pc:sldChg chg="del">
        <pc:chgData name="Troutman, Sarah - FPAC-NRCS, WA" userId="64702577-8e6d-4a10-955b-c19a08371a70" providerId="ADAL" clId="{628090BA-806B-4BF3-BB1A-1FBDB347A274}" dt="2026-08-06T00:06:32.990" v="3983" actId="2696"/>
        <pc:sldMkLst>
          <pc:docMk/>
          <pc:sldMk cId="1656142366" sldId="324"/>
        </pc:sldMkLst>
      </pc:sldChg>
      <pc:sldChg chg="del">
        <pc:chgData name="Troutman, Sarah - FPAC-NRCS, WA" userId="64702577-8e6d-4a10-955b-c19a08371a70" providerId="ADAL" clId="{628090BA-806B-4BF3-BB1A-1FBDB347A274}" dt="2026-08-06T00:06:25.044" v="3982" actId="2696"/>
        <pc:sldMkLst>
          <pc:docMk/>
          <pc:sldMk cId="2033603685" sldId="325"/>
        </pc:sldMkLst>
      </pc:sldChg>
      <pc:sldChg chg="del">
        <pc:chgData name="Troutman, Sarah - FPAC-NRCS, WA" userId="64702577-8e6d-4a10-955b-c19a08371a70" providerId="ADAL" clId="{628090BA-806B-4BF3-BB1A-1FBDB347A274}" dt="2026-08-05T23:19:00.108" v="458" actId="2696"/>
        <pc:sldMkLst>
          <pc:docMk/>
          <pc:sldMk cId="1136279030" sldId="326"/>
        </pc:sldMkLst>
      </pc:sldChg>
      <pc:sldChg chg="del">
        <pc:chgData name="Troutman, Sarah - FPAC-NRCS, WA" userId="64702577-8e6d-4a10-955b-c19a08371a70" providerId="ADAL" clId="{628090BA-806B-4BF3-BB1A-1FBDB347A274}" dt="2026-08-05T23:23:51.215" v="572" actId="2696"/>
        <pc:sldMkLst>
          <pc:docMk/>
          <pc:sldMk cId="1474066606" sldId="328"/>
        </pc:sldMkLst>
      </pc:sldChg>
      <pc:sldChg chg="del">
        <pc:chgData name="Troutman, Sarah - FPAC-NRCS, WA" userId="64702577-8e6d-4a10-955b-c19a08371a70" providerId="ADAL" clId="{628090BA-806B-4BF3-BB1A-1FBDB347A274}" dt="2026-08-05T23:23:51.215" v="572" actId="2696"/>
        <pc:sldMkLst>
          <pc:docMk/>
          <pc:sldMk cId="3074012385" sldId="329"/>
        </pc:sldMkLst>
      </pc:sldChg>
      <pc:sldChg chg="del">
        <pc:chgData name="Troutman, Sarah - FPAC-NRCS, WA" userId="64702577-8e6d-4a10-955b-c19a08371a70" providerId="ADAL" clId="{628090BA-806B-4BF3-BB1A-1FBDB347A274}" dt="2026-08-05T23:23:51.215" v="572" actId="2696"/>
        <pc:sldMkLst>
          <pc:docMk/>
          <pc:sldMk cId="789162701" sldId="330"/>
        </pc:sldMkLst>
      </pc:sldChg>
      <pc:sldChg chg="del">
        <pc:chgData name="Troutman, Sarah - FPAC-NRCS, WA" userId="64702577-8e6d-4a10-955b-c19a08371a70" providerId="ADAL" clId="{628090BA-806B-4BF3-BB1A-1FBDB347A274}" dt="2026-08-05T23:24:02.461" v="573" actId="2696"/>
        <pc:sldMkLst>
          <pc:docMk/>
          <pc:sldMk cId="1044821184" sldId="336"/>
        </pc:sldMkLst>
      </pc:sldChg>
      <pc:sldChg chg="del">
        <pc:chgData name="Troutman, Sarah - FPAC-NRCS, WA" userId="64702577-8e6d-4a10-955b-c19a08371a70" providerId="ADAL" clId="{628090BA-806B-4BF3-BB1A-1FBDB347A274}" dt="2026-08-05T23:23:42.956" v="571" actId="2696"/>
        <pc:sldMkLst>
          <pc:docMk/>
          <pc:sldMk cId="100509724" sldId="337"/>
        </pc:sldMkLst>
      </pc:sldChg>
      <pc:sldChg chg="del">
        <pc:chgData name="Troutman, Sarah - FPAC-NRCS, WA" userId="64702577-8e6d-4a10-955b-c19a08371a70" providerId="ADAL" clId="{628090BA-806B-4BF3-BB1A-1FBDB347A274}" dt="2026-08-05T23:23:42.956" v="571" actId="2696"/>
        <pc:sldMkLst>
          <pc:docMk/>
          <pc:sldMk cId="304312473" sldId="338"/>
        </pc:sldMkLst>
      </pc:sldChg>
      <pc:sldChg chg="del">
        <pc:chgData name="Troutman, Sarah - FPAC-NRCS, WA" userId="64702577-8e6d-4a10-955b-c19a08371a70" providerId="ADAL" clId="{628090BA-806B-4BF3-BB1A-1FBDB347A274}" dt="2026-08-05T23:22:34.454" v="563" actId="2696"/>
        <pc:sldMkLst>
          <pc:docMk/>
          <pc:sldMk cId="966778806" sldId="339"/>
        </pc:sldMkLst>
      </pc:sldChg>
      <pc:sldChg chg="del">
        <pc:chgData name="Troutman, Sarah - FPAC-NRCS, WA" userId="64702577-8e6d-4a10-955b-c19a08371a70" providerId="ADAL" clId="{628090BA-806B-4BF3-BB1A-1FBDB347A274}" dt="2026-08-05T23:23:42.956" v="571" actId="2696"/>
        <pc:sldMkLst>
          <pc:docMk/>
          <pc:sldMk cId="3699979203" sldId="340"/>
        </pc:sldMkLst>
      </pc:sldChg>
      <pc:sldChg chg="del">
        <pc:chgData name="Troutman, Sarah - FPAC-NRCS, WA" userId="64702577-8e6d-4a10-955b-c19a08371a70" providerId="ADAL" clId="{628090BA-806B-4BF3-BB1A-1FBDB347A274}" dt="2026-08-06T00:06:32.990" v="3983" actId="2696"/>
        <pc:sldMkLst>
          <pc:docMk/>
          <pc:sldMk cId="281472534" sldId="341"/>
        </pc:sldMkLst>
      </pc:sldChg>
      <pc:sldChg chg="del">
        <pc:chgData name="Troutman, Sarah - FPAC-NRCS, WA" userId="64702577-8e6d-4a10-955b-c19a08371a70" providerId="ADAL" clId="{628090BA-806B-4BF3-BB1A-1FBDB347A274}" dt="2026-08-06T00:06:32.990" v="3983" actId="2696"/>
        <pc:sldMkLst>
          <pc:docMk/>
          <pc:sldMk cId="2593202021" sldId="342"/>
        </pc:sldMkLst>
      </pc:sldChg>
      <pc:sldChg chg="del">
        <pc:chgData name="Troutman, Sarah - FPAC-NRCS, WA" userId="64702577-8e6d-4a10-955b-c19a08371a70" providerId="ADAL" clId="{628090BA-806B-4BF3-BB1A-1FBDB347A274}" dt="2026-08-06T00:06:32.990" v="3983" actId="2696"/>
        <pc:sldMkLst>
          <pc:docMk/>
          <pc:sldMk cId="129687042" sldId="344"/>
        </pc:sldMkLst>
      </pc:sldChg>
      <pc:sldChg chg="del">
        <pc:chgData name="Troutman, Sarah - FPAC-NRCS, WA" userId="64702577-8e6d-4a10-955b-c19a08371a70" providerId="ADAL" clId="{628090BA-806B-4BF3-BB1A-1FBDB347A274}" dt="2026-08-06T00:06:32.990" v="3983" actId="2696"/>
        <pc:sldMkLst>
          <pc:docMk/>
          <pc:sldMk cId="3792903313" sldId="345"/>
        </pc:sldMkLst>
      </pc:sldChg>
      <pc:sldChg chg="del">
        <pc:chgData name="Troutman, Sarah - FPAC-NRCS, WA" userId="64702577-8e6d-4a10-955b-c19a08371a70" providerId="ADAL" clId="{628090BA-806B-4BF3-BB1A-1FBDB347A274}" dt="2026-08-06T00:06:32.990" v="3983" actId="2696"/>
        <pc:sldMkLst>
          <pc:docMk/>
          <pc:sldMk cId="1299603161" sldId="346"/>
        </pc:sldMkLst>
      </pc:sldChg>
      <pc:sldChg chg="del">
        <pc:chgData name="Troutman, Sarah - FPAC-NRCS, WA" userId="64702577-8e6d-4a10-955b-c19a08371a70" providerId="ADAL" clId="{628090BA-806B-4BF3-BB1A-1FBDB347A274}" dt="2026-08-05T23:22:27.553" v="561" actId="2696"/>
        <pc:sldMkLst>
          <pc:docMk/>
          <pc:sldMk cId="2720640237" sldId="348"/>
        </pc:sldMkLst>
      </pc:sldChg>
      <pc:sldChg chg="del">
        <pc:chgData name="Troutman, Sarah - FPAC-NRCS, WA" userId="64702577-8e6d-4a10-955b-c19a08371a70" providerId="ADAL" clId="{628090BA-806B-4BF3-BB1A-1FBDB347A274}" dt="2026-08-05T23:22:27.553" v="561" actId="2696"/>
        <pc:sldMkLst>
          <pc:docMk/>
          <pc:sldMk cId="2138613440" sldId="350"/>
        </pc:sldMkLst>
      </pc:sldChg>
      <pc:sldChg chg="del">
        <pc:chgData name="Troutman, Sarah - FPAC-NRCS, WA" userId="64702577-8e6d-4a10-955b-c19a08371a70" providerId="ADAL" clId="{628090BA-806B-4BF3-BB1A-1FBDB347A274}" dt="2026-08-05T23:22:27.553" v="561" actId="2696"/>
        <pc:sldMkLst>
          <pc:docMk/>
          <pc:sldMk cId="2235914892" sldId="351"/>
        </pc:sldMkLst>
      </pc:sldChg>
      <pc:sldChg chg="del">
        <pc:chgData name="Troutman, Sarah - FPAC-NRCS, WA" userId="64702577-8e6d-4a10-955b-c19a08371a70" providerId="ADAL" clId="{628090BA-806B-4BF3-BB1A-1FBDB347A274}" dt="2026-08-05T23:21:44.641" v="557" actId="2696"/>
        <pc:sldMkLst>
          <pc:docMk/>
          <pc:sldMk cId="3546709356" sldId="352"/>
        </pc:sldMkLst>
      </pc:sldChg>
      <pc:sldChg chg="del">
        <pc:chgData name="Troutman, Sarah - FPAC-NRCS, WA" userId="64702577-8e6d-4a10-955b-c19a08371a70" providerId="ADAL" clId="{628090BA-806B-4BF3-BB1A-1FBDB347A274}" dt="2026-08-05T23:21:44.641" v="557" actId="2696"/>
        <pc:sldMkLst>
          <pc:docMk/>
          <pc:sldMk cId="1300516889" sldId="353"/>
        </pc:sldMkLst>
      </pc:sldChg>
      <pc:sldChg chg="del">
        <pc:chgData name="Troutman, Sarah - FPAC-NRCS, WA" userId="64702577-8e6d-4a10-955b-c19a08371a70" providerId="ADAL" clId="{628090BA-806B-4BF3-BB1A-1FBDB347A274}" dt="2026-08-05T23:22:32.482" v="562" actId="2696"/>
        <pc:sldMkLst>
          <pc:docMk/>
          <pc:sldMk cId="2286122164" sldId="354"/>
        </pc:sldMkLst>
      </pc:sldChg>
      <pc:sldChg chg="del">
        <pc:chgData name="Troutman, Sarah - FPAC-NRCS, WA" userId="64702577-8e6d-4a10-955b-c19a08371a70" providerId="ADAL" clId="{628090BA-806B-4BF3-BB1A-1FBDB347A274}" dt="2026-08-06T00:06:32.990" v="3983" actId="2696"/>
        <pc:sldMkLst>
          <pc:docMk/>
          <pc:sldMk cId="3333124326" sldId="355"/>
        </pc:sldMkLst>
      </pc:sldChg>
      <pc:sldChg chg="del">
        <pc:chgData name="Troutman, Sarah - FPAC-NRCS, WA" userId="64702577-8e6d-4a10-955b-c19a08371a70" providerId="ADAL" clId="{628090BA-806B-4BF3-BB1A-1FBDB347A274}" dt="2026-08-06T00:06:32.990" v="3983" actId="2696"/>
        <pc:sldMkLst>
          <pc:docMk/>
          <pc:sldMk cId="3473010763" sldId="356"/>
        </pc:sldMkLst>
      </pc:sldChg>
      <pc:sldChg chg="del">
        <pc:chgData name="Troutman, Sarah - FPAC-NRCS, WA" userId="64702577-8e6d-4a10-955b-c19a08371a70" providerId="ADAL" clId="{628090BA-806B-4BF3-BB1A-1FBDB347A274}" dt="2026-08-05T23:21:51.730" v="558" actId="2696"/>
        <pc:sldMkLst>
          <pc:docMk/>
          <pc:sldMk cId="3606657169" sldId="358"/>
        </pc:sldMkLst>
      </pc:sldChg>
      <pc:sldChg chg="del">
        <pc:chgData name="Troutman, Sarah - FPAC-NRCS, WA" userId="64702577-8e6d-4a10-955b-c19a08371a70" providerId="ADAL" clId="{628090BA-806B-4BF3-BB1A-1FBDB347A274}" dt="2026-08-05T23:21:51.730" v="558" actId="2696"/>
        <pc:sldMkLst>
          <pc:docMk/>
          <pc:sldMk cId="490417819" sldId="361"/>
        </pc:sldMkLst>
      </pc:sldChg>
      <pc:sldChg chg="del">
        <pc:chgData name="Troutman, Sarah - FPAC-NRCS, WA" userId="64702577-8e6d-4a10-955b-c19a08371a70" providerId="ADAL" clId="{628090BA-806B-4BF3-BB1A-1FBDB347A274}" dt="2026-08-06T00:06:32.990" v="3983" actId="2696"/>
        <pc:sldMkLst>
          <pc:docMk/>
          <pc:sldMk cId="1079921655" sldId="362"/>
        </pc:sldMkLst>
      </pc:sldChg>
      <pc:sldChg chg="del">
        <pc:chgData name="Troutman, Sarah - FPAC-NRCS, WA" userId="64702577-8e6d-4a10-955b-c19a08371a70" providerId="ADAL" clId="{628090BA-806B-4BF3-BB1A-1FBDB347A274}" dt="2026-08-05T23:22:27.553" v="561" actId="2696"/>
        <pc:sldMkLst>
          <pc:docMk/>
          <pc:sldMk cId="463205004" sldId="363"/>
        </pc:sldMkLst>
      </pc:sldChg>
      <pc:sldChg chg="del">
        <pc:chgData name="Troutman, Sarah - FPAC-NRCS, WA" userId="64702577-8e6d-4a10-955b-c19a08371a70" providerId="ADAL" clId="{628090BA-806B-4BF3-BB1A-1FBDB347A274}" dt="2026-08-05T23:22:27.553" v="561" actId="2696"/>
        <pc:sldMkLst>
          <pc:docMk/>
          <pc:sldMk cId="987375135" sldId="364"/>
        </pc:sldMkLst>
      </pc:sldChg>
      <pc:sldChg chg="del">
        <pc:chgData name="Troutman, Sarah - FPAC-NRCS, WA" userId="64702577-8e6d-4a10-955b-c19a08371a70" providerId="ADAL" clId="{628090BA-806B-4BF3-BB1A-1FBDB347A274}" dt="2026-08-05T23:21:51.730" v="558" actId="2696"/>
        <pc:sldMkLst>
          <pc:docMk/>
          <pc:sldMk cId="1010681905" sldId="365"/>
        </pc:sldMkLst>
      </pc:sldChg>
      <pc:sldChg chg="del">
        <pc:chgData name="Troutman, Sarah - FPAC-NRCS, WA" userId="64702577-8e6d-4a10-955b-c19a08371a70" providerId="ADAL" clId="{628090BA-806B-4BF3-BB1A-1FBDB347A274}" dt="2026-08-05T23:21:40.477" v="556" actId="2696"/>
        <pc:sldMkLst>
          <pc:docMk/>
          <pc:sldMk cId="3264406553" sldId="367"/>
        </pc:sldMkLst>
      </pc:sldChg>
      <pc:sldChg chg="del">
        <pc:chgData name="Troutman, Sarah - FPAC-NRCS, WA" userId="64702577-8e6d-4a10-955b-c19a08371a70" providerId="ADAL" clId="{628090BA-806B-4BF3-BB1A-1FBDB347A274}" dt="2026-08-05T23:21:44.641" v="557" actId="2696"/>
        <pc:sldMkLst>
          <pc:docMk/>
          <pc:sldMk cId="1845886156" sldId="368"/>
        </pc:sldMkLst>
      </pc:sldChg>
      <pc:sldChg chg="addSp delSp modSp mod modNotesTx">
        <pc:chgData name="Troutman, Sarah - FPAC-NRCS, WA" userId="64702577-8e6d-4a10-955b-c19a08371a70" providerId="ADAL" clId="{628090BA-806B-4BF3-BB1A-1FBDB347A274}" dt="2026-08-05T23:42:58.914" v="1619" actId="20577"/>
        <pc:sldMkLst>
          <pc:docMk/>
          <pc:sldMk cId="1520948733" sldId="369"/>
        </pc:sldMkLst>
        <pc:spChg chg="mod">
          <ac:chgData name="Troutman, Sarah - FPAC-NRCS, WA" userId="64702577-8e6d-4a10-955b-c19a08371a70" providerId="ADAL" clId="{628090BA-806B-4BF3-BB1A-1FBDB347A274}" dt="2026-08-05T23:05:48.076" v="324" actId="20577"/>
          <ac:spMkLst>
            <pc:docMk/>
            <pc:sldMk cId="1520948733" sldId="369"/>
            <ac:spMk id="2" creationId="{E6674B66-CAC0-328E-891D-40569EB889BB}"/>
          </ac:spMkLst>
        </pc:spChg>
        <pc:spChg chg="mod">
          <ac:chgData name="Troutman, Sarah - FPAC-NRCS, WA" userId="64702577-8e6d-4a10-955b-c19a08371a70" providerId="ADAL" clId="{628090BA-806B-4BF3-BB1A-1FBDB347A274}" dt="2026-08-05T23:42:58.914" v="1619" actId="20577"/>
          <ac:spMkLst>
            <pc:docMk/>
            <pc:sldMk cId="1520948733" sldId="369"/>
            <ac:spMk id="3" creationId="{DA5D9BC2-8672-3F0D-4E4F-60D2809675CD}"/>
          </ac:spMkLst>
        </pc:spChg>
        <pc:spChg chg="add mod">
          <ac:chgData name="Troutman, Sarah - FPAC-NRCS, WA" userId="64702577-8e6d-4a10-955b-c19a08371a70" providerId="ADAL" clId="{628090BA-806B-4BF3-BB1A-1FBDB347A274}" dt="2026-08-05T23:22:11.792" v="559" actId="478"/>
          <ac:spMkLst>
            <pc:docMk/>
            <pc:sldMk cId="1520948733" sldId="369"/>
            <ac:spMk id="5" creationId="{042E2C2A-D959-BE71-03BA-47EE83730041}"/>
          </ac:spMkLst>
        </pc:spChg>
        <pc:picChg chg="add mod">
          <ac:chgData name="Troutman, Sarah - FPAC-NRCS, WA" userId="64702577-8e6d-4a10-955b-c19a08371a70" providerId="ADAL" clId="{628090BA-806B-4BF3-BB1A-1FBDB347A274}" dt="2026-08-05T23:22:13.820" v="560"/>
          <ac:picMkLst>
            <pc:docMk/>
            <pc:sldMk cId="1520948733" sldId="369"/>
            <ac:picMk id="6" creationId="{9B4A9F30-1FFE-31CC-FCC7-7D5925D391A7}"/>
          </ac:picMkLst>
        </pc:picChg>
        <pc:picChg chg="del">
          <ac:chgData name="Troutman, Sarah - FPAC-NRCS, WA" userId="64702577-8e6d-4a10-955b-c19a08371a70" providerId="ADAL" clId="{628090BA-806B-4BF3-BB1A-1FBDB347A274}" dt="2026-08-05T23:22:11.792" v="559" actId="478"/>
          <ac:picMkLst>
            <pc:docMk/>
            <pc:sldMk cId="1520948733" sldId="369"/>
            <ac:picMk id="13" creationId="{5C75D93E-A413-77A9-7A27-D568592DACE8}"/>
          </ac:picMkLst>
        </pc:picChg>
      </pc:sldChg>
      <pc:sldChg chg="addSp delSp modSp mod modNotesTx">
        <pc:chgData name="Troutman, Sarah - FPAC-NRCS, WA" userId="64702577-8e6d-4a10-955b-c19a08371a70" providerId="ADAL" clId="{628090BA-806B-4BF3-BB1A-1FBDB347A274}" dt="2026-08-05T23:50:30.904" v="2135" actId="20577"/>
        <pc:sldMkLst>
          <pc:docMk/>
          <pc:sldMk cId="3765397122" sldId="370"/>
        </pc:sldMkLst>
        <pc:spChg chg="mod">
          <ac:chgData name="Troutman, Sarah - FPAC-NRCS, WA" userId="64702577-8e6d-4a10-955b-c19a08371a70" providerId="ADAL" clId="{628090BA-806B-4BF3-BB1A-1FBDB347A274}" dt="2026-08-05T23:49:11.063" v="1819" actId="20577"/>
          <ac:spMkLst>
            <pc:docMk/>
            <pc:sldMk cId="3765397122" sldId="370"/>
            <ac:spMk id="2" creationId="{5831ACF7-1402-A7FE-453C-9409D7567258}"/>
          </ac:spMkLst>
        </pc:spChg>
        <pc:spChg chg="del mod">
          <ac:chgData name="Troutman, Sarah - FPAC-NRCS, WA" userId="64702577-8e6d-4a10-955b-c19a08371a70" providerId="ADAL" clId="{628090BA-806B-4BF3-BB1A-1FBDB347A274}" dt="2026-08-05T23:24:13.547" v="574" actId="22"/>
          <ac:spMkLst>
            <pc:docMk/>
            <pc:sldMk cId="3765397122" sldId="370"/>
            <ac:spMk id="3" creationId="{739586CD-D1D0-AEA8-381F-6469BFE1F8EA}"/>
          </ac:spMkLst>
        </pc:spChg>
        <pc:spChg chg="add del mod">
          <ac:chgData name="Troutman, Sarah - FPAC-NRCS, WA" userId="64702577-8e6d-4a10-955b-c19a08371a70" providerId="ADAL" clId="{628090BA-806B-4BF3-BB1A-1FBDB347A274}" dt="2026-08-05T23:24:16.044" v="575" actId="478"/>
          <ac:spMkLst>
            <pc:docMk/>
            <pc:sldMk cId="3765397122" sldId="370"/>
            <ac:spMk id="7" creationId="{74A7E5B0-BEB1-B890-3003-6572365836B1}"/>
          </ac:spMkLst>
        </pc:spChg>
        <pc:picChg chg="add del mod">
          <ac:chgData name="Troutman, Sarah - FPAC-NRCS, WA" userId="64702577-8e6d-4a10-955b-c19a08371a70" providerId="ADAL" clId="{628090BA-806B-4BF3-BB1A-1FBDB347A274}" dt="2026-08-05T23:24:18.577" v="576" actId="478"/>
          <ac:picMkLst>
            <pc:docMk/>
            <pc:sldMk cId="3765397122" sldId="370"/>
            <ac:picMk id="5" creationId="{2EA1A45C-0BC0-86A6-7066-4DF1526F7776}"/>
          </ac:picMkLst>
        </pc:picChg>
        <pc:picChg chg="add mod ord">
          <ac:chgData name="Troutman, Sarah - FPAC-NRCS, WA" userId="64702577-8e6d-4a10-955b-c19a08371a70" providerId="ADAL" clId="{628090BA-806B-4BF3-BB1A-1FBDB347A274}" dt="2026-08-05T23:24:27.753" v="579" actId="14100"/>
          <ac:picMkLst>
            <pc:docMk/>
            <pc:sldMk cId="3765397122" sldId="370"/>
            <ac:picMk id="9" creationId="{6BDBBB0C-0341-FCBE-7D70-2602C2C898CB}"/>
          </ac:picMkLst>
        </pc:picChg>
        <pc:picChg chg="del">
          <ac:chgData name="Troutman, Sarah - FPAC-NRCS, WA" userId="64702577-8e6d-4a10-955b-c19a08371a70" providerId="ADAL" clId="{628090BA-806B-4BF3-BB1A-1FBDB347A274}" dt="2026-08-05T23:21:30.119" v="554" actId="478"/>
          <ac:picMkLst>
            <pc:docMk/>
            <pc:sldMk cId="3765397122" sldId="370"/>
            <ac:picMk id="13" creationId="{9D6A6264-3DBD-83A7-853C-CAA665392FA2}"/>
          </ac:picMkLst>
        </pc:picChg>
      </pc:sldChg>
      <pc:sldChg chg="modSp mod modNotesTx">
        <pc:chgData name="Troutman, Sarah - FPAC-NRCS, WA" userId="64702577-8e6d-4a10-955b-c19a08371a70" providerId="ADAL" clId="{628090BA-806B-4BF3-BB1A-1FBDB347A274}" dt="2026-08-06T00:05:15.701" v="3781" actId="20577"/>
        <pc:sldMkLst>
          <pc:docMk/>
          <pc:sldMk cId="4075610992" sldId="371"/>
        </pc:sldMkLst>
        <pc:spChg chg="mod">
          <ac:chgData name="Troutman, Sarah - FPAC-NRCS, WA" userId="64702577-8e6d-4a10-955b-c19a08371a70" providerId="ADAL" clId="{628090BA-806B-4BF3-BB1A-1FBDB347A274}" dt="2026-08-05T23:18:33.832" v="457" actId="20577"/>
          <ac:spMkLst>
            <pc:docMk/>
            <pc:sldMk cId="4075610992" sldId="371"/>
            <ac:spMk id="2" creationId="{4A51FF53-8C20-B5FA-335B-8A5B5D661045}"/>
          </ac:spMkLst>
        </pc:spChg>
        <pc:spChg chg="mod">
          <ac:chgData name="Troutman, Sarah - FPAC-NRCS, WA" userId="64702577-8e6d-4a10-955b-c19a08371a70" providerId="ADAL" clId="{628090BA-806B-4BF3-BB1A-1FBDB347A274}" dt="2026-08-05T23:07:01.925" v="391" actId="6549"/>
          <ac:spMkLst>
            <pc:docMk/>
            <pc:sldMk cId="4075610992" sldId="371"/>
            <ac:spMk id="3" creationId="{4106167D-A100-1AC8-B368-CFFA1C485898}"/>
          </ac:spMkLst>
        </pc:spChg>
      </pc:sldChg>
      <pc:sldChg chg="addSp delSp modSp add mod modClrScheme chgLayout modNotesTx">
        <pc:chgData name="Troutman, Sarah - FPAC-NRCS, WA" userId="64702577-8e6d-4a10-955b-c19a08371a70" providerId="ADAL" clId="{628090BA-806B-4BF3-BB1A-1FBDB347A274}" dt="2026-08-06T00:06:12.915" v="3981" actId="20577"/>
        <pc:sldMkLst>
          <pc:docMk/>
          <pc:sldMk cId="971057918" sldId="372"/>
        </pc:sldMkLst>
        <pc:spChg chg="mod ord">
          <ac:chgData name="Troutman, Sarah - FPAC-NRCS, WA" userId="64702577-8e6d-4a10-955b-c19a08371a70" providerId="ADAL" clId="{628090BA-806B-4BF3-BB1A-1FBDB347A274}" dt="2026-08-05T23:30:49.983" v="687" actId="700"/>
          <ac:spMkLst>
            <pc:docMk/>
            <pc:sldMk cId="971057918" sldId="372"/>
            <ac:spMk id="2" creationId="{A5604295-BBE0-8F0E-BB17-76FBDC6C145F}"/>
          </ac:spMkLst>
        </pc:spChg>
        <pc:spChg chg="del mod">
          <ac:chgData name="Troutman, Sarah - FPAC-NRCS, WA" userId="64702577-8e6d-4a10-955b-c19a08371a70" providerId="ADAL" clId="{628090BA-806B-4BF3-BB1A-1FBDB347A274}" dt="2026-08-05T23:03:48.339" v="277" actId="22"/>
          <ac:spMkLst>
            <pc:docMk/>
            <pc:sldMk cId="971057918" sldId="372"/>
            <ac:spMk id="3" creationId="{C0279BF9-013C-A90E-DEEB-4CB982A9ED2F}"/>
          </ac:spMkLst>
        </pc:spChg>
        <pc:spChg chg="add del mod">
          <ac:chgData name="Troutman, Sarah - FPAC-NRCS, WA" userId="64702577-8e6d-4a10-955b-c19a08371a70" providerId="ADAL" clId="{628090BA-806B-4BF3-BB1A-1FBDB347A274}" dt="2026-08-05T23:30:49.983" v="687" actId="700"/>
          <ac:spMkLst>
            <pc:docMk/>
            <pc:sldMk cId="971057918" sldId="372"/>
            <ac:spMk id="9" creationId="{2FAC350B-099B-0579-68C5-FE398DC775A6}"/>
          </ac:spMkLst>
        </pc:spChg>
        <pc:picChg chg="add mod ord modCrop">
          <ac:chgData name="Troutman, Sarah - FPAC-NRCS, WA" userId="64702577-8e6d-4a10-955b-c19a08371a70" providerId="ADAL" clId="{628090BA-806B-4BF3-BB1A-1FBDB347A274}" dt="2026-08-05T23:31:30.704" v="695" actId="14100"/>
          <ac:picMkLst>
            <pc:docMk/>
            <pc:sldMk cId="971057918" sldId="372"/>
            <ac:picMk id="5" creationId="{83CDE7C9-DB75-90DD-7E5F-6415B8D1D8AA}"/>
          </ac:picMkLst>
        </pc:picChg>
        <pc:picChg chg="add mod">
          <ac:chgData name="Troutman, Sarah - FPAC-NRCS, WA" userId="64702577-8e6d-4a10-955b-c19a08371a70" providerId="ADAL" clId="{628090BA-806B-4BF3-BB1A-1FBDB347A274}" dt="2026-08-05T23:30:39.775" v="686" actId="1076"/>
          <ac:picMkLst>
            <pc:docMk/>
            <pc:sldMk cId="971057918" sldId="372"/>
            <ac:picMk id="7" creationId="{0C799F5B-E787-D35E-796D-ABA87CAA9B58}"/>
          </ac:picMkLst>
        </pc:picChg>
        <pc:picChg chg="del">
          <ac:chgData name="Troutman, Sarah - FPAC-NRCS, WA" userId="64702577-8e6d-4a10-955b-c19a08371a70" providerId="ADAL" clId="{628090BA-806B-4BF3-BB1A-1FBDB347A274}" dt="2026-08-05T23:30:12.028" v="677" actId="478"/>
          <ac:picMkLst>
            <pc:docMk/>
            <pc:sldMk cId="971057918" sldId="372"/>
            <ac:picMk id="13" creationId="{1ED1E300-9432-5898-9086-7D7085C56321}"/>
          </ac:picMkLst>
        </pc:picChg>
      </pc:sldChg>
      <pc:sldChg chg="addSp delSp modSp add mod modNotesTx">
        <pc:chgData name="Troutman, Sarah - FPAC-NRCS, WA" userId="64702577-8e6d-4a10-955b-c19a08371a70" providerId="ADAL" clId="{628090BA-806B-4BF3-BB1A-1FBDB347A274}" dt="2026-08-06T00:00:37.432" v="2703" actId="20577"/>
        <pc:sldMkLst>
          <pc:docMk/>
          <pc:sldMk cId="2912049939" sldId="373"/>
        </pc:sldMkLst>
        <pc:spChg chg="mod">
          <ac:chgData name="Troutman, Sarah - FPAC-NRCS, WA" userId="64702577-8e6d-4a10-955b-c19a08371a70" providerId="ADAL" clId="{628090BA-806B-4BF3-BB1A-1FBDB347A274}" dt="2026-08-05T23:07:22.338" v="415" actId="20577"/>
          <ac:spMkLst>
            <pc:docMk/>
            <pc:sldMk cId="2912049939" sldId="373"/>
            <ac:spMk id="2" creationId="{B6C00185-2075-52C0-5F86-361AD6EA4170}"/>
          </ac:spMkLst>
        </pc:spChg>
        <pc:spChg chg="mod">
          <ac:chgData name="Troutman, Sarah - FPAC-NRCS, WA" userId="64702577-8e6d-4a10-955b-c19a08371a70" providerId="ADAL" clId="{628090BA-806B-4BF3-BB1A-1FBDB347A274}" dt="2026-08-05T23:55:40.334" v="2233" actId="404"/>
          <ac:spMkLst>
            <pc:docMk/>
            <pc:sldMk cId="2912049939" sldId="373"/>
            <ac:spMk id="3" creationId="{2857EA7C-6DE2-5685-CAEF-7F2DB8DBF451}"/>
          </ac:spMkLst>
        </pc:spChg>
        <pc:spChg chg="add mod">
          <ac:chgData name="Troutman, Sarah - FPAC-NRCS, WA" userId="64702577-8e6d-4a10-955b-c19a08371a70" providerId="ADAL" clId="{628090BA-806B-4BF3-BB1A-1FBDB347A274}" dt="2026-08-05T23:23:08.326" v="567" actId="478"/>
          <ac:spMkLst>
            <pc:docMk/>
            <pc:sldMk cId="2912049939" sldId="373"/>
            <ac:spMk id="7" creationId="{1B3B5D26-E41A-D2F1-08C2-881BF4FA753F}"/>
          </ac:spMkLst>
        </pc:spChg>
        <pc:picChg chg="add mod">
          <ac:chgData name="Troutman, Sarah - FPAC-NRCS, WA" userId="64702577-8e6d-4a10-955b-c19a08371a70" providerId="ADAL" clId="{628090BA-806B-4BF3-BB1A-1FBDB347A274}" dt="2026-08-05T23:23:11.355" v="568" actId="1076"/>
          <ac:picMkLst>
            <pc:docMk/>
            <pc:sldMk cId="2912049939" sldId="373"/>
            <ac:picMk id="5" creationId="{617EAF91-94E4-C912-2F75-B73B8460AF7C}"/>
          </ac:picMkLst>
        </pc:picChg>
        <pc:picChg chg="del">
          <ac:chgData name="Troutman, Sarah - FPAC-NRCS, WA" userId="64702577-8e6d-4a10-955b-c19a08371a70" providerId="ADAL" clId="{628090BA-806B-4BF3-BB1A-1FBDB347A274}" dt="2026-08-05T23:23:08.326" v="567" actId="478"/>
          <ac:picMkLst>
            <pc:docMk/>
            <pc:sldMk cId="2912049939" sldId="373"/>
            <ac:picMk id="13" creationId="{D2FC6091-CFD9-D889-AD0F-80550E14A9AE}"/>
          </ac:picMkLst>
        </pc:picChg>
      </pc:sldChg>
      <pc:sldChg chg="addSp delSp modSp add mod modNotesTx">
        <pc:chgData name="Troutman, Sarah - FPAC-NRCS, WA" userId="64702577-8e6d-4a10-955b-c19a08371a70" providerId="ADAL" clId="{628090BA-806B-4BF3-BB1A-1FBDB347A274}" dt="2026-08-06T00:03:52.702" v="3398" actId="20577"/>
        <pc:sldMkLst>
          <pc:docMk/>
          <pc:sldMk cId="3376320163" sldId="374"/>
        </pc:sldMkLst>
        <pc:spChg chg="mod">
          <ac:chgData name="Troutman, Sarah - FPAC-NRCS, WA" userId="64702577-8e6d-4a10-955b-c19a08371a70" providerId="ADAL" clId="{628090BA-806B-4BF3-BB1A-1FBDB347A274}" dt="2026-08-05T23:24:58.975" v="598" actId="20577"/>
          <ac:spMkLst>
            <pc:docMk/>
            <pc:sldMk cId="3376320163" sldId="374"/>
            <ac:spMk id="2" creationId="{710B914F-9927-3C7E-CD4C-2C4B3C223506}"/>
          </ac:spMkLst>
        </pc:spChg>
        <pc:spChg chg="mod">
          <ac:chgData name="Troutman, Sarah - FPAC-NRCS, WA" userId="64702577-8e6d-4a10-955b-c19a08371a70" providerId="ADAL" clId="{628090BA-806B-4BF3-BB1A-1FBDB347A274}" dt="2026-08-05T23:26:50.398" v="668" actId="20577"/>
          <ac:spMkLst>
            <pc:docMk/>
            <pc:sldMk cId="3376320163" sldId="374"/>
            <ac:spMk id="3" creationId="{EBD5F7B3-172D-FD78-C407-38AD878EF93F}"/>
          </ac:spMkLst>
        </pc:spChg>
        <pc:spChg chg="del">
          <ac:chgData name="Troutman, Sarah - FPAC-NRCS, WA" userId="64702577-8e6d-4a10-955b-c19a08371a70" providerId="ADAL" clId="{628090BA-806B-4BF3-BB1A-1FBDB347A274}" dt="2026-08-05T23:25:02.736" v="599" actId="478"/>
          <ac:spMkLst>
            <pc:docMk/>
            <pc:sldMk cId="3376320163" sldId="374"/>
            <ac:spMk id="8" creationId="{90C6B72A-BDA0-1041-B2E0-F6008DA82647}"/>
          </ac:spMkLst>
        </pc:spChg>
        <pc:picChg chg="del">
          <ac:chgData name="Troutman, Sarah - FPAC-NRCS, WA" userId="64702577-8e6d-4a10-955b-c19a08371a70" providerId="ADAL" clId="{628090BA-806B-4BF3-BB1A-1FBDB347A274}" dt="2026-08-05T23:25:04.585" v="600" actId="478"/>
          <ac:picMkLst>
            <pc:docMk/>
            <pc:sldMk cId="3376320163" sldId="374"/>
            <ac:picMk id="5" creationId="{159F8234-D7E6-5C55-19D9-1149AD405070}"/>
          </ac:picMkLst>
        </pc:picChg>
        <pc:picChg chg="add mod modCrop">
          <ac:chgData name="Troutman, Sarah - FPAC-NRCS, WA" userId="64702577-8e6d-4a10-955b-c19a08371a70" providerId="ADAL" clId="{628090BA-806B-4BF3-BB1A-1FBDB347A274}" dt="2026-08-05T23:26:09.303" v="605" actId="14100"/>
          <ac:picMkLst>
            <pc:docMk/>
            <pc:sldMk cId="3376320163" sldId="374"/>
            <ac:picMk id="6" creationId="{DD8F35B0-5D58-9F11-B943-67411C5DD17E}"/>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BF1B0DDD-5F05-4DE4-9FAC-E5B9F38B3386}" type="datetimeFigureOut">
              <a:rPr lang="en-US" smtClean="0"/>
              <a:t>8/10/2026</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45BF559F-D7FC-4C27-A2AE-FD765B6E6AEF}" type="slidenum">
              <a:rPr lang="en-US" smtClean="0"/>
              <a:t>‹#›</a:t>
            </a:fld>
            <a:endParaRPr lang="en-US"/>
          </a:p>
        </p:txBody>
      </p:sp>
    </p:spTree>
    <p:extLst>
      <p:ext uri="{BB962C8B-B14F-4D97-AF65-F5344CB8AC3E}">
        <p14:creationId xmlns:p14="http://schemas.microsoft.com/office/powerpoint/2010/main" val="3817452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sz="1100" dirty="0"/>
          </a:p>
        </p:txBody>
      </p:sp>
      <p:sp>
        <p:nvSpPr>
          <p:cNvPr id="4" name="Slide Number Placeholder 3"/>
          <p:cNvSpPr>
            <a:spLocks noGrp="1"/>
          </p:cNvSpPr>
          <p:nvPr>
            <p:ph type="sldNum" sz="quarter" idx="5"/>
          </p:nvPr>
        </p:nvSpPr>
        <p:spPr/>
        <p:txBody>
          <a:bodyPr/>
          <a:lstStyle/>
          <a:p>
            <a:fld id="{45BF559F-D7FC-4C27-A2AE-FD765B6E6AEF}" type="slidenum">
              <a:rPr lang="en-US" smtClean="0"/>
              <a:t>1</a:t>
            </a:fld>
            <a:endParaRPr lang="en-US" dirty="0"/>
          </a:p>
        </p:txBody>
      </p:sp>
    </p:spTree>
    <p:extLst>
      <p:ext uri="{BB962C8B-B14F-4D97-AF65-F5344CB8AC3E}">
        <p14:creationId xmlns:p14="http://schemas.microsoft.com/office/powerpoint/2010/main" val="5713168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216626-8F84-0E32-F758-194E8E1FE7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A4E77C-AB86-D4CF-BBF1-595AFA02081E}"/>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F976D00E-AFB0-4317-BE65-7517A7067E5F}"/>
              </a:ext>
            </a:extLst>
          </p:cNvPr>
          <p:cNvSpPr>
            <a:spLocks noGrp="1"/>
          </p:cNvSpPr>
          <p:nvPr>
            <p:ph type="body" idx="1"/>
          </p:nvPr>
        </p:nvSpPr>
        <p:spPr/>
        <p:txBody>
          <a:bodyPr/>
          <a:lstStyle/>
          <a:p>
            <a:r>
              <a:rPr lang="en-US" dirty="0"/>
              <a:t>Current WA grazing periods, by County.  Several counties are further split and use different grazing periods (Asotin, Columbia, Garfield, Walla Walla)</a:t>
            </a:r>
          </a:p>
        </p:txBody>
      </p:sp>
      <p:sp>
        <p:nvSpPr>
          <p:cNvPr id="4" name="Slide Number Placeholder 3">
            <a:extLst>
              <a:ext uri="{FF2B5EF4-FFF2-40B4-BE49-F238E27FC236}">
                <a16:creationId xmlns:a16="http://schemas.microsoft.com/office/drawing/2014/main" id="{20627517-DC46-10E0-8C36-524FF99503FC}"/>
              </a:ext>
            </a:extLst>
          </p:cNvPr>
          <p:cNvSpPr>
            <a:spLocks noGrp="1"/>
          </p:cNvSpPr>
          <p:nvPr>
            <p:ph type="sldNum" sz="quarter" idx="5"/>
          </p:nvPr>
        </p:nvSpPr>
        <p:spPr/>
        <p:txBody>
          <a:bodyPr/>
          <a:lstStyle/>
          <a:p>
            <a:fld id="{45BF559F-D7FC-4C27-A2AE-FD765B6E6AEF}" type="slidenum">
              <a:rPr lang="en-US" smtClean="0"/>
              <a:t>10</a:t>
            </a:fld>
            <a:endParaRPr lang="en-US" dirty="0"/>
          </a:p>
        </p:txBody>
      </p:sp>
    </p:spTree>
    <p:extLst>
      <p:ext uri="{BB962C8B-B14F-4D97-AF65-F5344CB8AC3E}">
        <p14:creationId xmlns:p14="http://schemas.microsoft.com/office/powerpoint/2010/main" val="25621223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BF559F-D7FC-4C27-A2AE-FD765B6E6AEF}" type="slidenum">
              <a:rPr lang="en-US" smtClean="0"/>
              <a:t>11</a:t>
            </a:fld>
            <a:endParaRPr lang="en-US" dirty="0"/>
          </a:p>
        </p:txBody>
      </p:sp>
    </p:spTree>
    <p:extLst>
      <p:ext uri="{BB962C8B-B14F-4D97-AF65-F5344CB8AC3E}">
        <p14:creationId xmlns:p14="http://schemas.microsoft.com/office/powerpoint/2010/main" val="729005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5BF559F-D7FC-4C27-A2AE-FD765B6E6AEF}" type="slidenum">
              <a:rPr lang="en-US" smtClean="0"/>
              <a:t>2</a:t>
            </a:fld>
            <a:endParaRPr lang="en-US"/>
          </a:p>
        </p:txBody>
      </p:sp>
    </p:spTree>
    <p:extLst>
      <p:ext uri="{BB962C8B-B14F-4D97-AF65-F5344CB8AC3E}">
        <p14:creationId xmlns:p14="http://schemas.microsoft.com/office/powerpoint/2010/main" val="20767329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575CD5-DE6A-8A53-D4AE-8BE73CE5E8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1998CF-DA97-DD45-509F-513A59BD52C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54C0ED3-4041-4C6B-D39F-E4C0AAE12F22}"/>
              </a:ext>
            </a:extLst>
          </p:cNvPr>
          <p:cNvSpPr>
            <a:spLocks noGrp="1"/>
          </p:cNvSpPr>
          <p:nvPr>
            <p:ph type="body" idx="1"/>
          </p:nvPr>
        </p:nvSpPr>
        <p:spPr/>
        <p:txBody>
          <a:bodyPr/>
          <a:lstStyle/>
          <a:p>
            <a:r>
              <a:rPr lang="en-US" dirty="0"/>
              <a:t>Concern with lower desirable herbaceous (bunchgrass) density is invasion and dominance of annual grasses, as well as other weeds. </a:t>
            </a:r>
          </a:p>
        </p:txBody>
      </p:sp>
      <p:sp>
        <p:nvSpPr>
          <p:cNvPr id="4" name="Slide Number Placeholder 3">
            <a:extLst>
              <a:ext uri="{FF2B5EF4-FFF2-40B4-BE49-F238E27FC236}">
                <a16:creationId xmlns:a16="http://schemas.microsoft.com/office/drawing/2014/main" id="{1D9A83BE-C36F-FFA7-34C0-606A145E4575}"/>
              </a:ext>
            </a:extLst>
          </p:cNvPr>
          <p:cNvSpPr>
            <a:spLocks noGrp="1"/>
          </p:cNvSpPr>
          <p:nvPr>
            <p:ph type="sldNum" sz="quarter" idx="5"/>
          </p:nvPr>
        </p:nvSpPr>
        <p:spPr/>
        <p:txBody>
          <a:bodyPr/>
          <a:lstStyle/>
          <a:p>
            <a:fld id="{45BF559F-D7FC-4C27-A2AE-FD765B6E6AEF}" type="slidenum">
              <a:rPr lang="en-US" smtClean="0"/>
              <a:t>3</a:t>
            </a:fld>
            <a:endParaRPr lang="en-US"/>
          </a:p>
        </p:txBody>
      </p:sp>
    </p:spTree>
    <p:extLst>
      <p:ext uri="{BB962C8B-B14F-4D97-AF65-F5344CB8AC3E}">
        <p14:creationId xmlns:p14="http://schemas.microsoft.com/office/powerpoint/2010/main" val="1215728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8E850-6E5F-1267-010D-21E15F0704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7135C2-90CA-0B90-3E9F-CEE2A5D541F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6C68245-B190-62D0-EE8E-8F09EE6EFB99}"/>
              </a:ext>
            </a:extLst>
          </p:cNvPr>
          <p:cNvSpPr>
            <a:spLocks noGrp="1"/>
          </p:cNvSpPr>
          <p:nvPr>
            <p:ph type="body" idx="1"/>
          </p:nvPr>
        </p:nvSpPr>
        <p:spPr/>
        <p:txBody>
          <a:bodyPr/>
          <a:lstStyle/>
          <a:p>
            <a:r>
              <a:rPr lang="en-US" dirty="0"/>
              <a:t>Concern with lower desirable herbaceous (bunchgrass) density is invasion and dominance of annual grasses, as well as other weeds. </a:t>
            </a:r>
          </a:p>
        </p:txBody>
      </p:sp>
      <p:sp>
        <p:nvSpPr>
          <p:cNvPr id="4" name="Slide Number Placeholder 3">
            <a:extLst>
              <a:ext uri="{FF2B5EF4-FFF2-40B4-BE49-F238E27FC236}">
                <a16:creationId xmlns:a16="http://schemas.microsoft.com/office/drawing/2014/main" id="{6399DBC6-2206-AB06-4840-6267387AD8CF}"/>
              </a:ext>
            </a:extLst>
          </p:cNvPr>
          <p:cNvSpPr>
            <a:spLocks noGrp="1"/>
          </p:cNvSpPr>
          <p:nvPr>
            <p:ph type="sldNum" sz="quarter" idx="5"/>
          </p:nvPr>
        </p:nvSpPr>
        <p:spPr/>
        <p:txBody>
          <a:bodyPr/>
          <a:lstStyle/>
          <a:p>
            <a:fld id="{45BF559F-D7FC-4C27-A2AE-FD765B6E6AEF}" type="slidenum">
              <a:rPr lang="en-US" smtClean="0"/>
              <a:t>4</a:t>
            </a:fld>
            <a:endParaRPr lang="en-US"/>
          </a:p>
        </p:txBody>
      </p:sp>
    </p:spTree>
    <p:extLst>
      <p:ext uri="{BB962C8B-B14F-4D97-AF65-F5344CB8AC3E}">
        <p14:creationId xmlns:p14="http://schemas.microsoft.com/office/powerpoint/2010/main" val="23661164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2D44AF-702B-52C3-CBCD-950453A0B1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E544FB-9D0C-23D1-B42C-36B8D39DD14E}"/>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23FB3F09-CFFC-F9A6-E904-567063C4DB41}"/>
              </a:ext>
            </a:extLst>
          </p:cNvPr>
          <p:cNvSpPr>
            <a:spLocks noGrp="1"/>
          </p:cNvSpPr>
          <p:nvPr>
            <p:ph type="body" idx="1"/>
          </p:nvPr>
        </p:nvSpPr>
        <p:spPr/>
        <p:txBody>
          <a:bodyPr/>
          <a:lstStyle/>
          <a:p>
            <a:r>
              <a:rPr lang="en-US" dirty="0"/>
              <a:t>Again, more specific to our drier regions in Washington – we do not feel that 24 months is of adequate time to determine successful establishment of a new seeding.  Transects are also not the best way to measure plant densities in these new seedings, where our grasses are very small and </a:t>
            </a:r>
            <a:r>
              <a:rPr lang="en-US" dirty="0" err="1"/>
              <a:t>and</a:t>
            </a:r>
            <a:r>
              <a:rPr lang="en-US" dirty="0"/>
              <a:t> in obvious furrows.  Grid sampling or range hoops would be a better tell.  Look for updated guidance to field offices reflecting this.</a:t>
            </a:r>
          </a:p>
        </p:txBody>
      </p:sp>
      <p:sp>
        <p:nvSpPr>
          <p:cNvPr id="4" name="Slide Number Placeholder 3">
            <a:extLst>
              <a:ext uri="{FF2B5EF4-FFF2-40B4-BE49-F238E27FC236}">
                <a16:creationId xmlns:a16="http://schemas.microsoft.com/office/drawing/2014/main" id="{60D646D0-C002-709E-7399-2DAA5C204066}"/>
              </a:ext>
            </a:extLst>
          </p:cNvPr>
          <p:cNvSpPr>
            <a:spLocks noGrp="1"/>
          </p:cNvSpPr>
          <p:nvPr>
            <p:ph type="sldNum" sz="quarter" idx="5"/>
          </p:nvPr>
        </p:nvSpPr>
        <p:spPr/>
        <p:txBody>
          <a:bodyPr/>
          <a:lstStyle/>
          <a:p>
            <a:fld id="{45BF559F-D7FC-4C27-A2AE-FD765B6E6AEF}" type="slidenum">
              <a:rPr lang="en-US" smtClean="0"/>
              <a:t>5</a:t>
            </a:fld>
            <a:endParaRPr lang="en-US" dirty="0"/>
          </a:p>
        </p:txBody>
      </p:sp>
    </p:spTree>
    <p:extLst>
      <p:ext uri="{BB962C8B-B14F-4D97-AF65-F5344CB8AC3E}">
        <p14:creationId xmlns:p14="http://schemas.microsoft.com/office/powerpoint/2010/main" val="37036552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We’ve seen rates go from 13 </a:t>
            </a:r>
            <a:r>
              <a:rPr lang="en-US" dirty="0" err="1"/>
              <a:t>lbs</a:t>
            </a:r>
            <a:r>
              <a:rPr lang="en-US" dirty="0"/>
              <a:t> per acre down to 6.  Currently there is an ask for grass seeding rates to be reduced even farther due to the fact that our seed drills are more advanced, are producers are more experienced, as well as associated costs – which isn’t a valid reason for decreasing them.  Stand failures seem to occur more commonly than successes as of late, but this is more due to drought and timing than anything</a:t>
            </a:r>
          </a:p>
        </p:txBody>
      </p:sp>
      <p:sp>
        <p:nvSpPr>
          <p:cNvPr id="4" name="Slide Number Placeholder 3"/>
          <p:cNvSpPr>
            <a:spLocks noGrp="1"/>
          </p:cNvSpPr>
          <p:nvPr>
            <p:ph type="sldNum" sz="quarter" idx="5"/>
          </p:nvPr>
        </p:nvSpPr>
        <p:spPr/>
        <p:txBody>
          <a:bodyPr/>
          <a:lstStyle/>
          <a:p>
            <a:fld id="{45BF559F-D7FC-4C27-A2AE-FD765B6E6AEF}" type="slidenum">
              <a:rPr lang="en-US" smtClean="0"/>
              <a:t>6</a:t>
            </a:fld>
            <a:endParaRPr lang="en-US"/>
          </a:p>
        </p:txBody>
      </p:sp>
    </p:spTree>
    <p:extLst>
      <p:ext uri="{BB962C8B-B14F-4D97-AF65-F5344CB8AC3E}">
        <p14:creationId xmlns:p14="http://schemas.microsoft.com/office/powerpoint/2010/main" val="25023880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Argument that newer seeding methods are more effective and exact at placing seed at proper depth and getting a good seedbed prep/pack.  There have also been requests for broadcast seedings which are allowed under NRCS technical standards. Drones are now being equipped with dry rate spreaders, so in theory can do the same thing.  Uncertain on the effectiveness of this method at this time.</a:t>
            </a:r>
          </a:p>
        </p:txBody>
      </p:sp>
      <p:sp>
        <p:nvSpPr>
          <p:cNvPr id="4" name="Slide Number Placeholder 3"/>
          <p:cNvSpPr>
            <a:spLocks noGrp="1"/>
          </p:cNvSpPr>
          <p:nvPr>
            <p:ph type="sldNum" sz="quarter" idx="5"/>
          </p:nvPr>
        </p:nvSpPr>
        <p:spPr/>
        <p:txBody>
          <a:bodyPr/>
          <a:lstStyle/>
          <a:p>
            <a:fld id="{45BF559F-D7FC-4C27-A2AE-FD765B6E6AEF}" type="slidenum">
              <a:rPr lang="en-US" smtClean="0"/>
              <a:t>7</a:t>
            </a:fld>
            <a:endParaRPr lang="en-US"/>
          </a:p>
        </p:txBody>
      </p:sp>
    </p:spTree>
    <p:extLst>
      <p:ext uri="{BB962C8B-B14F-4D97-AF65-F5344CB8AC3E}">
        <p14:creationId xmlns:p14="http://schemas.microsoft.com/office/powerpoint/2010/main" val="8328253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real way to update our standards and technical notes is with on the ground trials.  Requests put forward for some seeding trials – need willing producers, land, equipment and seed ; as well as staff time – to make these meaningful.</a:t>
            </a:r>
          </a:p>
        </p:txBody>
      </p:sp>
      <p:sp>
        <p:nvSpPr>
          <p:cNvPr id="4" name="Slide Number Placeholder 3"/>
          <p:cNvSpPr>
            <a:spLocks noGrp="1"/>
          </p:cNvSpPr>
          <p:nvPr>
            <p:ph type="sldNum" sz="quarter" idx="5"/>
          </p:nvPr>
        </p:nvSpPr>
        <p:spPr/>
        <p:txBody>
          <a:bodyPr/>
          <a:lstStyle/>
          <a:p>
            <a:fld id="{45BF559F-D7FC-4C27-A2AE-FD765B6E6AEF}" type="slidenum">
              <a:rPr lang="en-US" smtClean="0"/>
              <a:t>8</a:t>
            </a:fld>
            <a:endParaRPr lang="en-US"/>
          </a:p>
        </p:txBody>
      </p:sp>
    </p:spTree>
    <p:extLst>
      <p:ext uri="{BB962C8B-B14F-4D97-AF65-F5344CB8AC3E}">
        <p14:creationId xmlns:p14="http://schemas.microsoft.com/office/powerpoint/2010/main" val="3668614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4FC5B2-41BC-2709-0E43-2D0B2E96C0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2F0C17-F9F4-8536-BB17-1A9A485479FB}"/>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866F16E6-F8BE-6FF9-DCFE-957F623714CE}"/>
              </a:ext>
            </a:extLst>
          </p:cNvPr>
          <p:cNvSpPr>
            <a:spLocks noGrp="1"/>
          </p:cNvSpPr>
          <p:nvPr>
            <p:ph type="body" idx="1"/>
          </p:nvPr>
        </p:nvSpPr>
        <p:spPr/>
        <p:txBody>
          <a:bodyPr/>
          <a:lstStyle/>
          <a:p>
            <a:r>
              <a:rPr lang="en-US" dirty="0"/>
              <a:t>Current WA Exhibits require that COC’s select a specific grazing period .  We believe these WA exhibits are outdated and should be rescinded.  Policy already restricts participants to 60, 90, or 120 days based on the type of grazing that is going to occur, adding these timelines just makes it more difficult for this practice to be put in place on the ground.</a:t>
            </a:r>
          </a:p>
        </p:txBody>
      </p:sp>
      <p:sp>
        <p:nvSpPr>
          <p:cNvPr id="4" name="Slide Number Placeholder 3">
            <a:extLst>
              <a:ext uri="{FF2B5EF4-FFF2-40B4-BE49-F238E27FC236}">
                <a16:creationId xmlns:a16="http://schemas.microsoft.com/office/drawing/2014/main" id="{226C61B9-5563-553E-BD6D-DA10E09A2A93}"/>
              </a:ext>
            </a:extLst>
          </p:cNvPr>
          <p:cNvSpPr>
            <a:spLocks noGrp="1"/>
          </p:cNvSpPr>
          <p:nvPr>
            <p:ph type="sldNum" sz="quarter" idx="5"/>
          </p:nvPr>
        </p:nvSpPr>
        <p:spPr/>
        <p:txBody>
          <a:bodyPr/>
          <a:lstStyle/>
          <a:p>
            <a:fld id="{45BF559F-D7FC-4C27-A2AE-FD765B6E6AEF}" type="slidenum">
              <a:rPr lang="en-US" smtClean="0"/>
              <a:t>9</a:t>
            </a:fld>
            <a:endParaRPr lang="en-US" dirty="0"/>
          </a:p>
        </p:txBody>
      </p:sp>
    </p:spTree>
    <p:extLst>
      <p:ext uri="{BB962C8B-B14F-4D97-AF65-F5344CB8AC3E}">
        <p14:creationId xmlns:p14="http://schemas.microsoft.com/office/powerpoint/2010/main" val="37664008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Page_Pictur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AD0AA8-E444-47EF-89E5-736BB9B92D2D}"/>
              </a:ext>
            </a:extLst>
          </p:cNvPr>
          <p:cNvSpPr/>
          <p:nvPr userDrawn="1"/>
        </p:nvSpPr>
        <p:spPr>
          <a:xfrm>
            <a:off x="0" y="1255271"/>
            <a:ext cx="6032876" cy="41142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2">
            <a:extLst>
              <a:ext uri="{FF2B5EF4-FFF2-40B4-BE49-F238E27FC236}">
                <a16:creationId xmlns:a16="http://schemas.microsoft.com/office/drawing/2014/main" id="{097CE488-345B-4087-B356-7841365FD68C}"/>
              </a:ext>
            </a:extLst>
          </p:cNvPr>
          <p:cNvSpPr/>
          <p:nvPr userDrawn="1"/>
        </p:nvSpPr>
        <p:spPr>
          <a:xfrm>
            <a:off x="6225172" y="1255271"/>
            <a:ext cx="290259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3">
            <a:extLst>
              <a:ext uri="{FF2B5EF4-FFF2-40B4-BE49-F238E27FC236}">
                <a16:creationId xmlns:a16="http://schemas.microsoft.com/office/drawing/2014/main" id="{83A83115-0EE0-4DD7-9EE2-BAE89C704D0C}"/>
              </a:ext>
            </a:extLst>
          </p:cNvPr>
          <p:cNvSpPr/>
          <p:nvPr userDrawn="1"/>
        </p:nvSpPr>
        <p:spPr>
          <a:xfrm>
            <a:off x="9320064" y="1255271"/>
            <a:ext cx="287193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4">
            <a:extLst>
              <a:ext uri="{FF2B5EF4-FFF2-40B4-BE49-F238E27FC236}">
                <a16:creationId xmlns:a16="http://schemas.microsoft.com/office/drawing/2014/main" id="{46266056-6F28-4FC4-A607-F9B804CA0388}"/>
              </a:ext>
            </a:extLst>
          </p:cNvPr>
          <p:cNvSpPr/>
          <p:nvPr userDrawn="1"/>
        </p:nvSpPr>
        <p:spPr>
          <a:xfrm>
            <a:off x="6225172" y="3495279"/>
            <a:ext cx="5966829"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icture Placeholder 1">
            <a:extLst>
              <a:ext uri="{FF2B5EF4-FFF2-40B4-BE49-F238E27FC236}">
                <a16:creationId xmlns:a16="http://schemas.microsoft.com/office/drawing/2014/main" id="{C97D9E10-36DF-43A3-9452-DE4CDD54F665}"/>
              </a:ext>
            </a:extLst>
          </p:cNvPr>
          <p:cNvSpPr>
            <a:spLocks noGrp="1"/>
          </p:cNvSpPr>
          <p:nvPr>
            <p:ph type="pic" sz="quarter" idx="10"/>
          </p:nvPr>
        </p:nvSpPr>
        <p:spPr>
          <a:xfrm>
            <a:off x="0" y="1255713"/>
            <a:ext cx="6032500" cy="4113212"/>
          </a:xfrm>
          <a:prstGeom prst="rect">
            <a:avLst/>
          </a:prstGeom>
        </p:spPr>
        <p:txBody>
          <a:bodyPr anchor="ctr"/>
          <a:lstStyle>
            <a:lvl1pPr marL="0" indent="0" algn="ctr">
              <a:buNone/>
              <a:defRPr/>
            </a:lvl1pPr>
          </a:lstStyle>
          <a:p>
            <a:endParaRPr lang="en-US"/>
          </a:p>
        </p:txBody>
      </p:sp>
      <p:sp>
        <p:nvSpPr>
          <p:cNvPr id="8" name="Picture Placeholder 2">
            <a:extLst>
              <a:ext uri="{FF2B5EF4-FFF2-40B4-BE49-F238E27FC236}">
                <a16:creationId xmlns:a16="http://schemas.microsoft.com/office/drawing/2014/main" id="{CCE8192B-B4FF-4B3E-A295-05E256A8B953}"/>
              </a:ext>
            </a:extLst>
          </p:cNvPr>
          <p:cNvSpPr>
            <a:spLocks noGrp="1"/>
          </p:cNvSpPr>
          <p:nvPr>
            <p:ph type="pic" sz="quarter" idx="11"/>
          </p:nvPr>
        </p:nvSpPr>
        <p:spPr>
          <a:xfrm>
            <a:off x="6225172" y="1255271"/>
            <a:ext cx="2902596" cy="2047712"/>
          </a:xfrm>
          <a:prstGeom prst="rect">
            <a:avLst/>
          </a:prstGeom>
        </p:spPr>
        <p:txBody>
          <a:bodyPr anchor="ctr"/>
          <a:lstStyle>
            <a:lvl1pPr marL="0" indent="0" algn="ctr">
              <a:buNone/>
              <a:defRPr/>
            </a:lvl1pPr>
          </a:lstStyle>
          <a:p>
            <a:endParaRPr lang="en-US"/>
          </a:p>
        </p:txBody>
      </p:sp>
      <p:sp>
        <p:nvSpPr>
          <p:cNvPr id="9" name="Picture Placeholder 3">
            <a:extLst>
              <a:ext uri="{FF2B5EF4-FFF2-40B4-BE49-F238E27FC236}">
                <a16:creationId xmlns:a16="http://schemas.microsoft.com/office/drawing/2014/main" id="{095BC4A1-8F6A-474B-A40F-E9BC331AA982}"/>
              </a:ext>
            </a:extLst>
          </p:cNvPr>
          <p:cNvSpPr>
            <a:spLocks noGrp="1"/>
          </p:cNvSpPr>
          <p:nvPr>
            <p:ph type="pic" sz="quarter" idx="12"/>
          </p:nvPr>
        </p:nvSpPr>
        <p:spPr>
          <a:xfrm>
            <a:off x="9320064" y="1255714"/>
            <a:ext cx="2871936" cy="2047270"/>
          </a:xfrm>
          <a:prstGeom prst="rect">
            <a:avLst/>
          </a:prstGeom>
        </p:spPr>
        <p:txBody>
          <a:bodyPr anchor="ctr"/>
          <a:lstStyle>
            <a:lvl1pPr marL="0" indent="0" algn="ctr">
              <a:buNone/>
              <a:defRPr/>
            </a:lvl1pPr>
          </a:lstStyle>
          <a:p>
            <a:endParaRPr lang="en-US"/>
          </a:p>
        </p:txBody>
      </p:sp>
      <p:sp>
        <p:nvSpPr>
          <p:cNvPr id="10" name="Picture Placeholder 4">
            <a:extLst>
              <a:ext uri="{FF2B5EF4-FFF2-40B4-BE49-F238E27FC236}">
                <a16:creationId xmlns:a16="http://schemas.microsoft.com/office/drawing/2014/main" id="{FB2332BB-BA4A-47D7-A477-91535F93F46C}"/>
              </a:ext>
            </a:extLst>
          </p:cNvPr>
          <p:cNvSpPr>
            <a:spLocks noGrp="1"/>
          </p:cNvSpPr>
          <p:nvPr>
            <p:ph type="pic" sz="quarter" idx="13"/>
          </p:nvPr>
        </p:nvSpPr>
        <p:spPr>
          <a:xfrm>
            <a:off x="6225172" y="3495279"/>
            <a:ext cx="5966828" cy="1873645"/>
          </a:xfrm>
          <a:prstGeom prst="rect">
            <a:avLst/>
          </a:prstGeom>
        </p:spPr>
        <p:txBody>
          <a:bodyPr anchor="ctr"/>
          <a:lstStyle>
            <a:lvl1pPr marL="0" indent="0" algn="ctr">
              <a:buNone/>
              <a:defRPr/>
            </a:lvl1pPr>
          </a:lstStyle>
          <a:p>
            <a:endParaRPr lang="en-US"/>
          </a:p>
        </p:txBody>
      </p:sp>
      <p:sp>
        <p:nvSpPr>
          <p:cNvPr id="15" name="Title Placeholder">
            <a:extLst>
              <a:ext uri="{FF2B5EF4-FFF2-40B4-BE49-F238E27FC236}">
                <a16:creationId xmlns:a16="http://schemas.microsoft.com/office/drawing/2014/main" id="{53A51CD8-641B-4C4C-8732-51F14D4214BD}"/>
              </a:ext>
            </a:extLst>
          </p:cNvPr>
          <p:cNvSpPr>
            <a:spLocks noGrp="1"/>
          </p:cNvSpPr>
          <p:nvPr>
            <p:ph sz="quarter" idx="14" hasCustomPrompt="1"/>
          </p:nvPr>
        </p:nvSpPr>
        <p:spPr>
          <a:xfrm>
            <a:off x="209011" y="5726430"/>
            <a:ext cx="7071356" cy="839833"/>
          </a:xfrm>
          <a:prstGeom prst="rect">
            <a:avLst/>
          </a:prstGeom>
        </p:spPr>
        <p:txBody>
          <a:bodyPr/>
          <a:lstStyle>
            <a:lvl1pPr marL="0" indent="0">
              <a:buNone/>
              <a:defRPr sz="3200" b="1">
                <a:solidFill>
                  <a:schemeClr val="bg1"/>
                </a:solidFill>
                <a:latin typeface="+mj-lt"/>
                <a:ea typeface="Open Sans" panose="020B0606030504020204" pitchFamily="34" charset="0"/>
                <a:cs typeface="Open Sans" panose="020B0606030504020204" pitchFamily="34" charset="0"/>
              </a:defRPr>
            </a:lvl1pPr>
          </a:lstStyle>
          <a:p>
            <a:pPr lvl="0"/>
            <a:r>
              <a:rPr lang="en-US"/>
              <a:t>Title of Presentation</a:t>
            </a:r>
          </a:p>
        </p:txBody>
      </p:sp>
      <p:pic>
        <p:nvPicPr>
          <p:cNvPr id="6" name="Picture 5">
            <a:extLst>
              <a:ext uri="{FF2B5EF4-FFF2-40B4-BE49-F238E27FC236}">
                <a16:creationId xmlns:a16="http://schemas.microsoft.com/office/drawing/2014/main" id="{354F71E9-9FA8-CFEF-4D22-AD8DC8769CA7}"/>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0463393" y="1554638"/>
            <a:ext cx="1728609" cy="3496689"/>
          </a:xfrm>
          <a:prstGeom prst="rect">
            <a:avLst/>
          </a:prstGeom>
        </p:spPr>
      </p:pic>
    </p:spTree>
    <p:extLst>
      <p:ext uri="{BB962C8B-B14F-4D97-AF65-F5344CB8AC3E}">
        <p14:creationId xmlns:p14="http://schemas.microsoft.com/office/powerpoint/2010/main" val="2854203068"/>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Page No Pictures">
    <p:spTree>
      <p:nvGrpSpPr>
        <p:cNvPr id="1" name=""/>
        <p:cNvGrpSpPr/>
        <p:nvPr/>
      </p:nvGrpSpPr>
      <p:grpSpPr>
        <a:xfrm>
          <a:off x="0" y="0"/>
          <a:ext cx="0" cy="0"/>
          <a:chOff x="0" y="0"/>
          <a:chExt cx="0" cy="0"/>
        </a:xfrm>
      </p:grpSpPr>
      <p:sp>
        <p:nvSpPr>
          <p:cNvPr id="12" name="Title Placeholder">
            <a:extLst>
              <a:ext uri="{FF2B5EF4-FFF2-40B4-BE49-F238E27FC236}">
                <a16:creationId xmlns:a16="http://schemas.microsoft.com/office/drawing/2014/main" id="{6DB4110C-F0A2-4ADD-AE63-1FC7F0E3B232}"/>
              </a:ext>
            </a:extLst>
          </p:cNvPr>
          <p:cNvSpPr>
            <a:spLocks noGrp="1"/>
          </p:cNvSpPr>
          <p:nvPr>
            <p:ph sz="quarter" idx="14" hasCustomPrompt="1"/>
          </p:nvPr>
        </p:nvSpPr>
        <p:spPr>
          <a:xfrm>
            <a:off x="209011" y="5726430"/>
            <a:ext cx="7071356" cy="839833"/>
          </a:xfrm>
          <a:prstGeom prst="rect">
            <a:avLst/>
          </a:prstGeom>
        </p:spPr>
        <p:txBody>
          <a:bodyPr/>
          <a:lstStyle>
            <a:lvl1pPr marL="0" indent="0">
              <a:buNone/>
              <a:defRPr sz="3200" b="1">
                <a:solidFill>
                  <a:schemeClr val="bg1"/>
                </a:solidFill>
                <a:latin typeface="+mj-lt"/>
                <a:ea typeface="Open Sans" panose="020B0606030504020204" pitchFamily="34" charset="0"/>
                <a:cs typeface="Open Sans" panose="020B0606030504020204" pitchFamily="34" charset="0"/>
              </a:defRPr>
            </a:lvl1pPr>
          </a:lstStyle>
          <a:p>
            <a:pPr lvl="0"/>
            <a:r>
              <a:rPr lang="en-US"/>
              <a:t>Title of Presentation</a:t>
            </a:r>
          </a:p>
        </p:txBody>
      </p:sp>
    </p:spTree>
    <p:extLst>
      <p:ext uri="{BB962C8B-B14F-4D97-AF65-F5344CB8AC3E}">
        <p14:creationId xmlns:p14="http://schemas.microsoft.com/office/powerpoint/2010/main" val="4121960165"/>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0" y="1255271"/>
            <a:ext cx="6032876"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209011" y="1255271"/>
            <a:ext cx="5530431" cy="4114207"/>
          </a:xfrm>
          <a:prstGeom prst="rect">
            <a:avLst/>
          </a:prstGeom>
        </p:spPr>
        <p:txBody>
          <a:bodyPr anchor="ctr" anchorCtr="0"/>
          <a:lstStyle>
            <a:lvl1pPr marL="0" indent="0">
              <a:buNone/>
              <a:defRPr sz="3200" b="1">
                <a:solidFill>
                  <a:schemeClr val="bg1"/>
                </a:solidFill>
                <a:latin typeface="+mj-lt"/>
                <a:ea typeface="Open Sans" panose="020B0606030504020204" pitchFamily="34" charset="0"/>
                <a:cs typeface="Open Sans" panose="020B0606030504020204" pitchFamily="34" charset="0"/>
              </a:defRPr>
            </a:lvl1pPr>
          </a:lstStyle>
          <a:p>
            <a:pPr lvl="0"/>
            <a:r>
              <a:rPr lang="en-US"/>
              <a:t>Divider Slide Title</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6225172" y="1255271"/>
            <a:ext cx="290259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3">
            <a:extLst>
              <a:ext uri="{FF2B5EF4-FFF2-40B4-BE49-F238E27FC236}">
                <a16:creationId xmlns:a16="http://schemas.microsoft.com/office/drawing/2014/main" id="{DE393653-42EA-4CD1-9134-AC75DD79569F}"/>
              </a:ext>
            </a:extLst>
          </p:cNvPr>
          <p:cNvSpPr/>
          <p:nvPr userDrawn="1"/>
        </p:nvSpPr>
        <p:spPr>
          <a:xfrm>
            <a:off x="9320064" y="1255271"/>
            <a:ext cx="287193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4">
            <a:extLst>
              <a:ext uri="{FF2B5EF4-FFF2-40B4-BE49-F238E27FC236}">
                <a16:creationId xmlns:a16="http://schemas.microsoft.com/office/drawing/2014/main" id="{50B14B5B-CD68-4361-95C8-B6A835F8AE1F}"/>
              </a:ext>
            </a:extLst>
          </p:cNvPr>
          <p:cNvSpPr/>
          <p:nvPr userDrawn="1"/>
        </p:nvSpPr>
        <p:spPr>
          <a:xfrm>
            <a:off x="6225172" y="3495279"/>
            <a:ext cx="5966829"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6225173" y="1255826"/>
            <a:ext cx="2902596" cy="2047712"/>
          </a:xfrm>
          <a:prstGeom prst="rect">
            <a:avLst/>
          </a:prstGeom>
        </p:spPr>
        <p:txBody>
          <a:bodyPr anchor="ctr"/>
          <a:lstStyle>
            <a:lvl1pPr marL="0" indent="0" algn="ctr">
              <a:buNone/>
              <a:defRPr/>
            </a:lvl1pPr>
          </a:lstStyle>
          <a:p>
            <a:endParaRPr lang="en-US"/>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9320065" y="1256269"/>
            <a:ext cx="2871936" cy="2047271"/>
          </a:xfrm>
          <a:prstGeom prst="rect">
            <a:avLst/>
          </a:prstGeom>
        </p:spPr>
        <p:txBody>
          <a:bodyPr anchor="ctr"/>
          <a:lstStyle>
            <a:lvl1pPr marL="0" indent="0" algn="ctr">
              <a:buNone/>
              <a:defRPr/>
            </a:lvl1pPr>
          </a:lstStyle>
          <a:p>
            <a:endParaRPr lang="en-US"/>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6225173" y="3495834"/>
            <a:ext cx="5966828" cy="1873645"/>
          </a:xfrm>
          <a:prstGeom prst="rect">
            <a:avLst/>
          </a:prstGeom>
        </p:spPr>
        <p:txBody>
          <a:bodyPr anchor="ctr"/>
          <a:lstStyle>
            <a:lvl1pPr marL="0" indent="0" algn="ctr">
              <a:buNone/>
              <a:defRPr/>
            </a:lvl1pPr>
          </a:lstStyle>
          <a:p>
            <a:endParaRPr lang="en-US"/>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0463393" y="1554638"/>
            <a:ext cx="1728609" cy="3496689"/>
          </a:xfrm>
          <a:prstGeom prst="rect">
            <a:avLst/>
          </a:prstGeom>
        </p:spPr>
      </p:pic>
    </p:spTree>
    <p:extLst>
      <p:ext uri="{BB962C8B-B14F-4D97-AF65-F5344CB8AC3E}">
        <p14:creationId xmlns:p14="http://schemas.microsoft.com/office/powerpoint/2010/main" val="3128570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Body White 1">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F74FF550-C5F0-4A31-A0AA-57E4E4D5A723}"/>
              </a:ext>
            </a:extLst>
          </p:cNvPr>
          <p:cNvSpPr>
            <a:spLocks noGrp="1"/>
          </p:cNvSpPr>
          <p:nvPr>
            <p:ph type="body" sz="quarter" idx="11" hasCustomPrompt="1"/>
          </p:nvPr>
        </p:nvSpPr>
        <p:spPr>
          <a:xfrm>
            <a:off x="196776" y="832704"/>
            <a:ext cx="11690424" cy="531082"/>
          </a:xfrm>
          <a:prstGeom prst="rect">
            <a:avLst/>
          </a:prstGeom>
        </p:spPr>
        <p:txBody>
          <a:bodyPr/>
          <a:lstStyle>
            <a:lvl1pPr marL="0" indent="0">
              <a:buNone/>
              <a:defRPr sz="4000" b="0" i="0">
                <a:solidFill>
                  <a:schemeClr val="accent4"/>
                </a:solidFill>
                <a:latin typeface="Montserrat ExtraBold" pitchFamily="2" charset="77"/>
                <a:ea typeface="Open Sans" panose="020B0606030504020204" pitchFamily="34" charset="0"/>
                <a:cs typeface="Open Sans" panose="020B0606030504020204" pitchFamily="34" charset="0"/>
              </a:defRPr>
            </a:lvl1pPr>
          </a:lstStyle>
          <a:p>
            <a:pPr lvl="0"/>
            <a:r>
              <a:rPr lang="en-US"/>
              <a:t>Slide Header</a:t>
            </a:r>
          </a:p>
        </p:txBody>
      </p:sp>
      <p:sp>
        <p:nvSpPr>
          <p:cNvPr id="4" name="Content Placeholder">
            <a:extLst>
              <a:ext uri="{FF2B5EF4-FFF2-40B4-BE49-F238E27FC236}">
                <a16:creationId xmlns:a16="http://schemas.microsoft.com/office/drawing/2014/main" id="{9F6D990D-7148-4AB0-B70B-610C4E1FC5F8}"/>
              </a:ext>
            </a:extLst>
          </p:cNvPr>
          <p:cNvSpPr>
            <a:spLocks noGrp="1"/>
          </p:cNvSpPr>
          <p:nvPr>
            <p:ph sz="quarter" idx="10"/>
          </p:nvPr>
        </p:nvSpPr>
        <p:spPr>
          <a:xfrm>
            <a:off x="505434" y="1627908"/>
            <a:ext cx="11381766" cy="4506191"/>
          </a:xfrm>
          <a:prstGeom prst="rect">
            <a:avLst/>
          </a:prstGeom>
        </p:spPr>
        <p:txBody>
          <a:bodyPr/>
          <a:lstStyle>
            <a:lvl1pPr marL="228600" indent="-228600">
              <a:buClr>
                <a:schemeClr val="accent1"/>
              </a:buClr>
              <a:buFont typeface="Wingdings" panose="05000000000000000000" pitchFamily="2" charset="2"/>
              <a:buChar char="§"/>
              <a:defRPr>
                <a:solidFill>
                  <a:schemeClr val="bg2">
                    <a:lumMod val="25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buClr>
                <a:schemeClr val="accent1"/>
              </a:buClr>
              <a:buFont typeface="Wingdings" panose="05000000000000000000" pitchFamily="2" charset="2"/>
              <a:buChar char="§"/>
              <a:defRPr>
                <a:solidFill>
                  <a:schemeClr val="bg2">
                    <a:lumMod val="25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buClr>
                <a:schemeClr val="accent1"/>
              </a:buClr>
              <a:buFont typeface="Wingdings" panose="05000000000000000000" pitchFamily="2" charset="2"/>
              <a:buChar char="§"/>
              <a:defRPr>
                <a:solidFill>
                  <a:schemeClr val="bg2">
                    <a:lumMod val="25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buClr>
                <a:schemeClr val="accent1"/>
              </a:buClr>
              <a:buFont typeface="Wingdings" panose="05000000000000000000" pitchFamily="2" charset="2"/>
              <a:buChar char="§"/>
              <a:defRPr>
                <a:solidFill>
                  <a:schemeClr val="bg2">
                    <a:lumMod val="25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buClr>
                <a:schemeClr val="accent1"/>
              </a:buClr>
              <a:buFont typeface="Wingdings" panose="05000000000000000000" pitchFamily="2" charset="2"/>
              <a:buChar char="§"/>
              <a:defRPr>
                <a:solidFill>
                  <a:schemeClr val="bg2">
                    <a:lumMod val="25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86510827"/>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ody White 1">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F74FF550-C5F0-4A31-A0AA-57E4E4D5A723}"/>
              </a:ext>
            </a:extLst>
          </p:cNvPr>
          <p:cNvSpPr>
            <a:spLocks noGrp="1"/>
          </p:cNvSpPr>
          <p:nvPr>
            <p:ph type="body" sz="quarter" idx="11" hasCustomPrompt="1"/>
          </p:nvPr>
        </p:nvSpPr>
        <p:spPr>
          <a:xfrm>
            <a:off x="196776" y="832704"/>
            <a:ext cx="11690424" cy="531082"/>
          </a:xfrm>
          <a:prstGeom prst="rect">
            <a:avLst/>
          </a:prstGeom>
        </p:spPr>
        <p:txBody>
          <a:bodyPr/>
          <a:lstStyle>
            <a:lvl1pPr marL="0" indent="0">
              <a:buNone/>
              <a:defRPr sz="4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a:t>Slide Header</a:t>
            </a:r>
          </a:p>
        </p:txBody>
      </p:sp>
      <p:sp>
        <p:nvSpPr>
          <p:cNvPr id="4" name="Content Placeholder">
            <a:extLst>
              <a:ext uri="{FF2B5EF4-FFF2-40B4-BE49-F238E27FC236}">
                <a16:creationId xmlns:a16="http://schemas.microsoft.com/office/drawing/2014/main" id="{9F6D990D-7148-4AB0-B70B-610C4E1FC5F8}"/>
              </a:ext>
            </a:extLst>
          </p:cNvPr>
          <p:cNvSpPr>
            <a:spLocks noGrp="1"/>
          </p:cNvSpPr>
          <p:nvPr>
            <p:ph sz="quarter" idx="10"/>
          </p:nvPr>
        </p:nvSpPr>
        <p:spPr>
          <a:xfrm>
            <a:off x="505434" y="1627908"/>
            <a:ext cx="11381766" cy="4506191"/>
          </a:xfrm>
          <a:prstGeom prst="rect">
            <a:avLst/>
          </a:prstGeom>
        </p:spPr>
        <p:txBody>
          <a:bodyPr/>
          <a:lstStyle>
            <a:lvl1pPr marL="2286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69241945"/>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96776" y="832704"/>
            <a:ext cx="8733092" cy="531082"/>
          </a:xfrm>
          <a:prstGeom prst="rect">
            <a:avLst/>
          </a:prstGeom>
        </p:spPr>
        <p:txBody>
          <a:bodyPr/>
          <a:lstStyle>
            <a:lvl1pPr marL="0" indent="0">
              <a:buNone/>
              <a:defRPr sz="4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a:t>Slide Header</a:t>
            </a:r>
          </a:p>
        </p:txBody>
      </p:sp>
      <p:sp>
        <p:nvSpPr>
          <p:cNvPr id="9" name="Content Placeholder">
            <a:extLst>
              <a:ext uri="{FF2B5EF4-FFF2-40B4-BE49-F238E27FC236}">
                <a16:creationId xmlns:a16="http://schemas.microsoft.com/office/drawing/2014/main" id="{4007ADB3-A81C-4173-A520-5E9E7F324B11}"/>
              </a:ext>
            </a:extLst>
          </p:cNvPr>
          <p:cNvSpPr>
            <a:spLocks noGrp="1"/>
          </p:cNvSpPr>
          <p:nvPr>
            <p:ph sz="quarter" idx="10"/>
          </p:nvPr>
        </p:nvSpPr>
        <p:spPr>
          <a:xfrm>
            <a:off x="505434" y="1627908"/>
            <a:ext cx="8424434" cy="4506191"/>
          </a:xfrm>
          <a:prstGeom prst="rect">
            <a:avLst/>
          </a:prstGeom>
        </p:spPr>
        <p:txBody>
          <a:bodyPr/>
          <a:lstStyle>
            <a:lvl1pPr marL="2286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9576122" y="914400"/>
            <a:ext cx="2311078"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9576122" y="914400"/>
            <a:ext cx="2311078" cy="5219699"/>
          </a:xfrm>
          <a:prstGeom prst="rect">
            <a:avLst/>
          </a:prstGeom>
        </p:spPr>
        <p:txBody>
          <a:bodyPr anchor="ctr"/>
          <a:lstStyle>
            <a:lvl1pPr marL="0" indent="0" algn="ctr">
              <a:buNone/>
              <a:defRPr/>
            </a:lvl1pPr>
          </a:lstStyle>
          <a:p>
            <a:endParaRPr lang="en-US"/>
          </a:p>
        </p:txBody>
      </p:sp>
    </p:spTree>
    <p:extLst>
      <p:ext uri="{BB962C8B-B14F-4D97-AF65-F5344CB8AC3E}">
        <p14:creationId xmlns:p14="http://schemas.microsoft.com/office/powerpoint/2010/main" val="604841679"/>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Body White 3">
    <p:spTree>
      <p:nvGrpSpPr>
        <p:cNvPr id="1" name=""/>
        <p:cNvGrpSpPr/>
        <p:nvPr/>
      </p:nvGrpSpPr>
      <p:grpSpPr>
        <a:xfrm>
          <a:off x="0" y="0"/>
          <a:ext cx="0" cy="0"/>
          <a:chOff x="0" y="0"/>
          <a:chExt cx="0" cy="0"/>
        </a:xfrm>
      </p:grpSpPr>
      <p:sp>
        <p:nvSpPr>
          <p:cNvPr id="11" name="Title Placeholder">
            <a:extLst>
              <a:ext uri="{FF2B5EF4-FFF2-40B4-BE49-F238E27FC236}">
                <a16:creationId xmlns:a16="http://schemas.microsoft.com/office/drawing/2014/main" id="{2B434D1E-5311-4884-AA47-BBA361918243}"/>
              </a:ext>
            </a:extLst>
          </p:cNvPr>
          <p:cNvSpPr>
            <a:spLocks noGrp="1"/>
          </p:cNvSpPr>
          <p:nvPr>
            <p:ph type="body" sz="quarter" idx="11" hasCustomPrompt="1"/>
          </p:nvPr>
        </p:nvSpPr>
        <p:spPr>
          <a:xfrm>
            <a:off x="196776" y="832704"/>
            <a:ext cx="8733092" cy="531082"/>
          </a:xfrm>
          <a:prstGeom prst="rect">
            <a:avLst/>
          </a:prstGeom>
        </p:spPr>
        <p:txBody>
          <a:bodyPr/>
          <a:lstStyle>
            <a:lvl1pPr marL="0" indent="0">
              <a:buNone/>
              <a:defRPr sz="4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a:t>Slide Header</a:t>
            </a:r>
          </a:p>
        </p:txBody>
      </p:sp>
      <p:sp>
        <p:nvSpPr>
          <p:cNvPr id="13" name="Content Placeholder">
            <a:extLst>
              <a:ext uri="{FF2B5EF4-FFF2-40B4-BE49-F238E27FC236}">
                <a16:creationId xmlns:a16="http://schemas.microsoft.com/office/drawing/2014/main" id="{D9DF2AE3-157A-4EBA-BBDC-2629388C382F}"/>
              </a:ext>
            </a:extLst>
          </p:cNvPr>
          <p:cNvSpPr>
            <a:spLocks noGrp="1"/>
          </p:cNvSpPr>
          <p:nvPr>
            <p:ph sz="quarter" idx="10"/>
          </p:nvPr>
        </p:nvSpPr>
        <p:spPr>
          <a:xfrm>
            <a:off x="505434" y="1627908"/>
            <a:ext cx="8424434" cy="4506191"/>
          </a:xfrm>
          <a:prstGeom prst="rect">
            <a:avLst/>
          </a:prstGeom>
        </p:spPr>
        <p:txBody>
          <a:bodyPr/>
          <a:lstStyle>
            <a:lvl1pPr marL="2286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Rectangle 1">
            <a:extLst>
              <a:ext uri="{FF2B5EF4-FFF2-40B4-BE49-F238E27FC236}">
                <a16:creationId xmlns:a16="http://schemas.microsoft.com/office/drawing/2014/main" id="{7858EC9A-293D-4DC4-8D17-1C7CD6AB84C0}"/>
              </a:ext>
              <a:ext uri="{C183D7F6-B498-43B3-948B-1728B52AA6E4}">
                <adec:decorative xmlns:adec="http://schemas.microsoft.com/office/drawing/2017/decorative" val="1"/>
              </a:ext>
            </a:extLst>
          </p:cNvPr>
          <p:cNvSpPr/>
          <p:nvPr userDrawn="1"/>
        </p:nvSpPr>
        <p:spPr>
          <a:xfrm>
            <a:off x="9576122" y="914400"/>
            <a:ext cx="2311078" cy="25090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
            <a:extLst>
              <a:ext uri="{FF2B5EF4-FFF2-40B4-BE49-F238E27FC236}">
                <a16:creationId xmlns:a16="http://schemas.microsoft.com/office/drawing/2014/main" id="{A7B37783-ECCB-4CEC-8DEF-782C6EDEE53A}"/>
              </a:ext>
              <a:ext uri="{C183D7F6-B498-43B3-948B-1728B52AA6E4}">
                <adec:decorative xmlns:adec="http://schemas.microsoft.com/office/drawing/2017/decorative" val="0"/>
              </a:ext>
            </a:extLst>
          </p:cNvPr>
          <p:cNvSpPr>
            <a:spLocks noGrp="1"/>
          </p:cNvSpPr>
          <p:nvPr>
            <p:ph type="pic" sz="quarter" idx="13"/>
          </p:nvPr>
        </p:nvSpPr>
        <p:spPr>
          <a:xfrm>
            <a:off x="9576122" y="914399"/>
            <a:ext cx="2311078" cy="2509020"/>
          </a:xfrm>
          <a:prstGeom prst="rect">
            <a:avLst/>
          </a:prstGeom>
        </p:spPr>
        <p:txBody>
          <a:bodyPr anchor="ctr"/>
          <a:lstStyle>
            <a:lvl1pPr marL="0" indent="0" algn="ctr">
              <a:buNone/>
              <a:defRPr/>
            </a:lvl1pPr>
          </a:lstStyle>
          <a:p>
            <a:endParaRPr lang="en-US"/>
          </a:p>
        </p:txBody>
      </p:sp>
      <p:sp>
        <p:nvSpPr>
          <p:cNvPr id="9" name="Picture Rectangle 2">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9576122" y="3615159"/>
            <a:ext cx="2311078" cy="251893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icture Placeholder 2">
            <a:extLst>
              <a:ext uri="{FF2B5EF4-FFF2-40B4-BE49-F238E27FC236}">
                <a16:creationId xmlns:a16="http://schemas.microsoft.com/office/drawing/2014/main" id="{FA3DE705-66A6-4139-B2DC-D25F0EB450B7}"/>
              </a:ext>
            </a:extLst>
          </p:cNvPr>
          <p:cNvSpPr>
            <a:spLocks noGrp="1"/>
          </p:cNvSpPr>
          <p:nvPr>
            <p:ph type="pic" sz="quarter" idx="14"/>
          </p:nvPr>
        </p:nvSpPr>
        <p:spPr>
          <a:xfrm>
            <a:off x="9576122" y="3615159"/>
            <a:ext cx="2311078" cy="2518941"/>
          </a:xfrm>
          <a:prstGeom prst="rect">
            <a:avLst/>
          </a:prstGeom>
        </p:spPr>
        <p:txBody>
          <a:bodyPr anchor="ctr"/>
          <a:lstStyle>
            <a:lvl1pPr marL="0" indent="0" algn="ctr">
              <a:buNone/>
              <a:defRPr/>
            </a:lvl1pPr>
          </a:lstStyle>
          <a:p>
            <a:endParaRPr lang="en-US"/>
          </a:p>
        </p:txBody>
      </p:sp>
    </p:spTree>
    <p:extLst>
      <p:ext uri="{BB962C8B-B14F-4D97-AF65-F5344CB8AC3E}">
        <p14:creationId xmlns:p14="http://schemas.microsoft.com/office/powerpoint/2010/main" val="3500272763"/>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ody White 4">
    <p:spTree>
      <p:nvGrpSpPr>
        <p:cNvPr id="1" name=""/>
        <p:cNvGrpSpPr/>
        <p:nvPr/>
      </p:nvGrpSpPr>
      <p:grpSpPr>
        <a:xfrm>
          <a:off x="0" y="0"/>
          <a:ext cx="0" cy="0"/>
          <a:chOff x="0" y="0"/>
          <a:chExt cx="0" cy="0"/>
        </a:xfrm>
      </p:grpSpPr>
      <p:sp>
        <p:nvSpPr>
          <p:cNvPr id="13" name="Title Placeholder">
            <a:extLst>
              <a:ext uri="{FF2B5EF4-FFF2-40B4-BE49-F238E27FC236}">
                <a16:creationId xmlns:a16="http://schemas.microsoft.com/office/drawing/2014/main" id="{12E01219-4F6B-4A10-ACAC-FC1373C47670}"/>
              </a:ext>
            </a:extLst>
          </p:cNvPr>
          <p:cNvSpPr>
            <a:spLocks noGrp="1"/>
          </p:cNvSpPr>
          <p:nvPr>
            <p:ph type="body" sz="quarter" idx="11" hasCustomPrompt="1"/>
          </p:nvPr>
        </p:nvSpPr>
        <p:spPr>
          <a:xfrm>
            <a:off x="196776" y="832704"/>
            <a:ext cx="8733092" cy="531082"/>
          </a:xfrm>
          <a:prstGeom prst="rect">
            <a:avLst/>
          </a:prstGeom>
        </p:spPr>
        <p:txBody>
          <a:bodyPr/>
          <a:lstStyle>
            <a:lvl1pPr marL="0" indent="0">
              <a:buNone/>
              <a:defRPr sz="4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a:t>Slide Header</a:t>
            </a:r>
          </a:p>
        </p:txBody>
      </p:sp>
      <p:sp>
        <p:nvSpPr>
          <p:cNvPr id="14" name="Content Placeholder">
            <a:extLst>
              <a:ext uri="{FF2B5EF4-FFF2-40B4-BE49-F238E27FC236}">
                <a16:creationId xmlns:a16="http://schemas.microsoft.com/office/drawing/2014/main" id="{D169AAC0-7FCA-410B-B4C3-56626F67906F}"/>
              </a:ext>
            </a:extLst>
          </p:cNvPr>
          <p:cNvSpPr>
            <a:spLocks noGrp="1"/>
          </p:cNvSpPr>
          <p:nvPr>
            <p:ph sz="quarter" idx="10"/>
          </p:nvPr>
        </p:nvSpPr>
        <p:spPr>
          <a:xfrm>
            <a:off x="505434" y="1627908"/>
            <a:ext cx="8424434" cy="4506191"/>
          </a:xfrm>
          <a:prstGeom prst="rect">
            <a:avLst/>
          </a:prstGeom>
        </p:spPr>
        <p:txBody>
          <a:bodyPr/>
          <a:lstStyle>
            <a:lvl1pPr marL="2286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Picture Rectangle 1">
            <a:extLst>
              <a:ext uri="{FF2B5EF4-FFF2-40B4-BE49-F238E27FC236}">
                <a16:creationId xmlns:a16="http://schemas.microsoft.com/office/drawing/2014/main" id="{B56D0C75-5B98-46DE-9CDE-7848C98BC629}"/>
              </a:ext>
              <a:ext uri="{C183D7F6-B498-43B3-948B-1728B52AA6E4}">
                <adec:decorative xmlns:adec="http://schemas.microsoft.com/office/drawing/2017/decorative" val="1"/>
              </a:ext>
            </a:extLst>
          </p:cNvPr>
          <p:cNvSpPr/>
          <p:nvPr userDrawn="1"/>
        </p:nvSpPr>
        <p:spPr>
          <a:xfrm>
            <a:off x="9576122" y="914400"/>
            <a:ext cx="2311078"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icture Placeholder 1">
            <a:extLst>
              <a:ext uri="{FF2B5EF4-FFF2-40B4-BE49-F238E27FC236}">
                <a16:creationId xmlns:a16="http://schemas.microsoft.com/office/drawing/2014/main" id="{FA3DE705-66A6-4139-B2DC-D25F0EB450B7}"/>
              </a:ext>
            </a:extLst>
          </p:cNvPr>
          <p:cNvSpPr>
            <a:spLocks noGrp="1"/>
          </p:cNvSpPr>
          <p:nvPr>
            <p:ph type="pic" sz="quarter" idx="14"/>
          </p:nvPr>
        </p:nvSpPr>
        <p:spPr>
          <a:xfrm>
            <a:off x="9576119" y="914400"/>
            <a:ext cx="2311077" cy="1607519"/>
          </a:xfrm>
          <a:prstGeom prst="rect">
            <a:avLst/>
          </a:prstGeom>
        </p:spPr>
        <p:txBody>
          <a:bodyPr anchor="ctr"/>
          <a:lstStyle>
            <a:lvl1pPr marL="0" indent="0" algn="ctr">
              <a:buNone/>
              <a:defRPr/>
            </a:lvl1pPr>
          </a:lstStyle>
          <a:p>
            <a:endParaRPr lang="en-US"/>
          </a:p>
        </p:txBody>
      </p:sp>
      <p:sp>
        <p:nvSpPr>
          <p:cNvPr id="18" name="Picture Rectangle 2">
            <a:extLst>
              <a:ext uri="{FF2B5EF4-FFF2-40B4-BE49-F238E27FC236}">
                <a16:creationId xmlns:a16="http://schemas.microsoft.com/office/drawing/2014/main" id="{175A8299-EC36-407A-A79D-E8F21B4912DD}"/>
              </a:ext>
              <a:ext uri="{C183D7F6-B498-43B3-948B-1728B52AA6E4}">
                <adec:decorative xmlns:adec="http://schemas.microsoft.com/office/drawing/2017/decorative" val="1"/>
              </a:ext>
            </a:extLst>
          </p:cNvPr>
          <p:cNvSpPr/>
          <p:nvPr userDrawn="1"/>
        </p:nvSpPr>
        <p:spPr>
          <a:xfrm>
            <a:off x="9576121" y="2717074"/>
            <a:ext cx="2311078"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Picture Placeholder 2">
            <a:extLst>
              <a:ext uri="{FF2B5EF4-FFF2-40B4-BE49-F238E27FC236}">
                <a16:creationId xmlns:a16="http://schemas.microsoft.com/office/drawing/2014/main" id="{ECA84048-8C0E-492C-AC5F-197EB1BEC3C7}"/>
              </a:ext>
              <a:ext uri="{C183D7F6-B498-43B3-948B-1728B52AA6E4}">
                <adec:decorative xmlns:adec="http://schemas.microsoft.com/office/drawing/2017/decorative" val="0"/>
              </a:ext>
            </a:extLst>
          </p:cNvPr>
          <p:cNvSpPr>
            <a:spLocks noGrp="1"/>
          </p:cNvSpPr>
          <p:nvPr>
            <p:ph type="pic" sz="quarter" idx="15"/>
          </p:nvPr>
        </p:nvSpPr>
        <p:spPr>
          <a:xfrm>
            <a:off x="9576118" y="2713658"/>
            <a:ext cx="2311077" cy="1607519"/>
          </a:xfrm>
          <a:prstGeom prst="rect">
            <a:avLst/>
          </a:prstGeom>
        </p:spPr>
        <p:txBody>
          <a:bodyPr anchor="ctr"/>
          <a:lstStyle>
            <a:lvl1pPr marL="0" indent="0" algn="ctr">
              <a:buNone/>
              <a:defRPr/>
            </a:lvl1pPr>
          </a:lstStyle>
          <a:p>
            <a:endParaRPr lang="en-US"/>
          </a:p>
        </p:txBody>
      </p:sp>
      <p:sp>
        <p:nvSpPr>
          <p:cNvPr id="19" name="Picture Rectangle 3">
            <a:extLst>
              <a:ext uri="{FF2B5EF4-FFF2-40B4-BE49-F238E27FC236}">
                <a16:creationId xmlns:a16="http://schemas.microsoft.com/office/drawing/2014/main" id="{2A4E731A-EF94-4BF9-B8A8-ACC17649834E}"/>
              </a:ext>
              <a:ext uri="{C183D7F6-B498-43B3-948B-1728B52AA6E4}">
                <adec:decorative xmlns:adec="http://schemas.microsoft.com/office/drawing/2017/decorative" val="1"/>
              </a:ext>
            </a:extLst>
          </p:cNvPr>
          <p:cNvSpPr/>
          <p:nvPr userDrawn="1"/>
        </p:nvSpPr>
        <p:spPr>
          <a:xfrm>
            <a:off x="9576122" y="4523165"/>
            <a:ext cx="2311078"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Picture Placeholder 3">
            <a:extLst>
              <a:ext uri="{FF2B5EF4-FFF2-40B4-BE49-F238E27FC236}">
                <a16:creationId xmlns:a16="http://schemas.microsoft.com/office/drawing/2014/main" id="{C1CFA84E-19F1-45F4-93A1-15252D4AA15C}"/>
              </a:ext>
            </a:extLst>
          </p:cNvPr>
          <p:cNvSpPr>
            <a:spLocks noGrp="1"/>
          </p:cNvSpPr>
          <p:nvPr>
            <p:ph type="pic" sz="quarter" idx="16"/>
          </p:nvPr>
        </p:nvSpPr>
        <p:spPr>
          <a:xfrm>
            <a:off x="9576117" y="4524872"/>
            <a:ext cx="2311077" cy="1607519"/>
          </a:xfrm>
          <a:prstGeom prst="rect">
            <a:avLst/>
          </a:prstGeom>
        </p:spPr>
        <p:txBody>
          <a:bodyPr anchor="ctr"/>
          <a:lstStyle>
            <a:lvl1pPr marL="0" indent="0" algn="ctr">
              <a:buNone/>
              <a:defRPr/>
            </a:lvl1pPr>
          </a:lstStyle>
          <a:p>
            <a:endParaRPr lang="en-US"/>
          </a:p>
        </p:txBody>
      </p:sp>
    </p:spTree>
    <p:extLst>
      <p:ext uri="{BB962C8B-B14F-4D97-AF65-F5344CB8AC3E}">
        <p14:creationId xmlns:p14="http://schemas.microsoft.com/office/powerpoint/2010/main" val="1767677870"/>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3.pn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524" y="0"/>
            <a:ext cx="12190476" cy="10604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524" y="5562149"/>
            <a:ext cx="12190476" cy="129585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7495555" y="6146507"/>
            <a:ext cx="4490841" cy="492443"/>
          </a:xfrm>
          <a:prstGeom prst="rect">
            <a:avLst/>
          </a:prstGeom>
          <a:noFill/>
        </p:spPr>
        <p:txBody>
          <a:bodyPr wrap="square" rtlCol="0">
            <a:spAutoFit/>
          </a:bodyPr>
          <a:lstStyle/>
          <a:p>
            <a:pPr algn="r"/>
            <a:r>
              <a:rPr lang="en-US" sz="1400" b="1">
                <a:solidFill>
                  <a:schemeClr val="bg1"/>
                </a:solidFill>
                <a:latin typeface="Open Sans" panose="020B0606030504020204" pitchFamily="34" charset="0"/>
                <a:ea typeface="Open Sans" panose="020B0606030504020204" pitchFamily="34" charset="0"/>
                <a:cs typeface="Open Sans" panose="020B0606030504020204" pitchFamily="34" charset="0"/>
              </a:rPr>
              <a:t>FARM PRODUCTION AND CONSERVATION</a:t>
            </a:r>
          </a:p>
          <a:p>
            <a:pPr algn="r"/>
            <a:r>
              <a:rPr lang="en-US" sz="1200" b="1">
                <a:solidFill>
                  <a:schemeClr val="bg1"/>
                </a:solidFill>
                <a:latin typeface="Open Sans" panose="020B0606030504020204" pitchFamily="34" charset="0"/>
                <a:ea typeface="Open Sans" panose="020B0606030504020204" pitchFamily="34" charset="0"/>
                <a:cs typeface="Open Sans" panose="020B0606030504020204" pitchFamily="34" charset="0"/>
              </a:rPr>
              <a:t>FSA | NRCS | RMA | Business Center</a:t>
            </a:r>
          </a:p>
        </p:txBody>
      </p:sp>
      <p:pic>
        <p:nvPicPr>
          <p:cNvPr id="7" name="Picture 6">
            <a:extLst>
              <a:ext uri="{FF2B5EF4-FFF2-40B4-BE49-F238E27FC236}">
                <a16:creationId xmlns:a16="http://schemas.microsoft.com/office/drawing/2014/main" id="{0B1C69E8-C370-43D8-81AA-AB0119E4CD31}"/>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304799" y="304800"/>
            <a:ext cx="5313687" cy="506913"/>
          </a:xfrm>
          <a:prstGeom prst="rect">
            <a:avLst/>
          </a:prstGeom>
        </p:spPr>
      </p:pic>
    </p:spTree>
    <p:extLst>
      <p:ext uri="{BB962C8B-B14F-4D97-AF65-F5344CB8AC3E}">
        <p14:creationId xmlns:p14="http://schemas.microsoft.com/office/powerpoint/2010/main" val="569656255"/>
      </p:ext>
    </p:extLst>
  </p:cSld>
  <p:clrMap bg1="lt1" tx1="dk1" bg2="lt2" tx2="dk2" accent1="accent1" accent2="accent2" accent3="accent3" accent4="accent4" accent5="accent5" accent6="accent6" hlink="hlink" folHlink="folHlink"/>
  <p:sldLayoutIdLst>
    <p:sldLayoutId id="2147483710" r:id="rId1"/>
    <p:sldLayoutId id="2147483720" r:id="rId2"/>
    <p:sldLayoutId id="2147483722" r:id="rId3"/>
    <p:sldLayoutId id="2147483723"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92" userDrawn="1">
          <p15:clr>
            <a:srgbClr val="F26B43"/>
          </p15:clr>
        </p15:guide>
        <p15:guide id="2" pos="7488" userDrawn="1">
          <p15:clr>
            <a:srgbClr val="F26B43"/>
          </p15:clr>
        </p15:guide>
        <p15:guide id="3" orient="horz" pos="192" userDrawn="1">
          <p15:clr>
            <a:srgbClr val="F26B43"/>
          </p15:clr>
        </p15:guide>
        <p15:guide id="4" orient="horz" pos="412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524" y="0"/>
            <a:ext cx="12190476" cy="61140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524" y="6428112"/>
            <a:ext cx="12190476" cy="43078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PAC">
            <a:extLst>
              <a:ext uri="{FF2B5EF4-FFF2-40B4-BE49-F238E27FC236}">
                <a16:creationId xmlns:a16="http://schemas.microsoft.com/office/drawing/2014/main" id="{A120AAA3-22BC-47BA-AC64-814C7BCD486A}"/>
              </a:ext>
            </a:extLst>
          </p:cNvPr>
          <p:cNvSpPr txBox="1"/>
          <p:nvPr userDrawn="1"/>
        </p:nvSpPr>
        <p:spPr>
          <a:xfrm>
            <a:off x="205605" y="6507179"/>
            <a:ext cx="4490841" cy="276999"/>
          </a:xfrm>
          <a:prstGeom prst="rect">
            <a:avLst/>
          </a:prstGeom>
          <a:noFill/>
        </p:spPr>
        <p:txBody>
          <a:bodyPr wrap="square" rtlCol="0">
            <a:spAutoFit/>
          </a:bodyPr>
          <a:lstStyle/>
          <a:p>
            <a:pPr algn="l"/>
            <a:r>
              <a:rPr lang="en-US" sz="1200" b="1">
                <a:solidFill>
                  <a:schemeClr val="bg1"/>
                </a:solidFill>
                <a:latin typeface="Open Sans" panose="020B0606030504020204" pitchFamily="34" charset="0"/>
                <a:ea typeface="Open Sans" panose="020B0606030504020204" pitchFamily="34" charset="0"/>
                <a:cs typeface="Open Sans" panose="020B0606030504020204" pitchFamily="34" charset="0"/>
              </a:rPr>
              <a:t>FARM PRODUCTION AND CONSERVATION</a:t>
            </a:r>
          </a:p>
        </p:txBody>
      </p:sp>
      <p:sp>
        <p:nvSpPr>
          <p:cNvPr id="6" name="FSA|NRCS|RMA|BC">
            <a:extLst>
              <a:ext uri="{FF2B5EF4-FFF2-40B4-BE49-F238E27FC236}">
                <a16:creationId xmlns:a16="http://schemas.microsoft.com/office/drawing/2014/main" id="{DA92B40F-55B6-4C69-A7EB-3AD64D641DAE}"/>
              </a:ext>
            </a:extLst>
          </p:cNvPr>
          <p:cNvSpPr txBox="1"/>
          <p:nvPr userDrawn="1"/>
        </p:nvSpPr>
        <p:spPr>
          <a:xfrm>
            <a:off x="7495554" y="6514437"/>
            <a:ext cx="4490841" cy="276999"/>
          </a:xfrm>
          <a:prstGeom prst="rect">
            <a:avLst/>
          </a:prstGeom>
          <a:noFill/>
        </p:spPr>
        <p:txBody>
          <a:bodyPr wrap="square" rtlCol="0">
            <a:spAutoFit/>
          </a:bodyPr>
          <a:lstStyle/>
          <a:p>
            <a:pPr algn="r"/>
            <a:r>
              <a:rPr lang="en-US" sz="1200" b="1">
                <a:solidFill>
                  <a:schemeClr val="bg1"/>
                </a:solidFill>
                <a:latin typeface="Open Sans" panose="020B0606030504020204" pitchFamily="34" charset="0"/>
                <a:ea typeface="Open Sans" panose="020B0606030504020204" pitchFamily="34" charset="0"/>
                <a:cs typeface="Open Sans" panose="020B0606030504020204" pitchFamily="34" charset="0"/>
              </a:rPr>
              <a:t>FSA | NRCS | RMA | Business Center</a:t>
            </a:r>
          </a:p>
        </p:txBody>
      </p:sp>
      <p:pic>
        <p:nvPicPr>
          <p:cNvPr id="10" name="Picture 9">
            <a:extLst>
              <a:ext uri="{FF2B5EF4-FFF2-40B4-BE49-F238E27FC236}">
                <a16:creationId xmlns:a16="http://schemas.microsoft.com/office/drawing/2014/main" id="{C2FF451D-0E9A-41EB-AA9E-A3356E666B6E}"/>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298788" y="152400"/>
            <a:ext cx="3016523" cy="287769"/>
          </a:xfrm>
          <a:prstGeom prst="rect">
            <a:avLst/>
          </a:prstGeom>
        </p:spPr>
      </p:pic>
    </p:spTree>
    <p:extLst>
      <p:ext uri="{BB962C8B-B14F-4D97-AF65-F5344CB8AC3E}">
        <p14:creationId xmlns:p14="http://schemas.microsoft.com/office/powerpoint/2010/main" val="328656255"/>
      </p:ext>
    </p:extLst>
  </p:cSld>
  <p:clrMap bg1="lt1" tx1="dk1" bg2="lt2" tx2="dk2" accent1="accent1" accent2="accent2" accent3="accent3" accent4="accent4" accent5="accent5" accent6="accent6" hlink="hlink" folHlink="folHlink"/>
  <p:sldLayoutIdLst>
    <p:sldLayoutId id="2147483707" r:id="rId1"/>
    <p:sldLayoutId id="2147483711" r:id="rId2"/>
    <p:sldLayoutId id="2147483712" r:id="rId3"/>
    <p:sldLayoutId id="2147483713"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92" userDrawn="1">
          <p15:clr>
            <a:srgbClr val="F26B43"/>
          </p15:clr>
        </p15:guide>
        <p15:guide id="2" pos="7488" userDrawn="1">
          <p15:clr>
            <a:srgbClr val="F26B43"/>
          </p15:clr>
        </p15:guide>
        <p15:guide id="3" orient="horz" pos="96" userDrawn="1">
          <p15:clr>
            <a:srgbClr val="F26B43"/>
          </p15:clr>
        </p15:guide>
        <p15:guide id="4" orient="horz" pos="4224" userDrawn="1">
          <p15:clr>
            <a:srgbClr val="F26B43"/>
          </p15:clr>
        </p15:guide>
        <p15:guide id="5" pos="384" userDrawn="1">
          <p15:clr>
            <a:srgbClr val="F26B43"/>
          </p15:clr>
        </p15:guide>
        <p15:guide id="6" orient="horz" pos="768" userDrawn="1">
          <p15:clr>
            <a:srgbClr val="F26B43"/>
          </p15:clr>
        </p15:guide>
        <p15:guide id="7" pos="7296" userDrawn="1">
          <p15:clr>
            <a:srgbClr val="F26B43"/>
          </p15:clr>
        </p15:guide>
        <p15:guide id="8" orient="horz" pos="3672" userDrawn="1">
          <p15:clr>
            <a:srgbClr val="F26B43"/>
          </p15:clr>
        </p15:guide>
        <p15:guide id="9" orient="horz" pos="576" userDrawn="1">
          <p15:clr>
            <a:srgbClr val="F26B43"/>
          </p15:clr>
        </p15:guide>
        <p15:guide id="10" orient="horz" pos="386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FE409333-BA0D-4E8D-8F8B-ECF846A6D796}"/>
              </a:ext>
            </a:extLst>
          </p:cNvPr>
          <p:cNvSpPr>
            <a:spLocks noGrp="1"/>
          </p:cNvSpPr>
          <p:nvPr>
            <p:ph sz="quarter" idx="14"/>
          </p:nvPr>
        </p:nvSpPr>
        <p:spPr>
          <a:noFill/>
        </p:spPr>
        <p:txBody>
          <a:bodyPr lIns="91440" tIns="45720" rIns="91440" bIns="45720" anchor="ctr" anchorCtr="0"/>
          <a:lstStyle/>
          <a:p>
            <a:endParaRPr lang="en-US" sz="4000" dirty="0">
              <a:latin typeface="Open Sans" pitchFamily="2" charset="0"/>
              <a:ea typeface="Open Sans" pitchFamily="2" charset="0"/>
              <a:cs typeface="Open Sans" pitchFamily="2" charset="0"/>
            </a:endParaRPr>
          </a:p>
          <a:p>
            <a:endParaRPr lang="en-US" sz="2000" i="1" dirty="0">
              <a:latin typeface="Open Sans" pitchFamily="2" charset="0"/>
              <a:ea typeface="Open Sans" pitchFamily="2" charset="0"/>
              <a:cs typeface="Open Sans" pitchFamily="2" charset="0"/>
            </a:endParaRPr>
          </a:p>
        </p:txBody>
      </p:sp>
      <p:pic>
        <p:nvPicPr>
          <p:cNvPr id="26" name="Picture Placeholder 25">
            <a:extLst>
              <a:ext uri="{FF2B5EF4-FFF2-40B4-BE49-F238E27FC236}">
                <a16:creationId xmlns:a16="http://schemas.microsoft.com/office/drawing/2014/main" id="{5384D2EE-5730-8384-B672-42451E1F8C1F}"/>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52" r="52"/>
          <a:stretch/>
        </p:blipFill>
        <p:spPr>
          <a:prstGeom prst="rect">
            <a:avLst/>
          </a:prstGeom>
        </p:spPr>
      </p:pic>
      <p:sp>
        <p:nvSpPr>
          <p:cNvPr id="24" name="TextBox 23">
            <a:extLst>
              <a:ext uri="{FF2B5EF4-FFF2-40B4-BE49-F238E27FC236}">
                <a16:creationId xmlns:a16="http://schemas.microsoft.com/office/drawing/2014/main" id="{A0D90208-5175-8798-5559-F9555DBFB900}"/>
              </a:ext>
            </a:extLst>
          </p:cNvPr>
          <p:cNvSpPr txBox="1"/>
          <p:nvPr/>
        </p:nvSpPr>
        <p:spPr>
          <a:xfrm>
            <a:off x="209011" y="1255713"/>
            <a:ext cx="5669275" cy="4114800"/>
          </a:xfrm>
          <a:prstGeom prst="rect">
            <a:avLst/>
          </a:prstGeom>
          <a:noFill/>
        </p:spPr>
        <p:txBody>
          <a:bodyPr wrap="square" anchor="ctr">
            <a:spAutoFit/>
          </a:bodyPr>
          <a:lstStyle/>
          <a:p>
            <a:pPr algn="ctr"/>
            <a:r>
              <a:rPr lang="en-US" sz="6000" dirty="0">
                <a:solidFill>
                  <a:schemeClr val="bg1"/>
                </a:solidFill>
                <a:latin typeface="Montserrat Black" pitchFamily="2" charset="0"/>
              </a:rPr>
              <a:t>WA-CRP Technical Updates</a:t>
            </a:r>
            <a:endParaRPr lang="en-US" sz="3600" dirty="0">
              <a:solidFill>
                <a:schemeClr val="bg1"/>
              </a:solidFill>
              <a:latin typeface="Montserrat Black" pitchFamily="2" charset="0"/>
              <a:ea typeface="Open Sans" pitchFamily="2" charset="0"/>
              <a:cs typeface="Open Sans" pitchFamily="2" charset="0"/>
            </a:endParaRPr>
          </a:p>
        </p:txBody>
      </p:sp>
      <p:sp>
        <p:nvSpPr>
          <p:cNvPr id="3" name="Picture Placeholder 2">
            <a:extLst>
              <a:ext uri="{FF2B5EF4-FFF2-40B4-BE49-F238E27FC236}">
                <a16:creationId xmlns:a16="http://schemas.microsoft.com/office/drawing/2014/main" id="{C6C075C9-239D-660E-22C4-E8A4A92EE3DA}"/>
              </a:ext>
            </a:extLst>
          </p:cNvPr>
          <p:cNvSpPr>
            <a:spLocks noGrp="1"/>
          </p:cNvSpPr>
          <p:nvPr>
            <p:ph type="pic" sz="quarter" idx="11"/>
          </p:nvPr>
        </p:nvSpPr>
        <p:spPr/>
        <p:txBody>
          <a:bodyPr/>
          <a:lstStyle/>
          <a:p>
            <a:endParaRPr lang="en-US"/>
          </a:p>
        </p:txBody>
      </p:sp>
      <p:sp>
        <p:nvSpPr>
          <p:cNvPr id="5" name="Picture Placeholder 4">
            <a:extLst>
              <a:ext uri="{FF2B5EF4-FFF2-40B4-BE49-F238E27FC236}">
                <a16:creationId xmlns:a16="http://schemas.microsoft.com/office/drawing/2014/main" id="{F1878BE5-D4A9-C78D-8627-07521E094B95}"/>
              </a:ext>
            </a:extLst>
          </p:cNvPr>
          <p:cNvSpPr>
            <a:spLocks noGrp="1"/>
          </p:cNvSpPr>
          <p:nvPr>
            <p:ph type="pic" sz="quarter" idx="12"/>
          </p:nvPr>
        </p:nvSpPr>
        <p:spPr/>
        <p:txBody>
          <a:bodyPr/>
          <a:lstStyle/>
          <a:p>
            <a:endParaRPr lang="en-US"/>
          </a:p>
        </p:txBody>
      </p:sp>
      <p:pic>
        <p:nvPicPr>
          <p:cNvPr id="7" name="Picture Placeholder 7">
            <a:extLst>
              <a:ext uri="{FF2B5EF4-FFF2-40B4-BE49-F238E27FC236}">
                <a16:creationId xmlns:a16="http://schemas.microsoft.com/office/drawing/2014/main" id="{E4690664-D61E-93A3-6E06-DEFC8135DC66}"/>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rot="5400000">
            <a:off x="9732963" y="844550"/>
            <a:ext cx="2047875" cy="2871788"/>
          </a:xfrm>
          <a:prstGeom prst="rect">
            <a:avLst/>
          </a:prstGeom>
        </p:spPr>
      </p:pic>
      <p:pic>
        <p:nvPicPr>
          <p:cNvPr id="8" name="Picture Placeholder 10">
            <a:extLst>
              <a:ext uri="{FF2B5EF4-FFF2-40B4-BE49-F238E27FC236}">
                <a16:creationId xmlns:a16="http://schemas.microsoft.com/office/drawing/2014/main" id="{C580A455-28A8-8554-8262-4A9DE873D33A}"/>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rot="5400000">
            <a:off x="6652419" y="827882"/>
            <a:ext cx="2047875" cy="2903537"/>
          </a:xfrm>
          <a:prstGeom prst="rect">
            <a:avLst/>
          </a:prstGeom>
        </p:spPr>
      </p:pic>
      <p:pic>
        <p:nvPicPr>
          <p:cNvPr id="6" name="NRCS Raindrop" descr="NRCS Raindrop Graphic">
            <a:extLst>
              <a:ext uri="{FF2B5EF4-FFF2-40B4-BE49-F238E27FC236}">
                <a16:creationId xmlns:a16="http://schemas.microsoft.com/office/drawing/2014/main" id="{130B38F8-258F-4DC9-B8F1-B20A1A726BF0}"/>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0463393" y="1554638"/>
            <a:ext cx="1728609" cy="3496689"/>
          </a:xfrm>
          <a:prstGeom prst="rect">
            <a:avLst/>
          </a:prstGeom>
        </p:spPr>
      </p:pic>
    </p:spTree>
    <p:extLst>
      <p:ext uri="{BB962C8B-B14F-4D97-AF65-F5344CB8AC3E}">
        <p14:creationId xmlns:p14="http://schemas.microsoft.com/office/powerpoint/2010/main" val="14826846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832294-4714-B779-07B9-4B331B70D4A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5604295-BBE0-8F0E-BB17-76FBDC6C145F}"/>
              </a:ext>
            </a:extLst>
          </p:cNvPr>
          <p:cNvSpPr>
            <a:spLocks noGrp="1"/>
          </p:cNvSpPr>
          <p:nvPr>
            <p:ph type="body" sz="quarter" idx="11"/>
          </p:nvPr>
        </p:nvSpPr>
        <p:spPr/>
        <p:txBody>
          <a:bodyPr/>
          <a:lstStyle/>
          <a:p>
            <a:r>
              <a:rPr lang="en-US" sz="3600" b="0" dirty="0">
                <a:latin typeface="Montserrat Black" pitchFamily="2" charset="0"/>
              </a:rPr>
              <a:t>Haying and Grazing Periods</a:t>
            </a:r>
          </a:p>
          <a:p>
            <a:endParaRPr lang="en-US" b="0" dirty="0">
              <a:latin typeface="Montserrat Black" pitchFamily="2" charset="0"/>
            </a:endParaRPr>
          </a:p>
          <a:p>
            <a:endParaRPr lang="en-US" b="0" dirty="0">
              <a:latin typeface="Montserrat Black" pitchFamily="2" charset="0"/>
            </a:endParaRPr>
          </a:p>
        </p:txBody>
      </p:sp>
      <p:pic>
        <p:nvPicPr>
          <p:cNvPr id="5" name="Content Placeholder 4">
            <a:extLst>
              <a:ext uri="{FF2B5EF4-FFF2-40B4-BE49-F238E27FC236}">
                <a16:creationId xmlns:a16="http://schemas.microsoft.com/office/drawing/2014/main" id="{83CDE7C9-DB75-90DD-7E5F-6415B8D1D8AA}"/>
              </a:ext>
            </a:extLst>
          </p:cNvPr>
          <p:cNvPicPr>
            <a:picLocks noGrp="1" noChangeAspect="1"/>
          </p:cNvPicPr>
          <p:nvPr>
            <p:ph sz="quarter" idx="10"/>
          </p:nvPr>
        </p:nvPicPr>
        <p:blipFill>
          <a:blip r:embed="rId3" cstate="screen">
            <a:extLst>
              <a:ext uri="{28A0092B-C50C-407E-A947-70E740481C1C}">
                <a14:useLocalDpi xmlns:a14="http://schemas.microsoft.com/office/drawing/2010/main"/>
              </a:ext>
            </a:extLst>
          </a:blip>
          <a:srcRect/>
          <a:stretch>
            <a:fillRect/>
          </a:stretch>
        </p:blipFill>
        <p:spPr>
          <a:xfrm>
            <a:off x="335901" y="1502228"/>
            <a:ext cx="5442500" cy="4730621"/>
          </a:xfrm>
          <a:prstGeom prst="rect">
            <a:avLst/>
          </a:prstGeom>
        </p:spPr>
      </p:pic>
      <p:pic>
        <p:nvPicPr>
          <p:cNvPr id="7" name="Picture 6">
            <a:extLst>
              <a:ext uri="{FF2B5EF4-FFF2-40B4-BE49-F238E27FC236}">
                <a16:creationId xmlns:a16="http://schemas.microsoft.com/office/drawing/2014/main" id="{0C799F5B-E787-D35E-796D-ABA87CAA9B58}"/>
              </a:ext>
            </a:extLst>
          </p:cNvPr>
          <p:cNvPicPr>
            <a:picLocks noChangeAspect="1"/>
          </p:cNvPicPr>
          <p:nvPr/>
        </p:nvPicPr>
        <p:blipFill>
          <a:blip r:embed="rId4"/>
          <a:stretch>
            <a:fillRect/>
          </a:stretch>
        </p:blipFill>
        <p:spPr>
          <a:xfrm>
            <a:off x="5852572" y="1723014"/>
            <a:ext cx="5895424" cy="3922008"/>
          </a:xfrm>
          <a:prstGeom prst="rect">
            <a:avLst/>
          </a:prstGeom>
        </p:spPr>
      </p:pic>
    </p:spTree>
    <p:extLst>
      <p:ext uri="{BB962C8B-B14F-4D97-AF65-F5344CB8AC3E}">
        <p14:creationId xmlns:p14="http://schemas.microsoft.com/office/powerpoint/2010/main" val="9710579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8AC5CE7-D84C-B41A-CCEA-C4AF3E0A078A}"/>
              </a:ext>
            </a:extLst>
          </p:cNvPr>
          <p:cNvSpPr>
            <a:spLocks noGrp="1"/>
          </p:cNvSpPr>
          <p:nvPr>
            <p:ph sz="quarter" idx="14"/>
          </p:nvPr>
        </p:nvSpPr>
        <p:spPr>
          <a:xfrm>
            <a:off x="0" y="2589167"/>
            <a:ext cx="12192000" cy="839833"/>
          </a:xfrm>
        </p:spPr>
        <p:txBody>
          <a:bodyPr/>
          <a:lstStyle/>
          <a:p>
            <a:pPr algn="ctr"/>
            <a:r>
              <a:rPr lang="en-US" sz="11500" b="0" dirty="0">
                <a:solidFill>
                  <a:schemeClr val="accent5"/>
                </a:solidFill>
                <a:latin typeface="Montserrat Black" pitchFamily="2" charset="0"/>
              </a:rPr>
              <a:t>Questions?</a:t>
            </a:r>
          </a:p>
        </p:txBody>
      </p:sp>
    </p:spTree>
    <p:extLst>
      <p:ext uri="{BB962C8B-B14F-4D97-AF65-F5344CB8AC3E}">
        <p14:creationId xmlns:p14="http://schemas.microsoft.com/office/powerpoint/2010/main" val="4007876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FCE0ECE-FE6E-ECAC-F953-DCEA732AB8BE}"/>
              </a:ext>
            </a:extLst>
          </p:cNvPr>
          <p:cNvSpPr>
            <a:spLocks noGrp="1"/>
          </p:cNvSpPr>
          <p:nvPr>
            <p:ph type="body" sz="quarter" idx="11"/>
          </p:nvPr>
        </p:nvSpPr>
        <p:spPr>
          <a:xfrm>
            <a:off x="486773" y="914400"/>
            <a:ext cx="8349789" cy="657427"/>
          </a:xfrm>
        </p:spPr>
        <p:txBody>
          <a:bodyPr/>
          <a:lstStyle/>
          <a:p>
            <a:r>
              <a:rPr lang="en-US" sz="6000" b="0" dirty="0">
                <a:latin typeface="Montserrat Black" pitchFamily="2" charset="0"/>
              </a:rPr>
              <a:t>Hot Topics</a:t>
            </a:r>
            <a:endParaRPr lang="en-US" sz="5400" b="0" dirty="0">
              <a:latin typeface="Montserrat Black" pitchFamily="2" charset="0"/>
            </a:endParaRPr>
          </a:p>
        </p:txBody>
      </p:sp>
      <p:sp>
        <p:nvSpPr>
          <p:cNvPr id="3" name="Content Placeholder 2">
            <a:extLst>
              <a:ext uri="{FF2B5EF4-FFF2-40B4-BE49-F238E27FC236}">
                <a16:creationId xmlns:a16="http://schemas.microsoft.com/office/drawing/2014/main" id="{07958FA5-8398-5341-4304-55A35F6AC80F}"/>
              </a:ext>
            </a:extLst>
          </p:cNvPr>
          <p:cNvSpPr>
            <a:spLocks noGrp="1"/>
          </p:cNvSpPr>
          <p:nvPr>
            <p:ph sz="quarter" idx="10"/>
          </p:nvPr>
        </p:nvSpPr>
        <p:spPr>
          <a:xfrm>
            <a:off x="486773" y="1960604"/>
            <a:ext cx="8424434" cy="3851871"/>
          </a:xfrm>
        </p:spPr>
        <p:txBody>
          <a:bodyPr lIns="91440" tIns="45720" rIns="91440" bIns="45720" anchor="t"/>
          <a:lstStyle/>
          <a:p>
            <a:pPr marL="346075" indent="-346075"/>
            <a:r>
              <a:rPr lang="en-US" sz="3600" dirty="0"/>
              <a:t>Plant Density for dry areas (&lt;12”)</a:t>
            </a:r>
          </a:p>
          <a:p>
            <a:pPr marL="346075" indent="-346075"/>
            <a:r>
              <a:rPr lang="en-US" sz="3600" dirty="0"/>
              <a:t>Two-year fallow period</a:t>
            </a:r>
          </a:p>
          <a:p>
            <a:pPr marL="346075" indent="-346075"/>
            <a:r>
              <a:rPr lang="en-US" sz="3600" dirty="0"/>
              <a:t>Two-year establishment period</a:t>
            </a:r>
          </a:p>
          <a:p>
            <a:pPr marL="346075" indent="-346075"/>
            <a:r>
              <a:rPr lang="en-US" sz="3600" dirty="0"/>
              <a:t>Seeding rates, methods and trials</a:t>
            </a:r>
          </a:p>
          <a:p>
            <a:pPr marL="346075" indent="-346075"/>
            <a:r>
              <a:rPr lang="en-US" sz="3600" dirty="0"/>
              <a:t>Grazing specific windows by County</a:t>
            </a:r>
          </a:p>
        </p:txBody>
      </p:sp>
      <p:pic>
        <p:nvPicPr>
          <p:cNvPr id="13" name="Picture Placeholder 12">
            <a:extLst>
              <a:ext uri="{FF2B5EF4-FFF2-40B4-BE49-F238E27FC236}">
                <a16:creationId xmlns:a16="http://schemas.microsoft.com/office/drawing/2014/main" id="{83DD2027-F9FC-403E-BD47-1454F203136A}"/>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p:blipFill>
        <p:spPr>
          <a:xfrm rot="5400000">
            <a:off x="8121650" y="2368550"/>
            <a:ext cx="5219700" cy="2311400"/>
          </a:xfrm>
          <a:prstGeom prst="rect">
            <a:avLst/>
          </a:prstGeom>
        </p:spPr>
      </p:pic>
    </p:spTree>
    <p:extLst>
      <p:ext uri="{BB962C8B-B14F-4D97-AF65-F5344CB8AC3E}">
        <p14:creationId xmlns:p14="http://schemas.microsoft.com/office/powerpoint/2010/main" val="26263043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3E3D71-1607-2DAC-55AE-800CE3478EE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6674B66-CAC0-328E-891D-40569EB889BB}"/>
              </a:ext>
            </a:extLst>
          </p:cNvPr>
          <p:cNvSpPr>
            <a:spLocks noGrp="1"/>
          </p:cNvSpPr>
          <p:nvPr>
            <p:ph type="body" sz="quarter" idx="11"/>
          </p:nvPr>
        </p:nvSpPr>
        <p:spPr>
          <a:xfrm>
            <a:off x="505434" y="914400"/>
            <a:ext cx="8733092" cy="531082"/>
          </a:xfrm>
        </p:spPr>
        <p:txBody>
          <a:bodyPr/>
          <a:lstStyle/>
          <a:p>
            <a:r>
              <a:rPr lang="en-US" sz="6000" b="0" dirty="0">
                <a:latin typeface="Montserrat Black" pitchFamily="2" charset="0"/>
              </a:rPr>
              <a:t>Plant Density Requirements</a:t>
            </a:r>
          </a:p>
        </p:txBody>
      </p:sp>
      <p:sp>
        <p:nvSpPr>
          <p:cNvPr id="3" name="Content Placeholder 2">
            <a:extLst>
              <a:ext uri="{FF2B5EF4-FFF2-40B4-BE49-F238E27FC236}">
                <a16:creationId xmlns:a16="http://schemas.microsoft.com/office/drawing/2014/main" id="{DA5D9BC2-8672-3F0D-4E4F-60D2809675CD}"/>
              </a:ext>
            </a:extLst>
          </p:cNvPr>
          <p:cNvSpPr>
            <a:spLocks noGrp="1"/>
          </p:cNvSpPr>
          <p:nvPr>
            <p:ph sz="quarter" idx="10"/>
          </p:nvPr>
        </p:nvSpPr>
        <p:spPr>
          <a:xfrm>
            <a:off x="505434" y="2875005"/>
            <a:ext cx="8424434" cy="3259094"/>
          </a:xfrm>
        </p:spPr>
        <p:txBody>
          <a:bodyPr lIns="91440" tIns="45720" rIns="91440" bIns="45720" anchor="t"/>
          <a:lstStyle/>
          <a:p>
            <a:r>
              <a:rPr lang="en-US" dirty="0"/>
              <a:t>Discussions have been ongoing and formal requests are expected to reduce certification densities, in some areas to as low as 0.3 plants per square foot.</a:t>
            </a:r>
          </a:p>
          <a:p>
            <a:r>
              <a:rPr lang="en-US" dirty="0"/>
              <a:t>Current guidance for Central WA and drier sites is 0.8 plants per square foot. </a:t>
            </a:r>
          </a:p>
          <a:p>
            <a:pPr marL="0" indent="0">
              <a:buNone/>
            </a:pPr>
            <a:endParaRPr lang="en-US" dirty="0"/>
          </a:p>
        </p:txBody>
      </p:sp>
      <p:sp>
        <p:nvSpPr>
          <p:cNvPr id="5" name="Picture Placeholder 4">
            <a:extLst>
              <a:ext uri="{FF2B5EF4-FFF2-40B4-BE49-F238E27FC236}">
                <a16:creationId xmlns:a16="http://schemas.microsoft.com/office/drawing/2014/main" id="{042E2C2A-D959-BE71-03BA-47EE83730041}"/>
              </a:ext>
            </a:extLst>
          </p:cNvPr>
          <p:cNvSpPr>
            <a:spLocks noGrp="1"/>
          </p:cNvSpPr>
          <p:nvPr>
            <p:ph type="pic" sz="quarter" idx="12"/>
          </p:nvPr>
        </p:nvSpPr>
        <p:spPr/>
        <p:txBody>
          <a:bodyPr/>
          <a:lstStyle/>
          <a:p>
            <a:endParaRPr lang="en-US"/>
          </a:p>
        </p:txBody>
      </p:sp>
      <p:pic>
        <p:nvPicPr>
          <p:cNvPr id="6" name="Picture Placeholder 5">
            <a:extLst>
              <a:ext uri="{FF2B5EF4-FFF2-40B4-BE49-F238E27FC236}">
                <a16:creationId xmlns:a16="http://schemas.microsoft.com/office/drawing/2014/main" id="{9B4A9F30-1FFE-31CC-FCC7-7D5925D391A7}"/>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rot="5400000">
            <a:off x="8121650" y="2368550"/>
            <a:ext cx="5219700" cy="2311400"/>
          </a:xfrm>
          <a:prstGeom prst="rect">
            <a:avLst/>
          </a:prstGeom>
        </p:spPr>
      </p:pic>
    </p:spTree>
    <p:extLst>
      <p:ext uri="{BB962C8B-B14F-4D97-AF65-F5344CB8AC3E}">
        <p14:creationId xmlns:p14="http://schemas.microsoft.com/office/powerpoint/2010/main" val="15209487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B1EA58-24D9-BD95-0F33-FD893D0B5C1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59A19B5-4F1B-4EF8-C9D2-340529C4E6E3}"/>
              </a:ext>
            </a:extLst>
          </p:cNvPr>
          <p:cNvSpPr>
            <a:spLocks noGrp="1"/>
          </p:cNvSpPr>
          <p:nvPr>
            <p:ph type="body" sz="quarter" idx="11"/>
          </p:nvPr>
        </p:nvSpPr>
        <p:spPr>
          <a:xfrm>
            <a:off x="505434" y="914400"/>
            <a:ext cx="8733092" cy="531082"/>
          </a:xfrm>
        </p:spPr>
        <p:txBody>
          <a:bodyPr/>
          <a:lstStyle/>
          <a:p>
            <a:r>
              <a:rPr lang="en-US" sz="4800" b="0" dirty="0">
                <a:latin typeface="Montserrat Black" pitchFamily="2" charset="0"/>
              </a:rPr>
              <a:t>Two-Year Fallow Period</a:t>
            </a:r>
          </a:p>
        </p:txBody>
      </p:sp>
      <p:sp>
        <p:nvSpPr>
          <p:cNvPr id="3" name="Content Placeholder 2">
            <a:extLst>
              <a:ext uri="{FF2B5EF4-FFF2-40B4-BE49-F238E27FC236}">
                <a16:creationId xmlns:a16="http://schemas.microsoft.com/office/drawing/2014/main" id="{7A85495A-CC84-CEEB-443B-9448FB793457}"/>
              </a:ext>
            </a:extLst>
          </p:cNvPr>
          <p:cNvSpPr>
            <a:spLocks noGrp="1"/>
          </p:cNvSpPr>
          <p:nvPr>
            <p:ph sz="quarter" idx="10"/>
          </p:nvPr>
        </p:nvSpPr>
        <p:spPr>
          <a:xfrm>
            <a:off x="505434" y="1762897"/>
            <a:ext cx="8424434" cy="4371202"/>
          </a:xfrm>
        </p:spPr>
        <p:txBody>
          <a:bodyPr lIns="91440" tIns="45720" rIns="91440" bIns="45720" anchor="t"/>
          <a:lstStyle/>
          <a:p>
            <a:r>
              <a:rPr lang="en-US" dirty="0"/>
              <a:t>Par. 426 of 2-CRP states “Approved permanent cover is required to be seeded within 12 months after the CRP-1 effective date, according to Exhibit 11. However, NRCS or TSP, in consultation with COC or CED, may, in developing the conservation plan, permit up to an additional 12 months, not to exceed 24 continuous months, to seed or install the approved permanent cover”</a:t>
            </a:r>
          </a:p>
        </p:txBody>
      </p:sp>
      <p:sp>
        <p:nvSpPr>
          <p:cNvPr id="5" name="Picture Placeholder 4">
            <a:extLst>
              <a:ext uri="{FF2B5EF4-FFF2-40B4-BE49-F238E27FC236}">
                <a16:creationId xmlns:a16="http://schemas.microsoft.com/office/drawing/2014/main" id="{5594FA62-5835-1B16-7B76-F998E23A8DE7}"/>
              </a:ext>
            </a:extLst>
          </p:cNvPr>
          <p:cNvSpPr>
            <a:spLocks noGrp="1"/>
          </p:cNvSpPr>
          <p:nvPr>
            <p:ph type="pic" sz="quarter" idx="12"/>
          </p:nvPr>
        </p:nvSpPr>
        <p:spPr/>
        <p:txBody>
          <a:bodyPr/>
          <a:lstStyle/>
          <a:p>
            <a:endParaRPr lang="en-US"/>
          </a:p>
        </p:txBody>
      </p:sp>
      <p:pic>
        <p:nvPicPr>
          <p:cNvPr id="4" name="Content Placeholder 8">
            <a:extLst>
              <a:ext uri="{FF2B5EF4-FFF2-40B4-BE49-F238E27FC236}">
                <a16:creationId xmlns:a16="http://schemas.microsoft.com/office/drawing/2014/main" id="{B3197A60-0A2C-B771-4430-CD5E0500A4D9}"/>
              </a:ext>
            </a:extLst>
          </p:cNvPr>
          <p:cNvPicPr>
            <a:picLocks noChangeAspect="1"/>
          </p:cNvPicPr>
          <p:nvPr/>
        </p:nvPicPr>
        <p:blipFill>
          <a:blip r:embed="rId3"/>
          <a:stretch>
            <a:fillRect/>
          </a:stretch>
        </p:blipFill>
        <p:spPr>
          <a:xfrm>
            <a:off x="9571222" y="914400"/>
            <a:ext cx="2315978" cy="5230812"/>
          </a:xfrm>
          <a:prstGeom prst="rect">
            <a:avLst/>
          </a:prstGeom>
        </p:spPr>
      </p:pic>
    </p:spTree>
    <p:extLst>
      <p:ext uri="{BB962C8B-B14F-4D97-AF65-F5344CB8AC3E}">
        <p14:creationId xmlns:p14="http://schemas.microsoft.com/office/powerpoint/2010/main" val="922634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9AD15C-5B0C-BAC2-D47C-DEEA2AC8327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6C00185-2075-52C0-5F86-361AD6EA4170}"/>
              </a:ext>
            </a:extLst>
          </p:cNvPr>
          <p:cNvSpPr>
            <a:spLocks noGrp="1"/>
          </p:cNvSpPr>
          <p:nvPr>
            <p:ph type="body" sz="quarter" idx="11"/>
          </p:nvPr>
        </p:nvSpPr>
        <p:spPr>
          <a:xfrm>
            <a:off x="505434" y="914400"/>
            <a:ext cx="8733092" cy="1358561"/>
          </a:xfrm>
        </p:spPr>
        <p:txBody>
          <a:bodyPr/>
          <a:lstStyle/>
          <a:p>
            <a:r>
              <a:rPr lang="en-US" sz="4800" b="0" dirty="0">
                <a:latin typeface="Montserrat Black" pitchFamily="2" charset="0"/>
              </a:rPr>
              <a:t>Two-Year Establishment Window</a:t>
            </a:r>
          </a:p>
        </p:txBody>
      </p:sp>
      <p:sp>
        <p:nvSpPr>
          <p:cNvPr id="3" name="Content Placeholder 2">
            <a:extLst>
              <a:ext uri="{FF2B5EF4-FFF2-40B4-BE49-F238E27FC236}">
                <a16:creationId xmlns:a16="http://schemas.microsoft.com/office/drawing/2014/main" id="{2857EA7C-6DE2-5685-CAEF-7F2DB8DBF451}"/>
              </a:ext>
            </a:extLst>
          </p:cNvPr>
          <p:cNvSpPr>
            <a:spLocks noGrp="1"/>
          </p:cNvSpPr>
          <p:nvPr>
            <p:ph sz="quarter" idx="10"/>
          </p:nvPr>
        </p:nvSpPr>
        <p:spPr>
          <a:xfrm>
            <a:off x="505434" y="2272961"/>
            <a:ext cx="8424434" cy="4072034"/>
          </a:xfrm>
        </p:spPr>
        <p:txBody>
          <a:bodyPr lIns="91440" tIns="45720" rIns="91440" bIns="45720" anchor="t"/>
          <a:lstStyle/>
          <a:p>
            <a:r>
              <a:rPr lang="en-US" dirty="0"/>
              <a:t>Par. 426  also states: “NRCS or TSP, within 2 years of certifying completion of the practice, will conduct a</a:t>
            </a:r>
            <a:r>
              <a:rPr lang="en-US" b="1" dirty="0"/>
              <a:t> </a:t>
            </a:r>
            <a:r>
              <a:rPr lang="en-US" dirty="0"/>
              <a:t>site visit to determine whether the approved permanent cover is fully established, as</a:t>
            </a:r>
            <a:r>
              <a:rPr lang="en-US" b="1" dirty="0"/>
              <a:t> </a:t>
            </a:r>
            <a:r>
              <a:rPr lang="en-US" dirty="0"/>
              <a:t>determined by NRCS”</a:t>
            </a:r>
          </a:p>
          <a:p>
            <a:r>
              <a:rPr lang="en-US" dirty="0"/>
              <a:t>NRCS technical note language: </a:t>
            </a:r>
            <a:r>
              <a:rPr lang="en-US" sz="2400" dirty="0"/>
              <a:t>It is essential to watch and manage native seedings for two or more years before deciding whether they are successful. </a:t>
            </a:r>
            <a:endParaRPr lang="en-US" dirty="0"/>
          </a:p>
        </p:txBody>
      </p:sp>
      <p:pic>
        <p:nvPicPr>
          <p:cNvPr id="5" name="Picture 4">
            <a:extLst>
              <a:ext uri="{FF2B5EF4-FFF2-40B4-BE49-F238E27FC236}">
                <a16:creationId xmlns:a16="http://schemas.microsoft.com/office/drawing/2014/main" id="{617EAF91-94E4-C912-2F75-B73B8460AF7C}"/>
              </a:ext>
            </a:extLst>
          </p:cNvPr>
          <p:cNvPicPr>
            <a:picLocks noChangeAspect="1"/>
          </p:cNvPicPr>
          <p:nvPr/>
        </p:nvPicPr>
        <p:blipFill>
          <a:blip r:embed="rId3"/>
          <a:stretch>
            <a:fillRect/>
          </a:stretch>
        </p:blipFill>
        <p:spPr>
          <a:xfrm>
            <a:off x="9576616" y="914400"/>
            <a:ext cx="2310584" cy="5218628"/>
          </a:xfrm>
          <a:prstGeom prst="rect">
            <a:avLst/>
          </a:prstGeom>
        </p:spPr>
      </p:pic>
      <p:sp>
        <p:nvSpPr>
          <p:cNvPr id="7" name="Picture Placeholder 6">
            <a:extLst>
              <a:ext uri="{FF2B5EF4-FFF2-40B4-BE49-F238E27FC236}">
                <a16:creationId xmlns:a16="http://schemas.microsoft.com/office/drawing/2014/main" id="{1B3B5D26-E41A-D2F1-08C2-881BF4FA753F}"/>
              </a:ext>
            </a:extLst>
          </p:cNvPr>
          <p:cNvSpPr>
            <a:spLocks noGrp="1"/>
          </p:cNvSpPr>
          <p:nvPr>
            <p:ph type="pic" sz="quarter" idx="12"/>
          </p:nvPr>
        </p:nvSpPr>
        <p:spPr/>
        <p:txBody>
          <a:bodyPr/>
          <a:lstStyle/>
          <a:p>
            <a:endParaRPr lang="en-US"/>
          </a:p>
        </p:txBody>
      </p:sp>
    </p:spTree>
    <p:extLst>
      <p:ext uri="{BB962C8B-B14F-4D97-AF65-F5344CB8AC3E}">
        <p14:creationId xmlns:p14="http://schemas.microsoft.com/office/powerpoint/2010/main" val="29120499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3D3ADBC-5CEA-F961-8470-274A74EEE9A3}"/>
              </a:ext>
            </a:extLst>
          </p:cNvPr>
          <p:cNvSpPr>
            <a:spLocks noGrp="1"/>
          </p:cNvSpPr>
          <p:nvPr>
            <p:ph type="body" sz="quarter" idx="11"/>
          </p:nvPr>
        </p:nvSpPr>
        <p:spPr>
          <a:xfrm>
            <a:off x="419425" y="914400"/>
            <a:ext cx="8733092" cy="531082"/>
          </a:xfrm>
        </p:spPr>
        <p:txBody>
          <a:bodyPr/>
          <a:lstStyle/>
          <a:p>
            <a:r>
              <a:rPr lang="en-US" sz="6000" b="0" dirty="0">
                <a:latin typeface="Montserrat Black" pitchFamily="2" charset="0"/>
              </a:rPr>
              <a:t>Seeding Rates</a:t>
            </a:r>
          </a:p>
        </p:txBody>
      </p:sp>
      <p:sp>
        <p:nvSpPr>
          <p:cNvPr id="3" name="Content Placeholder 2">
            <a:extLst>
              <a:ext uri="{FF2B5EF4-FFF2-40B4-BE49-F238E27FC236}">
                <a16:creationId xmlns:a16="http://schemas.microsoft.com/office/drawing/2014/main" id="{D3D66A7F-CE3F-27BF-2E4D-5C7F9A92951E}"/>
              </a:ext>
            </a:extLst>
          </p:cNvPr>
          <p:cNvSpPr>
            <a:spLocks noGrp="1"/>
          </p:cNvSpPr>
          <p:nvPr>
            <p:ph sz="quarter" idx="10"/>
          </p:nvPr>
        </p:nvSpPr>
        <p:spPr>
          <a:xfrm>
            <a:off x="304800" y="1956816"/>
            <a:ext cx="8424434" cy="3974793"/>
          </a:xfrm>
        </p:spPr>
        <p:txBody>
          <a:bodyPr lIns="91440" tIns="45720" rIns="91440" bIns="45720" anchor="t"/>
          <a:lstStyle/>
          <a:p>
            <a:pPr marL="346075" lvl="0" indent="-346075"/>
            <a:r>
              <a:rPr lang="en-US" sz="4400" dirty="0">
                <a:solidFill>
                  <a:schemeClr val="tx1">
                    <a:lumMod val="49000"/>
                  </a:schemeClr>
                </a:solidFill>
              </a:rPr>
              <a:t>Guidance is old </a:t>
            </a:r>
          </a:p>
          <a:p>
            <a:pPr marL="346075" lvl="0" indent="-346075"/>
            <a:r>
              <a:rPr lang="en-US" sz="4400" dirty="0">
                <a:solidFill>
                  <a:schemeClr val="tx1">
                    <a:lumMod val="49000"/>
                  </a:schemeClr>
                </a:solidFill>
              </a:rPr>
              <a:t>Request to lower our seeding rates based on new technology</a:t>
            </a:r>
          </a:p>
        </p:txBody>
      </p:sp>
      <p:pic>
        <p:nvPicPr>
          <p:cNvPr id="6" name="Picture Placeholder 5">
            <a:extLst>
              <a:ext uri="{FF2B5EF4-FFF2-40B4-BE49-F238E27FC236}">
                <a16:creationId xmlns:a16="http://schemas.microsoft.com/office/drawing/2014/main" id="{71D88FF0-C9B9-E252-A937-EE6B041DF0F1}"/>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a:fillRect/>
          </a:stretch>
        </p:blipFill>
        <p:spPr>
          <a:xfrm rot="5400000">
            <a:off x="8121650" y="2368550"/>
            <a:ext cx="5219700" cy="2311400"/>
          </a:xfrm>
          <a:prstGeom prst="rect">
            <a:avLst/>
          </a:prstGeom>
        </p:spPr>
      </p:pic>
    </p:spTree>
    <p:extLst>
      <p:ext uri="{BB962C8B-B14F-4D97-AF65-F5344CB8AC3E}">
        <p14:creationId xmlns:p14="http://schemas.microsoft.com/office/powerpoint/2010/main" val="27674712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D253E8A-34F9-D39D-4938-761DA7217EA9}"/>
              </a:ext>
            </a:extLst>
          </p:cNvPr>
          <p:cNvSpPr>
            <a:spLocks noGrp="1"/>
          </p:cNvSpPr>
          <p:nvPr>
            <p:ph type="body" sz="quarter" idx="11"/>
          </p:nvPr>
        </p:nvSpPr>
        <p:spPr>
          <a:xfrm>
            <a:off x="505434" y="914400"/>
            <a:ext cx="8733092" cy="531082"/>
          </a:xfrm>
        </p:spPr>
        <p:txBody>
          <a:bodyPr/>
          <a:lstStyle/>
          <a:p>
            <a:r>
              <a:rPr lang="en-US" sz="6000" b="0" dirty="0">
                <a:latin typeface="Montserrat Black" pitchFamily="2" charset="0"/>
              </a:rPr>
              <a:t>Seeding Methods</a:t>
            </a:r>
          </a:p>
        </p:txBody>
      </p:sp>
      <p:sp>
        <p:nvSpPr>
          <p:cNvPr id="3" name="Content Placeholder 2">
            <a:extLst>
              <a:ext uri="{FF2B5EF4-FFF2-40B4-BE49-F238E27FC236}">
                <a16:creationId xmlns:a16="http://schemas.microsoft.com/office/drawing/2014/main" id="{579A4F14-9B3D-813B-18D3-875C5FEB5DAF}"/>
              </a:ext>
            </a:extLst>
          </p:cNvPr>
          <p:cNvSpPr>
            <a:spLocks noGrp="1"/>
          </p:cNvSpPr>
          <p:nvPr>
            <p:ph sz="quarter" idx="10"/>
          </p:nvPr>
        </p:nvSpPr>
        <p:spPr>
          <a:xfrm>
            <a:off x="505434" y="1956816"/>
            <a:ext cx="8424434" cy="4506191"/>
          </a:xfrm>
        </p:spPr>
        <p:txBody>
          <a:bodyPr/>
          <a:lstStyle/>
          <a:p>
            <a:pPr marL="346075" lvl="0" indent="-346075"/>
            <a:r>
              <a:rPr lang="en-US" sz="4400" dirty="0"/>
              <a:t>No-till drill</a:t>
            </a:r>
          </a:p>
          <a:p>
            <a:pPr marL="346075" lvl="0" indent="-346075"/>
            <a:r>
              <a:rPr lang="en-US" sz="4400" dirty="0"/>
              <a:t>Conventional Drills </a:t>
            </a:r>
          </a:p>
          <a:p>
            <a:pPr marL="346075" lvl="0" indent="-346075"/>
            <a:r>
              <a:rPr lang="en-US" sz="4400" dirty="0"/>
              <a:t>Broadcast seeding</a:t>
            </a:r>
          </a:p>
          <a:p>
            <a:pPr marL="346075" lvl="0" indent="-346075"/>
            <a:r>
              <a:rPr lang="en-US" sz="4400" dirty="0"/>
              <a:t>Drone seeding</a:t>
            </a:r>
          </a:p>
        </p:txBody>
      </p:sp>
      <p:pic>
        <p:nvPicPr>
          <p:cNvPr id="5" name="Picture 4">
            <a:extLst>
              <a:ext uri="{FF2B5EF4-FFF2-40B4-BE49-F238E27FC236}">
                <a16:creationId xmlns:a16="http://schemas.microsoft.com/office/drawing/2014/main" id="{B5B4CBEA-E75D-7A2D-8717-09937EB98DB9}"/>
              </a:ext>
            </a:extLst>
          </p:cNvPr>
          <p:cNvPicPr>
            <a:picLocks noChangeAspect="1"/>
          </p:cNvPicPr>
          <p:nvPr/>
        </p:nvPicPr>
        <p:blipFill>
          <a:blip r:embed="rId3"/>
          <a:stretch>
            <a:fillRect/>
          </a:stretch>
        </p:blipFill>
        <p:spPr>
          <a:xfrm>
            <a:off x="9576122" y="915471"/>
            <a:ext cx="2310584" cy="5218628"/>
          </a:xfrm>
          <a:prstGeom prst="rect">
            <a:avLst/>
          </a:prstGeom>
        </p:spPr>
      </p:pic>
      <p:sp>
        <p:nvSpPr>
          <p:cNvPr id="8" name="Picture Placeholder 7">
            <a:extLst>
              <a:ext uri="{FF2B5EF4-FFF2-40B4-BE49-F238E27FC236}">
                <a16:creationId xmlns:a16="http://schemas.microsoft.com/office/drawing/2014/main" id="{99A13A91-CE00-4705-E84F-E576ED8AAB8B}"/>
              </a:ext>
            </a:extLst>
          </p:cNvPr>
          <p:cNvSpPr>
            <a:spLocks noGrp="1"/>
          </p:cNvSpPr>
          <p:nvPr>
            <p:ph type="pic" sz="quarter" idx="12"/>
          </p:nvPr>
        </p:nvSpPr>
        <p:spPr/>
        <p:txBody>
          <a:bodyPr/>
          <a:lstStyle/>
          <a:p>
            <a:endParaRPr lang="en-US"/>
          </a:p>
        </p:txBody>
      </p:sp>
    </p:spTree>
    <p:extLst>
      <p:ext uri="{BB962C8B-B14F-4D97-AF65-F5344CB8AC3E}">
        <p14:creationId xmlns:p14="http://schemas.microsoft.com/office/powerpoint/2010/main" val="10778840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9B1973-52C5-D60B-CDC8-3AFF87CD220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10B914F-9927-3C7E-CD4C-2C4B3C223506}"/>
              </a:ext>
            </a:extLst>
          </p:cNvPr>
          <p:cNvSpPr>
            <a:spLocks noGrp="1"/>
          </p:cNvSpPr>
          <p:nvPr>
            <p:ph type="body" sz="quarter" idx="11"/>
          </p:nvPr>
        </p:nvSpPr>
        <p:spPr>
          <a:xfrm>
            <a:off x="505434" y="885824"/>
            <a:ext cx="8733092" cy="531082"/>
          </a:xfrm>
        </p:spPr>
        <p:txBody>
          <a:bodyPr/>
          <a:lstStyle/>
          <a:p>
            <a:r>
              <a:rPr lang="en-US" sz="6000" b="0" dirty="0">
                <a:latin typeface="Montserrat Black" pitchFamily="2" charset="0"/>
              </a:rPr>
              <a:t>PMC Trials</a:t>
            </a:r>
          </a:p>
        </p:txBody>
      </p:sp>
      <p:sp>
        <p:nvSpPr>
          <p:cNvPr id="3" name="Content Placeholder 2">
            <a:extLst>
              <a:ext uri="{FF2B5EF4-FFF2-40B4-BE49-F238E27FC236}">
                <a16:creationId xmlns:a16="http://schemas.microsoft.com/office/drawing/2014/main" id="{EBD5F7B3-172D-FD78-C407-38AD878EF93F}"/>
              </a:ext>
            </a:extLst>
          </p:cNvPr>
          <p:cNvSpPr>
            <a:spLocks noGrp="1"/>
          </p:cNvSpPr>
          <p:nvPr>
            <p:ph sz="quarter" idx="10"/>
          </p:nvPr>
        </p:nvSpPr>
        <p:spPr>
          <a:xfrm>
            <a:off x="505434" y="1956816"/>
            <a:ext cx="8424434" cy="4506191"/>
          </a:xfrm>
        </p:spPr>
        <p:txBody>
          <a:bodyPr/>
          <a:lstStyle/>
          <a:p>
            <a:pPr marL="346075" lvl="0" indent="-346075"/>
            <a:r>
              <a:rPr lang="en-US" sz="4400" dirty="0"/>
              <a:t>Different drills types</a:t>
            </a:r>
          </a:p>
          <a:p>
            <a:pPr marL="346075" lvl="0" indent="-346075"/>
            <a:r>
              <a:rPr lang="en-US" sz="4400" dirty="0"/>
              <a:t>Different seeding rates </a:t>
            </a:r>
          </a:p>
          <a:p>
            <a:pPr marL="346075" lvl="0" indent="-346075"/>
            <a:r>
              <a:rPr lang="en-US" sz="4400" dirty="0"/>
              <a:t>Staged seedings</a:t>
            </a:r>
          </a:p>
          <a:p>
            <a:pPr marL="0" lvl="0" indent="0">
              <a:buNone/>
            </a:pPr>
            <a:endParaRPr lang="en-US" dirty="0"/>
          </a:p>
          <a:p>
            <a:endParaRPr lang="en-US" dirty="0"/>
          </a:p>
        </p:txBody>
      </p:sp>
      <p:pic>
        <p:nvPicPr>
          <p:cNvPr id="6" name="Picture 5">
            <a:extLst>
              <a:ext uri="{FF2B5EF4-FFF2-40B4-BE49-F238E27FC236}">
                <a16:creationId xmlns:a16="http://schemas.microsoft.com/office/drawing/2014/main" id="{DD8F35B0-5D58-9F11-B943-67411C5DD17E}"/>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8808098" y="885824"/>
            <a:ext cx="3116896" cy="5293141"/>
          </a:xfrm>
          <a:prstGeom prst="rect">
            <a:avLst/>
          </a:prstGeom>
        </p:spPr>
      </p:pic>
    </p:spTree>
    <p:extLst>
      <p:ext uri="{BB962C8B-B14F-4D97-AF65-F5344CB8AC3E}">
        <p14:creationId xmlns:p14="http://schemas.microsoft.com/office/powerpoint/2010/main" val="33763201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843DC8-3C43-9C25-7986-B8F930D0460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A51FF53-8C20-B5FA-335B-8A5B5D661045}"/>
              </a:ext>
            </a:extLst>
          </p:cNvPr>
          <p:cNvSpPr>
            <a:spLocks noGrp="1"/>
          </p:cNvSpPr>
          <p:nvPr>
            <p:ph type="body" sz="quarter" idx="11"/>
          </p:nvPr>
        </p:nvSpPr>
        <p:spPr>
          <a:xfrm>
            <a:off x="505434" y="914400"/>
            <a:ext cx="8733092" cy="531082"/>
          </a:xfrm>
        </p:spPr>
        <p:txBody>
          <a:bodyPr/>
          <a:lstStyle/>
          <a:p>
            <a:r>
              <a:rPr lang="en-US" b="0" dirty="0">
                <a:latin typeface="Montserrat Black" pitchFamily="2" charset="0"/>
              </a:rPr>
              <a:t>Grazing Timelines</a:t>
            </a:r>
          </a:p>
        </p:txBody>
      </p:sp>
      <p:sp>
        <p:nvSpPr>
          <p:cNvPr id="3" name="Content Placeholder 2">
            <a:extLst>
              <a:ext uri="{FF2B5EF4-FFF2-40B4-BE49-F238E27FC236}">
                <a16:creationId xmlns:a16="http://schemas.microsoft.com/office/drawing/2014/main" id="{4106167D-A100-1AC8-B368-CFFA1C485898}"/>
              </a:ext>
            </a:extLst>
          </p:cNvPr>
          <p:cNvSpPr>
            <a:spLocks noGrp="1"/>
          </p:cNvSpPr>
          <p:nvPr>
            <p:ph sz="quarter" idx="10"/>
          </p:nvPr>
        </p:nvSpPr>
        <p:spPr>
          <a:xfrm>
            <a:off x="505434" y="1627909"/>
            <a:ext cx="8424434" cy="4506191"/>
          </a:xfrm>
        </p:spPr>
        <p:txBody>
          <a:bodyPr lIns="91440" tIns="45720" rIns="91440" bIns="45720" anchor="t"/>
          <a:lstStyle/>
          <a:p>
            <a:pPr marL="0" indent="0">
              <a:buNone/>
            </a:pPr>
            <a:r>
              <a:rPr lang="en-US" sz="2400" dirty="0">
                <a:latin typeface="Montserrat Bold" pitchFamily="2" charset="0"/>
              </a:rPr>
              <a:t>WA Exhibit 6, Par. 626</a:t>
            </a:r>
          </a:p>
          <a:p>
            <a:r>
              <a:rPr lang="en-US" sz="2000" dirty="0"/>
              <a:t>COC’s may authorize one of the following grazing periods. COC’s may approve different grazing periods for different areas of the county. Each area can only be approved for one grazing period. If different periods are authorized for different areas, the boundary must be such that it can be easily and clearly communicated to participants, and be approved in advance by the State Office. See page 4 for currently approved periods.</a:t>
            </a:r>
          </a:p>
          <a:p>
            <a:pPr lvl="1"/>
            <a:r>
              <a:rPr lang="en-US" dirty="0"/>
              <a:t>July 2 – October 29</a:t>
            </a:r>
          </a:p>
          <a:p>
            <a:pPr lvl="1"/>
            <a:r>
              <a:rPr lang="en-US" dirty="0"/>
              <a:t>October 1 – November 30 and January 1 – March 1</a:t>
            </a:r>
          </a:p>
          <a:p>
            <a:pPr lvl="1"/>
            <a:r>
              <a:rPr lang="en-US" dirty="0"/>
              <a:t>November 1 – February 28</a:t>
            </a:r>
            <a:endParaRPr lang="en-US" sz="2000" dirty="0"/>
          </a:p>
        </p:txBody>
      </p:sp>
      <p:pic>
        <p:nvPicPr>
          <p:cNvPr id="13" name="Picture Placeholder 12">
            <a:extLst>
              <a:ext uri="{FF2B5EF4-FFF2-40B4-BE49-F238E27FC236}">
                <a16:creationId xmlns:a16="http://schemas.microsoft.com/office/drawing/2014/main" id="{947E9D05-F20E-E66A-124E-CE904A1E4D52}"/>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p:blipFill>
        <p:spPr>
          <a:xfrm rot="5400000">
            <a:off x="8121650" y="2368550"/>
            <a:ext cx="5219700" cy="2311400"/>
          </a:xfrm>
          <a:prstGeom prst="rect">
            <a:avLst/>
          </a:prstGeom>
        </p:spPr>
      </p:pic>
    </p:spTree>
    <p:extLst>
      <p:ext uri="{BB962C8B-B14F-4D97-AF65-F5344CB8AC3E}">
        <p14:creationId xmlns:p14="http://schemas.microsoft.com/office/powerpoint/2010/main" val="4075610992"/>
      </p:ext>
    </p:extLst>
  </p:cSld>
  <p:clrMapOvr>
    <a:masterClrMapping/>
  </p:clrMapOvr>
</p:sld>
</file>

<file path=ppt/theme/theme1.xml><?xml version="1.0" encoding="utf-8"?>
<a:theme xmlns:a="http://schemas.openxmlformats.org/drawingml/2006/main" name="1_Title Page">
  <a:themeElements>
    <a:clrScheme name="NRCS">
      <a:dk1>
        <a:srgbClr val="545859"/>
      </a:dk1>
      <a:lt1>
        <a:srgbClr val="FFFFFF"/>
      </a:lt1>
      <a:dk2>
        <a:srgbClr val="093F31"/>
      </a:dk2>
      <a:lt2>
        <a:srgbClr val="E7E6E6"/>
      </a:lt2>
      <a:accent1>
        <a:srgbClr val="55892C"/>
      </a:accent1>
      <a:accent2>
        <a:srgbClr val="0B4034"/>
      </a:accent2>
      <a:accent3>
        <a:srgbClr val="FEC962"/>
      </a:accent3>
      <a:accent4>
        <a:srgbClr val="1A567B"/>
      </a:accent4>
      <a:accent5>
        <a:srgbClr val="714223"/>
      </a:accent5>
      <a:accent6>
        <a:srgbClr val="545859"/>
      </a:accent6>
      <a:hlink>
        <a:srgbClr val="518229"/>
      </a:hlink>
      <a:folHlink>
        <a:srgbClr val="FEC962"/>
      </a:folHlink>
    </a:clrScheme>
    <a:fontScheme name="NRCS">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Body White">
  <a:themeElements>
    <a:clrScheme name="NRCS NEW">
      <a:dk1>
        <a:srgbClr val="545859"/>
      </a:dk1>
      <a:lt1>
        <a:srgbClr val="FFFFFF"/>
      </a:lt1>
      <a:dk2>
        <a:srgbClr val="0B4134"/>
      </a:dk2>
      <a:lt2>
        <a:srgbClr val="E7E6E6"/>
      </a:lt2>
      <a:accent1>
        <a:srgbClr val="658D1B"/>
      </a:accent1>
      <a:accent2>
        <a:srgbClr val="0B4134"/>
      </a:accent2>
      <a:accent3>
        <a:srgbClr val="FEC962"/>
      </a:accent3>
      <a:accent4>
        <a:srgbClr val="1A567B"/>
      </a:accent4>
      <a:accent5>
        <a:srgbClr val="714223"/>
      </a:accent5>
      <a:accent6>
        <a:srgbClr val="545859"/>
      </a:accent6>
      <a:hlink>
        <a:srgbClr val="19567B"/>
      </a:hlink>
      <a:folHlink>
        <a:srgbClr val="658D1B"/>
      </a:folHlink>
    </a:clrScheme>
    <a:fontScheme name="FPAC">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bf72f7ec-cd58-4f41-9e93-ef3d03908682">
      <Terms xmlns="http://schemas.microsoft.com/office/infopath/2007/PartnerControls"/>
    </lcf76f155ced4ddcb4097134ff3c332f>
    <Notes xmlns="bf72f7ec-cd58-4f41-9e93-ef3d03908682" xsi:nil="true"/>
    <TaxCatchAll xmlns="73fb875a-8af9-4255-b008-0995492d31c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2F99038FD3F9140883261A107901B1B" ma:contentTypeVersion="18" ma:contentTypeDescription="Create a new document." ma:contentTypeScope="" ma:versionID="483b277beb53e61fff424e28a5a24917">
  <xsd:schema xmlns:xsd="http://www.w3.org/2001/XMLSchema" xmlns:xs="http://www.w3.org/2001/XMLSchema" xmlns:p="http://schemas.microsoft.com/office/2006/metadata/properties" xmlns:ns2="bf72f7ec-cd58-4f41-9e93-ef3d03908682" xmlns:ns3="ff54f65f-5900-4f3a-8a8f-36c4ef76e5b6" xmlns:ns4="73fb875a-8af9-4255-b008-0995492d31cd" targetNamespace="http://schemas.microsoft.com/office/2006/metadata/properties" ma:root="true" ma:fieldsID="1b23b4c1d9bc70f352ca3f8abbaebedb" ns2:_="" ns3:_="" ns4:_="">
    <xsd:import namespace="bf72f7ec-cd58-4f41-9e93-ef3d03908682"/>
    <xsd:import namespace="ff54f65f-5900-4f3a-8a8f-36c4ef76e5b6"/>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ObjectDetectorVersions" minOccurs="0"/>
                <xsd:element ref="ns2:MediaServiceSearchProperties" minOccurs="0"/>
                <xsd:element ref="ns2:MediaLengthInSeconds" minOccurs="0"/>
                <xsd:element ref="ns2:lcf76f155ced4ddcb4097134ff3c332f" minOccurs="0"/>
                <xsd:element ref="ns4:TaxCatchAll" minOccurs="0"/>
                <xsd:element ref="ns2:MediaServiceLocation" minOccurs="0"/>
                <xsd:element ref="ns2:Not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f72f7ec-cd58-4f41-9e93-ef3d0390868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dexed="true" ma:internalName="MediaServiceLocation" ma:readOnly="true">
      <xsd:simpleType>
        <xsd:restriction base="dms:Text"/>
      </xsd:simpleType>
    </xsd:element>
    <xsd:element name="Notes" ma:index="24" nillable="true" ma:displayName="Notes" ma:format="Dropdown" ma:internalName="Notes">
      <xsd:simpleType>
        <xsd:restriction base="dms:Text">
          <xsd:maxLength value="255"/>
        </xsd:restriction>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f54f65f-5900-4f3a-8a8f-36c4ef76e5b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1010a5e0-732d-4221-b6a2-115a9d432891}" ma:internalName="TaxCatchAll" ma:showField="CatchAllData" ma:web="ff54f65f-5900-4f3a-8a8f-36c4ef76e5b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A5787A5-96AB-4A15-B7EB-76A978E87EE1}">
  <ds:schemaRefs>
    <ds:schemaRef ds:uri="http://www.w3.org/XML/1998/namespace"/>
    <ds:schemaRef ds:uri="http://purl.org/dc/elements/1.1/"/>
    <ds:schemaRef ds:uri="http://schemas.microsoft.com/office/infopath/2007/PartnerControls"/>
    <ds:schemaRef ds:uri="http://purl.org/dc/terms/"/>
    <ds:schemaRef ds:uri="48319ea8-7789-4bea-ac2b-8e390e975ec6"/>
    <ds:schemaRef ds:uri="http://schemas.microsoft.com/office/2006/documentManagement/types"/>
    <ds:schemaRef ds:uri="http://purl.org/dc/dcmitype/"/>
    <ds:schemaRef ds:uri="http://schemas.openxmlformats.org/package/2006/metadata/core-properties"/>
    <ds:schemaRef ds:uri="http://schemas.microsoft.com/office/2006/metadata/properties"/>
  </ds:schemaRefs>
</ds:datastoreItem>
</file>

<file path=customXml/itemProps2.xml><?xml version="1.0" encoding="utf-8"?>
<ds:datastoreItem xmlns:ds="http://schemas.openxmlformats.org/officeDocument/2006/customXml" ds:itemID="{A4922FBD-6EE4-4F92-AEFB-5E590CF1FACC}"/>
</file>

<file path=customXml/itemProps3.xml><?xml version="1.0" encoding="utf-8"?>
<ds:datastoreItem xmlns:ds="http://schemas.openxmlformats.org/officeDocument/2006/customXml" ds:itemID="{841DBA9E-642A-4BB1-86C5-CA90FE3DF62E}">
  <ds:schemaRefs>
    <ds:schemaRef ds:uri="http://schemas.microsoft.com/sharepoint/v3/contenttype/forms"/>
  </ds:schemaRefs>
</ds:datastoreItem>
</file>

<file path=docMetadata/LabelInfo.xml><?xml version="1.0" encoding="utf-8"?>
<clbl:labelList xmlns:clbl="http://schemas.microsoft.com/office/2020/mipLabelMetadata">
  <clbl:label id="{ed5b36e7-01ee-4ebc-867e-e03cfa0d4697}" enabled="0" method="" siteId="{ed5b36e7-01ee-4ebc-867e-e03cfa0d4697}" removed="1"/>
</clbl:labelList>
</file>

<file path=docProps/app.xml><?xml version="1.0" encoding="utf-8"?>
<Properties xmlns="http://schemas.openxmlformats.org/officeDocument/2006/extended-properties" xmlns:vt="http://schemas.openxmlformats.org/officeDocument/2006/docPropsVTypes">
  <Template>Office Theme</Template>
  <TotalTime>214</TotalTime>
  <Words>805</Words>
  <Application>Microsoft Office PowerPoint</Application>
  <PresentationFormat>Widescreen</PresentationFormat>
  <Paragraphs>54</Paragraphs>
  <Slides>11</Slides>
  <Notes>11</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11</vt:i4>
      </vt:variant>
    </vt:vector>
  </HeadingPairs>
  <TitlesOfParts>
    <vt:vector size="21" baseType="lpstr">
      <vt:lpstr>Aptos</vt:lpstr>
      <vt:lpstr>Arial</vt:lpstr>
      <vt:lpstr>Montserrat</vt:lpstr>
      <vt:lpstr>Montserrat Black</vt:lpstr>
      <vt:lpstr>Montserrat Bold</vt:lpstr>
      <vt:lpstr>Montserrat ExtraBold</vt:lpstr>
      <vt:lpstr>Open Sans</vt:lpstr>
      <vt:lpstr>Wingdings</vt:lpstr>
      <vt:lpstr>1_Title Page</vt:lpstr>
      <vt:lpstr>2_Body 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dc:title>
  <dc:creator>Strough, Kirsten - FPAC-FBC, Boise, ID</dc:creator>
  <cp:lastModifiedBy>Gallahan, Nathan - FPAC-NRCS, WA</cp:lastModifiedBy>
  <cp:revision>8</cp:revision>
  <cp:lastPrinted>2026-03-24T22:31:27Z</cp:lastPrinted>
  <dcterms:created xsi:type="dcterms:W3CDTF">2019-04-23T15:10:02Z</dcterms:created>
  <dcterms:modified xsi:type="dcterms:W3CDTF">2026-08-10T20:47:03Z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0x010100A2F99038FD3F9140883261A107901B1B</vt:lpwstr>
  </property>
  <property fmtid="{D5CDD505-2E9C-101B-9397-08002B2CF9AE}" pid="3" name="MediaServiceImageTags">
    <vt:lpwstr/>
  </property>
  <property fmtid="{D5CDD505-2E9C-101B-9397-08002B2CF9AE}" pid="4" name="Order">
    <vt:lpwstr>497700.000000000</vt:lpwstr>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TriggerFlowInfo">
    <vt:lpwstr/>
  </property>
  <property fmtid="{D5CDD505-2E9C-101B-9397-08002B2CF9AE}" pid="10" name="xd_Signature">
    <vt:lpwstr/>
  </property>
</Properties>
</file>