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5" r:id="rId5"/>
    <p:sldMasterId id="2147483672" r:id="rId6"/>
    <p:sldMasterId id="2147483677" r:id="rId7"/>
    <p:sldMasterId id="2147483680" r:id="rId8"/>
  </p:sldMasterIdLst>
  <p:notesMasterIdLst>
    <p:notesMasterId r:id="rId20"/>
  </p:notesMasterIdLst>
  <p:sldIdLst>
    <p:sldId id="2146847721" r:id="rId9"/>
    <p:sldId id="2146847866" r:id="rId10"/>
    <p:sldId id="2146847779" r:id="rId11"/>
    <p:sldId id="2146847789" r:id="rId12"/>
    <p:sldId id="2146847888" r:id="rId13"/>
    <p:sldId id="2146847780" r:id="rId14"/>
    <p:sldId id="2146847794" r:id="rId15"/>
    <p:sldId id="2146847791" r:id="rId16"/>
    <p:sldId id="306" r:id="rId17"/>
    <p:sldId id="260" r:id="rId18"/>
    <p:sldId id="21468477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90C8"/>
    <a:srgbClr val="4E90C7"/>
    <a:srgbClr val="A5BA28"/>
    <a:srgbClr val="658D1B"/>
    <a:srgbClr val="407C1F"/>
    <a:srgbClr val="63A9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4E745A-B928-4FC9-9AB5-6D03A45E8E86}" v="4" dt="2026-04-24T21:15:20.8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09" autoAdjust="0"/>
  </p:normalViewPr>
  <p:slideViewPr>
    <p:cSldViewPr snapToGrid="0">
      <p:cViewPr varScale="1">
        <p:scale>
          <a:sx n="88" d="100"/>
          <a:sy n="88" d="100"/>
        </p:scale>
        <p:origin x="1434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s, Robert - FPAC-NRCS, WA" userId="fe15c069-6112-4bcf-9748-e686079227c8" providerId="ADAL" clId="{28936A18-7B78-4B2B-87E9-F459C74E5D57}"/>
    <pc:docChg chg="undo custSel delSld modSld sldOrd">
      <pc:chgData name="Evans, Robert - FPAC-NRCS, WA" userId="fe15c069-6112-4bcf-9748-e686079227c8" providerId="ADAL" clId="{28936A18-7B78-4B2B-87E9-F459C74E5D57}" dt="2026-04-24T21:22:28.807" v="339" actId="20577"/>
      <pc:docMkLst>
        <pc:docMk/>
      </pc:docMkLst>
      <pc:sldChg chg="modSp mod ord">
        <pc:chgData name="Evans, Robert - FPAC-NRCS, WA" userId="fe15c069-6112-4bcf-9748-e686079227c8" providerId="ADAL" clId="{28936A18-7B78-4B2B-87E9-F459C74E5D57}" dt="2026-04-24T21:13:27.419" v="237" actId="1076"/>
        <pc:sldMkLst>
          <pc:docMk/>
          <pc:sldMk cId="4097145739" sldId="260"/>
        </pc:sldMkLst>
        <pc:spChg chg="mod">
          <ac:chgData name="Evans, Robert - FPAC-NRCS, WA" userId="fe15c069-6112-4bcf-9748-e686079227c8" providerId="ADAL" clId="{28936A18-7B78-4B2B-87E9-F459C74E5D57}" dt="2026-04-24T21:13:22.774" v="236" actId="1076"/>
          <ac:spMkLst>
            <pc:docMk/>
            <pc:sldMk cId="4097145739" sldId="260"/>
            <ac:spMk id="3" creationId="{5130BF9E-3D40-4B8D-A33C-62BBAA9A9743}"/>
          </ac:spMkLst>
        </pc:spChg>
        <pc:picChg chg="mod">
          <ac:chgData name="Evans, Robert - FPAC-NRCS, WA" userId="fe15c069-6112-4bcf-9748-e686079227c8" providerId="ADAL" clId="{28936A18-7B78-4B2B-87E9-F459C74E5D57}" dt="2026-04-24T21:13:27.419" v="237" actId="1076"/>
          <ac:picMkLst>
            <pc:docMk/>
            <pc:sldMk cId="4097145739" sldId="260"/>
            <ac:picMk id="5" creationId="{01C46CED-29C6-FE89-AE3F-705A0DDC11DA}"/>
          </ac:picMkLst>
        </pc:picChg>
      </pc:sldChg>
      <pc:sldChg chg="modSp mod ord">
        <pc:chgData name="Evans, Robert - FPAC-NRCS, WA" userId="fe15c069-6112-4bcf-9748-e686079227c8" providerId="ADAL" clId="{28936A18-7B78-4B2B-87E9-F459C74E5D57}" dt="2026-04-24T21:22:28.807" v="339" actId="20577"/>
        <pc:sldMkLst>
          <pc:docMk/>
          <pc:sldMk cId="4260045293" sldId="306"/>
        </pc:sldMkLst>
        <pc:spChg chg="mod">
          <ac:chgData name="Evans, Robert - FPAC-NRCS, WA" userId="fe15c069-6112-4bcf-9748-e686079227c8" providerId="ADAL" clId="{28936A18-7B78-4B2B-87E9-F459C74E5D57}" dt="2026-04-24T21:22:28.807" v="339" actId="20577"/>
          <ac:spMkLst>
            <pc:docMk/>
            <pc:sldMk cId="4260045293" sldId="306"/>
            <ac:spMk id="3" creationId="{977B0BC2-D11F-FAC7-2B77-1A4679277015}"/>
          </ac:spMkLst>
        </pc:spChg>
      </pc:sldChg>
      <pc:sldChg chg="del">
        <pc:chgData name="Evans, Robert - FPAC-NRCS, WA" userId="fe15c069-6112-4bcf-9748-e686079227c8" providerId="ADAL" clId="{28936A18-7B78-4B2B-87E9-F459C74E5D57}" dt="2026-04-24T20:30:23.636" v="131" actId="47"/>
        <pc:sldMkLst>
          <pc:docMk/>
          <pc:sldMk cId="1953505131" sldId="307"/>
        </pc:sldMkLst>
      </pc:sldChg>
      <pc:sldChg chg="del">
        <pc:chgData name="Evans, Robert - FPAC-NRCS, WA" userId="fe15c069-6112-4bcf-9748-e686079227c8" providerId="ADAL" clId="{28936A18-7B78-4B2B-87E9-F459C74E5D57}" dt="2026-04-24T20:30:25.302" v="132" actId="47"/>
        <pc:sldMkLst>
          <pc:docMk/>
          <pc:sldMk cId="73728635" sldId="309"/>
        </pc:sldMkLst>
      </pc:sldChg>
      <pc:sldChg chg="del">
        <pc:chgData name="Evans, Robert - FPAC-NRCS, WA" userId="fe15c069-6112-4bcf-9748-e686079227c8" providerId="ADAL" clId="{28936A18-7B78-4B2B-87E9-F459C74E5D57}" dt="2026-04-24T20:29:49.436" v="126" actId="47"/>
        <pc:sldMkLst>
          <pc:docMk/>
          <pc:sldMk cId="2208254445" sldId="310"/>
        </pc:sldMkLst>
      </pc:sldChg>
      <pc:sldChg chg="del">
        <pc:chgData name="Evans, Robert - FPAC-NRCS, WA" userId="fe15c069-6112-4bcf-9748-e686079227c8" providerId="ADAL" clId="{28936A18-7B78-4B2B-87E9-F459C74E5D57}" dt="2026-04-24T20:19:21.815" v="23" actId="47"/>
        <pc:sldMkLst>
          <pc:docMk/>
          <pc:sldMk cId="1962590245" sldId="311"/>
        </pc:sldMkLst>
      </pc:sldChg>
      <pc:sldChg chg="modSp mod">
        <pc:chgData name="Evans, Robert - FPAC-NRCS, WA" userId="fe15c069-6112-4bcf-9748-e686079227c8" providerId="ADAL" clId="{28936A18-7B78-4B2B-87E9-F459C74E5D57}" dt="2026-04-24T21:07:32.493" v="176" actId="1076"/>
        <pc:sldMkLst>
          <pc:docMk/>
          <pc:sldMk cId="2498239394" sldId="2146847721"/>
        </pc:sldMkLst>
        <pc:spChg chg="mod">
          <ac:chgData name="Evans, Robert - FPAC-NRCS, WA" userId="fe15c069-6112-4bcf-9748-e686079227c8" providerId="ADAL" clId="{28936A18-7B78-4B2B-87E9-F459C74E5D57}" dt="2026-04-24T21:07:32.493" v="176" actId="1076"/>
          <ac:spMkLst>
            <pc:docMk/>
            <pc:sldMk cId="2498239394" sldId="2146847721"/>
            <ac:spMk id="8" creationId="{D31D50CC-7065-E535-9145-BAAD704CC5BE}"/>
          </ac:spMkLst>
        </pc:spChg>
      </pc:sldChg>
      <pc:sldChg chg="del">
        <pc:chgData name="Evans, Robert - FPAC-NRCS, WA" userId="fe15c069-6112-4bcf-9748-e686079227c8" providerId="ADAL" clId="{28936A18-7B78-4B2B-87E9-F459C74E5D57}" dt="2026-04-24T20:19:15.350" v="22" actId="47"/>
        <pc:sldMkLst>
          <pc:docMk/>
          <pc:sldMk cId="782238977" sldId="2146847778"/>
        </pc:sldMkLst>
      </pc:sldChg>
      <pc:sldChg chg="modSp mod">
        <pc:chgData name="Evans, Robert - FPAC-NRCS, WA" userId="fe15c069-6112-4bcf-9748-e686079227c8" providerId="ADAL" clId="{28936A18-7B78-4B2B-87E9-F459C74E5D57}" dt="2026-04-24T20:33:06.723" v="171" actId="1076"/>
        <pc:sldMkLst>
          <pc:docMk/>
          <pc:sldMk cId="466317306" sldId="2146847779"/>
        </pc:sldMkLst>
        <pc:spChg chg="mod">
          <ac:chgData name="Evans, Robert - FPAC-NRCS, WA" userId="fe15c069-6112-4bcf-9748-e686079227c8" providerId="ADAL" clId="{28936A18-7B78-4B2B-87E9-F459C74E5D57}" dt="2026-04-24T20:33:06.723" v="171" actId="1076"/>
          <ac:spMkLst>
            <pc:docMk/>
            <pc:sldMk cId="466317306" sldId="2146847779"/>
            <ac:spMk id="4" creationId="{6EB92ADE-083F-5ED0-BD55-C72C9ADC3DBF}"/>
          </ac:spMkLst>
        </pc:spChg>
        <pc:spChg chg="mod">
          <ac:chgData name="Evans, Robert - FPAC-NRCS, WA" userId="fe15c069-6112-4bcf-9748-e686079227c8" providerId="ADAL" clId="{28936A18-7B78-4B2B-87E9-F459C74E5D57}" dt="2026-04-24T20:32:36.402" v="162" actId="403"/>
          <ac:spMkLst>
            <pc:docMk/>
            <pc:sldMk cId="466317306" sldId="2146847779"/>
            <ac:spMk id="5" creationId="{3916D64C-7825-970D-363C-38DC4260E909}"/>
          </ac:spMkLst>
        </pc:spChg>
      </pc:sldChg>
      <pc:sldChg chg="addSp delSp modSp mod">
        <pc:chgData name="Evans, Robert - FPAC-NRCS, WA" userId="fe15c069-6112-4bcf-9748-e686079227c8" providerId="ADAL" clId="{28936A18-7B78-4B2B-87E9-F459C74E5D57}" dt="2026-04-24T21:18:48.305" v="284" actId="5793"/>
        <pc:sldMkLst>
          <pc:docMk/>
          <pc:sldMk cId="4204585235" sldId="2146847780"/>
        </pc:sldMkLst>
        <pc:spChg chg="add del mod">
          <ac:chgData name="Evans, Robert - FPAC-NRCS, WA" userId="fe15c069-6112-4bcf-9748-e686079227c8" providerId="ADAL" clId="{28936A18-7B78-4B2B-87E9-F459C74E5D57}" dt="2026-04-24T21:18:15.525" v="280" actId="11529"/>
          <ac:spMkLst>
            <pc:docMk/>
            <pc:sldMk cId="4204585235" sldId="2146847780"/>
            <ac:spMk id="2" creationId="{328C4127-F2D3-143B-E51F-61F1325FFE9F}"/>
          </ac:spMkLst>
        </pc:spChg>
        <pc:spChg chg="mod">
          <ac:chgData name="Evans, Robert - FPAC-NRCS, WA" userId="fe15c069-6112-4bcf-9748-e686079227c8" providerId="ADAL" clId="{28936A18-7B78-4B2B-87E9-F459C74E5D57}" dt="2026-04-24T21:18:48.305" v="284" actId="5793"/>
          <ac:spMkLst>
            <pc:docMk/>
            <pc:sldMk cId="4204585235" sldId="2146847780"/>
            <ac:spMk id="4" creationId="{5E37DF4E-E2DA-4413-4022-5AA9AA98E958}"/>
          </ac:spMkLst>
        </pc:spChg>
        <pc:spChg chg="mod">
          <ac:chgData name="Evans, Robert - FPAC-NRCS, WA" userId="fe15c069-6112-4bcf-9748-e686079227c8" providerId="ADAL" clId="{28936A18-7B78-4B2B-87E9-F459C74E5D57}" dt="2026-04-24T20:24:07.523" v="37" actId="1076"/>
          <ac:spMkLst>
            <pc:docMk/>
            <pc:sldMk cId="4204585235" sldId="2146847780"/>
            <ac:spMk id="8" creationId="{1B0372A8-6F08-F07E-26DA-0CE8242B1979}"/>
          </ac:spMkLst>
        </pc:spChg>
        <pc:picChg chg="mod">
          <ac:chgData name="Evans, Robert - FPAC-NRCS, WA" userId="fe15c069-6112-4bcf-9748-e686079227c8" providerId="ADAL" clId="{28936A18-7B78-4B2B-87E9-F459C74E5D57}" dt="2026-04-24T20:24:07.523" v="37" actId="1076"/>
          <ac:picMkLst>
            <pc:docMk/>
            <pc:sldMk cId="4204585235" sldId="2146847780"/>
            <ac:picMk id="7" creationId="{62A77549-4C7E-143F-D41E-11BF7DA7EC9F}"/>
          </ac:picMkLst>
        </pc:picChg>
      </pc:sldChg>
      <pc:sldChg chg="del">
        <pc:chgData name="Evans, Robert - FPAC-NRCS, WA" userId="fe15c069-6112-4bcf-9748-e686079227c8" providerId="ADAL" clId="{28936A18-7B78-4B2B-87E9-F459C74E5D57}" dt="2026-04-24T20:25:43.641" v="48" actId="2696"/>
        <pc:sldMkLst>
          <pc:docMk/>
          <pc:sldMk cId="1091468580" sldId="2146847781"/>
        </pc:sldMkLst>
      </pc:sldChg>
      <pc:sldChg chg="modSp del mod">
        <pc:chgData name="Evans, Robert - FPAC-NRCS, WA" userId="fe15c069-6112-4bcf-9748-e686079227c8" providerId="ADAL" clId="{28936A18-7B78-4B2B-87E9-F459C74E5D57}" dt="2026-04-24T20:28:56.904" v="121" actId="2696"/>
        <pc:sldMkLst>
          <pc:docMk/>
          <pc:sldMk cId="1324218918" sldId="2146847788"/>
        </pc:sldMkLst>
        <pc:spChg chg="mod">
          <ac:chgData name="Evans, Robert - FPAC-NRCS, WA" userId="fe15c069-6112-4bcf-9748-e686079227c8" providerId="ADAL" clId="{28936A18-7B78-4B2B-87E9-F459C74E5D57}" dt="2026-04-24T20:26:13.798" v="108" actId="20577"/>
          <ac:spMkLst>
            <pc:docMk/>
            <pc:sldMk cId="1324218918" sldId="2146847788"/>
            <ac:spMk id="4" creationId="{DA5F359E-613C-B3F3-3CF9-B9A858B1FD8C}"/>
          </ac:spMkLst>
        </pc:spChg>
      </pc:sldChg>
      <pc:sldChg chg="addSp delSp modSp mod">
        <pc:chgData name="Evans, Robert - FPAC-NRCS, WA" userId="fe15c069-6112-4bcf-9748-e686079227c8" providerId="ADAL" clId="{28936A18-7B78-4B2B-87E9-F459C74E5D57}" dt="2026-04-24T21:16:48.322" v="263" actId="14100"/>
        <pc:sldMkLst>
          <pc:docMk/>
          <pc:sldMk cId="3652436811" sldId="2146847789"/>
        </pc:sldMkLst>
        <pc:spChg chg="mod">
          <ac:chgData name="Evans, Robert - FPAC-NRCS, WA" userId="fe15c069-6112-4bcf-9748-e686079227c8" providerId="ADAL" clId="{28936A18-7B78-4B2B-87E9-F459C74E5D57}" dt="2026-04-24T21:16:36.770" v="258" actId="1076"/>
          <ac:spMkLst>
            <pc:docMk/>
            <pc:sldMk cId="3652436811" sldId="2146847789"/>
            <ac:spMk id="6" creationId="{8CFFEE29-CEBE-296B-C2C7-6B1F640DAF39}"/>
          </ac:spMkLst>
        </pc:spChg>
        <pc:graphicFrameChg chg="mod modGraphic">
          <ac:chgData name="Evans, Robert - FPAC-NRCS, WA" userId="fe15c069-6112-4bcf-9748-e686079227c8" providerId="ADAL" clId="{28936A18-7B78-4B2B-87E9-F459C74E5D57}" dt="2026-04-24T21:16:48.322" v="263" actId="14100"/>
          <ac:graphicFrameMkLst>
            <pc:docMk/>
            <pc:sldMk cId="3652436811" sldId="2146847789"/>
            <ac:graphicFrameMk id="2" creationId="{DDF4AE75-B66A-45A3-EB75-8D7E4B7D20CD}"/>
          </ac:graphicFrameMkLst>
        </pc:graphicFrameChg>
        <pc:picChg chg="add del mod">
          <ac:chgData name="Evans, Robert - FPAC-NRCS, WA" userId="fe15c069-6112-4bcf-9748-e686079227c8" providerId="ADAL" clId="{28936A18-7B78-4B2B-87E9-F459C74E5D57}" dt="2026-04-24T20:21:30.855" v="26" actId="478"/>
          <ac:picMkLst>
            <pc:docMk/>
            <pc:sldMk cId="3652436811" sldId="2146847789"/>
            <ac:picMk id="4" creationId="{294E1BEE-37D6-A578-7465-C97FD4A721EF}"/>
          </ac:picMkLst>
        </pc:picChg>
      </pc:sldChg>
      <pc:sldChg chg="addSp delSp modSp mod ord">
        <pc:chgData name="Evans, Robert - FPAC-NRCS, WA" userId="fe15c069-6112-4bcf-9748-e686079227c8" providerId="ADAL" clId="{28936A18-7B78-4B2B-87E9-F459C74E5D57}" dt="2026-04-24T21:22:19.010" v="338" actId="1076"/>
        <pc:sldMkLst>
          <pc:docMk/>
          <pc:sldMk cId="3158571241" sldId="2146847791"/>
        </pc:sldMkLst>
        <pc:spChg chg="mod">
          <ac:chgData name="Evans, Robert - FPAC-NRCS, WA" userId="fe15c069-6112-4bcf-9748-e686079227c8" providerId="ADAL" clId="{28936A18-7B78-4B2B-87E9-F459C74E5D57}" dt="2026-04-24T21:22:10.288" v="336" actId="20577"/>
          <ac:spMkLst>
            <pc:docMk/>
            <pc:sldMk cId="3158571241" sldId="2146847791"/>
            <ac:spMk id="4" creationId="{7D2FF5E9-21C8-F112-C12F-7EBCD19DA64D}"/>
          </ac:spMkLst>
        </pc:spChg>
        <pc:spChg chg="mod">
          <ac:chgData name="Evans, Robert - FPAC-NRCS, WA" userId="fe15c069-6112-4bcf-9748-e686079227c8" providerId="ADAL" clId="{28936A18-7B78-4B2B-87E9-F459C74E5D57}" dt="2026-04-24T21:22:19.010" v="338" actId="1076"/>
          <ac:spMkLst>
            <pc:docMk/>
            <pc:sldMk cId="3158571241" sldId="2146847791"/>
            <ac:spMk id="11" creationId="{FF773A68-3758-5CD1-9ACC-269CF9FCF78D}"/>
          </ac:spMkLst>
        </pc:spChg>
        <pc:spChg chg="mod">
          <ac:chgData name="Evans, Robert - FPAC-NRCS, WA" userId="fe15c069-6112-4bcf-9748-e686079227c8" providerId="ADAL" clId="{28936A18-7B78-4B2B-87E9-F459C74E5D57}" dt="2026-04-24T20:28:26.527" v="120" actId="207"/>
          <ac:spMkLst>
            <pc:docMk/>
            <pc:sldMk cId="3158571241" sldId="2146847791"/>
            <ac:spMk id="13" creationId="{662E7A74-99F6-CDBB-31DC-783B3F3F6CE5}"/>
          </ac:spMkLst>
        </pc:spChg>
        <pc:picChg chg="add mod">
          <ac:chgData name="Evans, Robert - FPAC-NRCS, WA" userId="fe15c069-6112-4bcf-9748-e686079227c8" providerId="ADAL" clId="{28936A18-7B78-4B2B-87E9-F459C74E5D57}" dt="2026-04-24T21:22:15.285" v="337" actId="1076"/>
          <ac:picMkLst>
            <pc:docMk/>
            <pc:sldMk cId="3158571241" sldId="2146847791"/>
            <ac:picMk id="2" creationId="{C88CC6C7-0CA0-3BD5-BE2E-AAE68DEEC686}"/>
          </ac:picMkLst>
        </pc:picChg>
        <pc:picChg chg="del">
          <ac:chgData name="Evans, Robert - FPAC-NRCS, WA" userId="fe15c069-6112-4bcf-9748-e686079227c8" providerId="ADAL" clId="{28936A18-7B78-4B2B-87E9-F459C74E5D57}" dt="2026-04-24T20:27:47.051" v="111" actId="478"/>
          <ac:picMkLst>
            <pc:docMk/>
            <pc:sldMk cId="3158571241" sldId="2146847791"/>
            <ac:picMk id="7" creationId="{D9B05DEF-0F93-4D00-B3B7-F4E11048414A}"/>
          </ac:picMkLst>
        </pc:picChg>
        <pc:picChg chg="del">
          <ac:chgData name="Evans, Robert - FPAC-NRCS, WA" userId="fe15c069-6112-4bcf-9748-e686079227c8" providerId="ADAL" clId="{28936A18-7B78-4B2B-87E9-F459C74E5D57}" dt="2026-04-24T20:27:50.085" v="112" actId="478"/>
          <ac:picMkLst>
            <pc:docMk/>
            <pc:sldMk cId="3158571241" sldId="2146847791"/>
            <ac:picMk id="8" creationId="{847EFF29-8198-6B29-698E-5CE2766C7520}"/>
          </ac:picMkLst>
        </pc:picChg>
        <pc:picChg chg="mod">
          <ac:chgData name="Evans, Robert - FPAC-NRCS, WA" userId="fe15c069-6112-4bcf-9748-e686079227c8" providerId="ADAL" clId="{28936A18-7B78-4B2B-87E9-F459C74E5D57}" dt="2026-04-24T20:28:01.472" v="117" actId="1076"/>
          <ac:picMkLst>
            <pc:docMk/>
            <pc:sldMk cId="3158571241" sldId="2146847791"/>
            <ac:picMk id="12" creationId="{B896249B-00B4-8DB6-5030-CD5524CBA51D}"/>
          </ac:picMkLst>
        </pc:picChg>
      </pc:sldChg>
      <pc:sldChg chg="delSp modSp mod">
        <pc:chgData name="Evans, Robert - FPAC-NRCS, WA" userId="fe15c069-6112-4bcf-9748-e686079227c8" providerId="ADAL" clId="{28936A18-7B78-4B2B-87E9-F459C74E5D57}" dt="2026-04-24T21:21:05.479" v="303" actId="1076"/>
        <pc:sldMkLst>
          <pc:docMk/>
          <pc:sldMk cId="1303693022" sldId="2146847794"/>
        </pc:sldMkLst>
        <pc:spChg chg="mod">
          <ac:chgData name="Evans, Robert - FPAC-NRCS, WA" userId="fe15c069-6112-4bcf-9748-e686079227c8" providerId="ADAL" clId="{28936A18-7B78-4B2B-87E9-F459C74E5D57}" dt="2026-04-24T21:21:03.245" v="302" actId="1076"/>
          <ac:spMkLst>
            <pc:docMk/>
            <pc:sldMk cId="1303693022" sldId="2146847794"/>
            <ac:spMk id="5" creationId="{9628FC27-9506-F6BA-4D3C-1A60AB5545D1}"/>
          </ac:spMkLst>
        </pc:spChg>
        <pc:spChg chg="del mod">
          <ac:chgData name="Evans, Robert - FPAC-NRCS, WA" userId="fe15c069-6112-4bcf-9748-e686079227c8" providerId="ADAL" clId="{28936A18-7B78-4B2B-87E9-F459C74E5D57}" dt="2026-04-24T21:20:10.794" v="290" actId="478"/>
          <ac:spMkLst>
            <pc:docMk/>
            <pc:sldMk cId="1303693022" sldId="2146847794"/>
            <ac:spMk id="8" creationId="{4E4D76F1-DC95-18E3-E9B7-11578BF7603C}"/>
          </ac:spMkLst>
        </pc:spChg>
        <pc:spChg chg="mod">
          <ac:chgData name="Evans, Robert - FPAC-NRCS, WA" userId="fe15c069-6112-4bcf-9748-e686079227c8" providerId="ADAL" clId="{28936A18-7B78-4B2B-87E9-F459C74E5D57}" dt="2026-04-24T21:21:05.479" v="303" actId="1076"/>
          <ac:spMkLst>
            <pc:docMk/>
            <pc:sldMk cId="1303693022" sldId="2146847794"/>
            <ac:spMk id="10" creationId="{BBD0135F-550C-B873-54E5-B4CFDE771B45}"/>
          </ac:spMkLst>
        </pc:spChg>
        <pc:picChg chg="del">
          <ac:chgData name="Evans, Robert - FPAC-NRCS, WA" userId="fe15c069-6112-4bcf-9748-e686079227c8" providerId="ADAL" clId="{28936A18-7B78-4B2B-87E9-F459C74E5D57}" dt="2026-04-24T21:20:07.334" v="288" actId="478"/>
          <ac:picMkLst>
            <pc:docMk/>
            <pc:sldMk cId="1303693022" sldId="2146847794"/>
            <ac:picMk id="3" creationId="{F5A53761-BF8D-1EA8-BE78-1B9F5367ABD1}"/>
          </ac:picMkLst>
        </pc:picChg>
        <pc:picChg chg="mod">
          <ac:chgData name="Evans, Robert - FPAC-NRCS, WA" userId="fe15c069-6112-4bcf-9748-e686079227c8" providerId="ADAL" clId="{28936A18-7B78-4B2B-87E9-F459C74E5D57}" dt="2026-04-24T21:20:54.203" v="300" actId="1076"/>
          <ac:picMkLst>
            <pc:docMk/>
            <pc:sldMk cId="1303693022" sldId="2146847794"/>
            <ac:picMk id="7" creationId="{953C6CC0-D00F-E4E2-AA3E-FDA1D1A4B08B}"/>
          </ac:picMkLst>
        </pc:picChg>
      </pc:sldChg>
      <pc:sldChg chg="del">
        <pc:chgData name="Evans, Robert - FPAC-NRCS, WA" userId="fe15c069-6112-4bcf-9748-e686079227c8" providerId="ADAL" clId="{28936A18-7B78-4B2B-87E9-F459C74E5D57}" dt="2026-04-24T20:16:00.190" v="13" actId="2696"/>
        <pc:sldMkLst>
          <pc:docMk/>
          <pc:sldMk cId="333136346" sldId="2146847796"/>
        </pc:sldMkLst>
      </pc:sldChg>
      <pc:sldChg chg="del">
        <pc:chgData name="Evans, Robert - FPAC-NRCS, WA" userId="fe15c069-6112-4bcf-9748-e686079227c8" providerId="ADAL" clId="{28936A18-7B78-4B2B-87E9-F459C74E5D57}" dt="2026-04-24T20:29:30.803" v="122" actId="47"/>
        <pc:sldMkLst>
          <pc:docMk/>
          <pc:sldMk cId="1579378755" sldId="2146847798"/>
        </pc:sldMkLst>
      </pc:sldChg>
      <pc:sldChg chg="modSp mod">
        <pc:chgData name="Evans, Robert - FPAC-NRCS, WA" userId="fe15c069-6112-4bcf-9748-e686079227c8" providerId="ADAL" clId="{28936A18-7B78-4B2B-87E9-F459C74E5D57}" dt="2026-04-24T21:14:33.030" v="240" actId="113"/>
        <pc:sldMkLst>
          <pc:docMk/>
          <pc:sldMk cId="2532393385" sldId="2146847866"/>
        </pc:sldMkLst>
        <pc:spChg chg="mod">
          <ac:chgData name="Evans, Robert - FPAC-NRCS, WA" userId="fe15c069-6112-4bcf-9748-e686079227c8" providerId="ADAL" clId="{28936A18-7B78-4B2B-87E9-F459C74E5D57}" dt="2026-04-24T21:14:33.030" v="240" actId="113"/>
          <ac:spMkLst>
            <pc:docMk/>
            <pc:sldMk cId="2532393385" sldId="2146847866"/>
            <ac:spMk id="3" creationId="{5CDD85F4-8B01-16E0-A32E-1CA5504953DC}"/>
          </ac:spMkLst>
        </pc:spChg>
      </pc:sldChg>
      <pc:sldChg chg="del">
        <pc:chgData name="Evans, Robert - FPAC-NRCS, WA" userId="fe15c069-6112-4bcf-9748-e686079227c8" providerId="ADAL" clId="{28936A18-7B78-4B2B-87E9-F459C74E5D57}" dt="2026-04-24T20:29:35.075" v="123" actId="47"/>
        <pc:sldMkLst>
          <pc:docMk/>
          <pc:sldMk cId="1247397693" sldId="2146847867"/>
        </pc:sldMkLst>
      </pc:sldChg>
      <pc:sldChg chg="modSp del mod">
        <pc:chgData name="Evans, Robert - FPAC-NRCS, WA" userId="fe15c069-6112-4bcf-9748-e686079227c8" providerId="ADAL" clId="{28936A18-7B78-4B2B-87E9-F459C74E5D57}" dt="2026-04-24T20:31:52.638" v="140" actId="2696"/>
        <pc:sldMkLst>
          <pc:docMk/>
          <pc:sldMk cId="1938183718" sldId="2146847885"/>
        </pc:sldMkLst>
        <pc:spChg chg="mod">
          <ac:chgData name="Evans, Robert - FPAC-NRCS, WA" userId="fe15c069-6112-4bcf-9748-e686079227c8" providerId="ADAL" clId="{28936A18-7B78-4B2B-87E9-F459C74E5D57}" dt="2026-04-24T20:31:19.772" v="139" actId="20577"/>
          <ac:spMkLst>
            <pc:docMk/>
            <pc:sldMk cId="1938183718" sldId="2146847885"/>
            <ac:spMk id="5" creationId="{9C879591-A298-1861-EC9F-6FED37F751E9}"/>
          </ac:spMkLst>
        </pc:spChg>
      </pc:sldChg>
      <pc:sldChg chg="modSp mod ord">
        <pc:chgData name="Evans, Robert - FPAC-NRCS, WA" userId="fe15c069-6112-4bcf-9748-e686079227c8" providerId="ADAL" clId="{28936A18-7B78-4B2B-87E9-F459C74E5D57}" dt="2026-04-24T21:17:22.774" v="264" actId="1076"/>
        <pc:sldMkLst>
          <pc:docMk/>
          <pc:sldMk cId="626840904" sldId="2146847888"/>
        </pc:sldMkLst>
        <pc:spChg chg="mod">
          <ac:chgData name="Evans, Robert - FPAC-NRCS, WA" userId="fe15c069-6112-4bcf-9748-e686079227c8" providerId="ADAL" clId="{28936A18-7B78-4B2B-87E9-F459C74E5D57}" dt="2026-04-24T21:17:22.774" v="264" actId="1076"/>
          <ac:spMkLst>
            <pc:docMk/>
            <pc:sldMk cId="626840904" sldId="2146847888"/>
            <ac:spMk id="5" creationId="{0F820507-BDB5-BC74-3608-4D0328DFE82C}"/>
          </ac:spMkLst>
        </pc:spChg>
        <pc:spChg chg="mod">
          <ac:chgData name="Evans, Robert - FPAC-NRCS, WA" userId="fe15c069-6112-4bcf-9748-e686079227c8" providerId="ADAL" clId="{28936A18-7B78-4B2B-87E9-F459C74E5D57}" dt="2026-04-24T21:09:07.361" v="177" actId="1076"/>
          <ac:spMkLst>
            <pc:docMk/>
            <pc:sldMk cId="626840904" sldId="2146847888"/>
            <ac:spMk id="11" creationId="{8D569FFE-81F8-68FB-4094-37213D2FCA49}"/>
          </ac:spMkLst>
        </pc:spChg>
        <pc:grpChg chg="mod">
          <ac:chgData name="Evans, Robert - FPAC-NRCS, WA" userId="fe15c069-6112-4bcf-9748-e686079227c8" providerId="ADAL" clId="{28936A18-7B78-4B2B-87E9-F459C74E5D57}" dt="2026-04-24T20:22:21.403" v="34" actId="1076"/>
          <ac:grpSpMkLst>
            <pc:docMk/>
            <pc:sldMk cId="626840904" sldId="2146847888"/>
            <ac:grpSpMk id="12" creationId="{E13250EC-10C3-9986-D1AB-1210D82F47A1}"/>
          </ac:grpSpMkLst>
        </pc:grpChg>
        <pc:picChg chg="mod">
          <ac:chgData name="Evans, Robert - FPAC-NRCS, WA" userId="fe15c069-6112-4bcf-9748-e686079227c8" providerId="ADAL" clId="{28936A18-7B78-4B2B-87E9-F459C74E5D57}" dt="2026-04-24T20:33:47.363" v="175" actId="1076"/>
          <ac:picMkLst>
            <pc:docMk/>
            <pc:sldMk cId="626840904" sldId="2146847888"/>
            <ac:picMk id="13" creationId="{46FF2DD5-A244-F62E-CBB7-DD6FC7F7EDA3}"/>
          </ac:picMkLst>
        </pc:picChg>
      </pc:sldChg>
      <pc:sldChg chg="del">
        <pc:chgData name="Evans, Robert - FPAC-NRCS, WA" userId="fe15c069-6112-4bcf-9748-e686079227c8" providerId="ADAL" clId="{28936A18-7B78-4B2B-87E9-F459C74E5D57}" dt="2026-04-24T20:18:04.999" v="14" actId="47"/>
        <pc:sldMkLst>
          <pc:docMk/>
          <pc:sldMk cId="3398555770" sldId="2146847896"/>
        </pc:sldMkLst>
      </pc:sldChg>
      <pc:sldChg chg="del">
        <pc:chgData name="Evans, Robert - FPAC-NRCS, WA" userId="fe15c069-6112-4bcf-9748-e686079227c8" providerId="ADAL" clId="{28936A18-7B78-4B2B-87E9-F459C74E5D57}" dt="2026-04-24T20:18:55.993" v="21" actId="47"/>
        <pc:sldMkLst>
          <pc:docMk/>
          <pc:sldMk cId="1810655885" sldId="2146847898"/>
        </pc:sldMkLst>
      </pc:sldChg>
      <pc:sldChg chg="del">
        <pc:chgData name="Evans, Robert - FPAC-NRCS, WA" userId="fe15c069-6112-4bcf-9748-e686079227c8" providerId="ADAL" clId="{28936A18-7B78-4B2B-87E9-F459C74E5D57}" dt="2026-04-24T20:18:10.020" v="15" actId="47"/>
        <pc:sldMkLst>
          <pc:docMk/>
          <pc:sldMk cId="1041831480" sldId="2146847899"/>
        </pc:sldMkLst>
      </pc:sldChg>
      <pc:sldChg chg="del">
        <pc:chgData name="Evans, Robert - FPAC-NRCS, WA" userId="fe15c069-6112-4bcf-9748-e686079227c8" providerId="ADAL" clId="{28936A18-7B78-4B2B-87E9-F459C74E5D57}" dt="2026-04-24T20:18:32.057" v="16" actId="47"/>
        <pc:sldMkLst>
          <pc:docMk/>
          <pc:sldMk cId="4168361865" sldId="2146847900"/>
        </pc:sldMkLst>
      </pc:sldChg>
      <pc:sldChg chg="del">
        <pc:chgData name="Evans, Robert - FPAC-NRCS, WA" userId="fe15c069-6112-4bcf-9748-e686079227c8" providerId="ADAL" clId="{28936A18-7B78-4B2B-87E9-F459C74E5D57}" dt="2026-04-24T20:18:34.431" v="17" actId="47"/>
        <pc:sldMkLst>
          <pc:docMk/>
          <pc:sldMk cId="1899422836" sldId="2146847901"/>
        </pc:sldMkLst>
      </pc:sldChg>
      <pc:sldChg chg="del">
        <pc:chgData name="Evans, Robert - FPAC-NRCS, WA" userId="fe15c069-6112-4bcf-9748-e686079227c8" providerId="ADAL" clId="{28936A18-7B78-4B2B-87E9-F459C74E5D57}" dt="2026-04-24T20:29:41.214" v="124" actId="47"/>
        <pc:sldMkLst>
          <pc:docMk/>
          <pc:sldMk cId="3407808171" sldId="2146847903"/>
        </pc:sldMkLst>
      </pc:sldChg>
      <pc:sldChg chg="del">
        <pc:chgData name="Evans, Robert - FPAC-NRCS, WA" userId="fe15c069-6112-4bcf-9748-e686079227c8" providerId="ADAL" clId="{28936A18-7B78-4B2B-87E9-F459C74E5D57}" dt="2026-04-24T20:18:36.552" v="18" actId="47"/>
        <pc:sldMkLst>
          <pc:docMk/>
          <pc:sldMk cId="1388334818" sldId="2146847904"/>
        </pc:sldMkLst>
      </pc:sldChg>
      <pc:sldChg chg="del">
        <pc:chgData name="Evans, Robert - FPAC-NRCS, WA" userId="fe15c069-6112-4bcf-9748-e686079227c8" providerId="ADAL" clId="{28936A18-7B78-4B2B-87E9-F459C74E5D57}" dt="2026-04-24T20:18:41.980" v="19" actId="47"/>
        <pc:sldMkLst>
          <pc:docMk/>
          <pc:sldMk cId="467888095" sldId="2146847905"/>
        </pc:sldMkLst>
      </pc:sldChg>
      <pc:sldChg chg="del">
        <pc:chgData name="Evans, Robert - FPAC-NRCS, WA" userId="fe15c069-6112-4bcf-9748-e686079227c8" providerId="ADAL" clId="{28936A18-7B78-4B2B-87E9-F459C74E5D57}" dt="2026-04-24T20:29:44.595" v="125" actId="47"/>
        <pc:sldMkLst>
          <pc:docMk/>
          <pc:sldMk cId="4088252738" sldId="2146847906"/>
        </pc:sldMkLst>
      </pc:sldChg>
      <pc:sldChg chg="del">
        <pc:chgData name="Evans, Robert - FPAC-NRCS, WA" userId="fe15c069-6112-4bcf-9748-e686079227c8" providerId="ADAL" clId="{28936A18-7B78-4B2B-87E9-F459C74E5D57}" dt="2026-04-24T20:18:44.637" v="20" actId="47"/>
        <pc:sldMkLst>
          <pc:docMk/>
          <pc:sldMk cId="4210906264" sldId="214684790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D078D-EA2C-408B-9D82-E2EB2B5958A1}" type="datetimeFigureOut">
              <a:rPr lang="en-US" smtClean="0"/>
              <a:t>4/24/2026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196C7-BE45-469D-85B1-FF5B3F2CA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59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CB78A-693D-F3B1-1ECC-81C3D5D5B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793650-6202-06E1-10EC-33A22B106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3A5ABC-D42E-013A-DC56-5C9775D879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CE9A0-22A9-7FEA-9D07-2AF86C9543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135C6-1BA0-4901-9F52-10E2C381C9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144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Assessment is key word, assess all land units and client determines where to implement new conservation practices.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17C584-4C1F-42E4-88A7-7DE05FFECD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27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17C584-4C1F-42E4-88A7-7DE05FFECDE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890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C6986-26B0-2246-CD58-7FAC7D306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EB1681-5E47-99FD-CD5C-2D863FF9F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A0DCCE-D82F-B0F2-49AA-36004F5071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8993B-B03E-955F-92DF-72858571DB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135C6-1BA0-4901-9F52-10E2C381C9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577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F71E9-9FA8-CFEF-4D22-AD8DC8769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"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F05DAED-AD65-E64F-DE5E-5DE0AFFDAAC2}"/>
              </a:ext>
            </a:extLst>
          </p:cNvPr>
          <p:cNvSpPr/>
          <p:nvPr userDrawn="1"/>
        </p:nvSpPr>
        <p:spPr>
          <a:xfrm>
            <a:off x="7495554" y="5956399"/>
            <a:ext cx="4582839" cy="839833"/>
          </a:xfrm>
          <a:prstGeom prst="rect">
            <a:avLst/>
          </a:prstGeom>
          <a:solidFill>
            <a:srgbClr val="7142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09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1255271"/>
            <a:ext cx="5530431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Divider Slide Title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"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67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_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AD0AA8-E444-47EF-89E5-736BB9B92D2D}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7CE488-345B-4087-B356-7841365FD68C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A83115-0EE0-4DD7-9EE2-BAE89C704D0C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266056-6F28-4FC4-A607-F9B804CA0388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F71E9-9FA8-CFEF-4D22-AD8DC8769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"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F05DAED-AD65-E64F-DE5E-5DE0AFFDAAC2}"/>
              </a:ext>
            </a:extLst>
          </p:cNvPr>
          <p:cNvSpPr/>
          <p:nvPr userDrawn="1"/>
        </p:nvSpPr>
        <p:spPr>
          <a:xfrm>
            <a:off x="7495554" y="5956399"/>
            <a:ext cx="4582839" cy="839833"/>
          </a:xfrm>
          <a:prstGeom prst="rect">
            <a:avLst/>
          </a:prstGeom>
          <a:solidFill>
            <a:srgbClr val="7142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89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089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"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00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1255271"/>
            <a:ext cx="5530431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Divider Slide Title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"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78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Main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- Up Left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- Up Right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0" name="Picture - Lower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561219"/>
            <a:ext cx="7843168" cy="12967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D969F1F3-BE5B-4349-F004-468DF140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1895393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69182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434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26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57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 N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953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581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"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93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4B824948-7DE2-41F5-BE27-87349BE01F0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1255271"/>
            <a:ext cx="5530431" cy="4114207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Divider Slide Title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E09703A-B874-4DB3-A2C0-A8F18302F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"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3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0894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327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074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Whi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041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9272A-714B-4394-91B3-C883D28F4F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6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569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NRCS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0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96">
          <p15:clr>
            <a:srgbClr val="F26B43"/>
          </p15:clr>
        </p15:guide>
        <p15:guide id="4" orient="horz" pos="4224">
          <p15:clr>
            <a:srgbClr val="F26B43"/>
          </p15:clr>
        </p15:guide>
        <p15:guide id="5" pos="384">
          <p15:clr>
            <a:srgbClr val="F26B43"/>
          </p15:clr>
        </p15:guide>
        <p15:guide id="6" orient="horz" pos="768">
          <p15:clr>
            <a:srgbClr val="F26B43"/>
          </p15:clr>
        </p15:guide>
        <p15:guide id="7" pos="7296">
          <p15:clr>
            <a:srgbClr val="F26B43"/>
          </p15:clr>
        </p15:guide>
        <p15:guide id="8" orient="horz" pos="3672">
          <p15:clr>
            <a:srgbClr val="F26B43"/>
          </p15:clr>
        </p15:guide>
        <p15:guide id="9" orient="horz" pos="576">
          <p15:clr>
            <a:srgbClr val="F26B43"/>
          </p15:clr>
        </p15:guide>
        <p15:guide id="10" orient="horz" pos="386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0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192">
          <p15:clr>
            <a:srgbClr val="F26B43"/>
          </p15:clr>
        </p15:guide>
        <p15:guide id="4" orient="horz" pos="412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13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96">
          <p15:clr>
            <a:srgbClr val="F26B43"/>
          </p15:clr>
        </p15:guide>
        <p15:guide id="4" orient="horz" pos="4224">
          <p15:clr>
            <a:srgbClr val="F26B43"/>
          </p15:clr>
        </p15:guide>
        <p15:guide id="5" pos="384">
          <p15:clr>
            <a:srgbClr val="F26B43"/>
          </p15:clr>
        </p15:guide>
        <p15:guide id="6" orient="horz" pos="768">
          <p15:clr>
            <a:srgbClr val="F26B43"/>
          </p15:clr>
        </p15:guide>
        <p15:guide id="7" pos="7296">
          <p15:clr>
            <a:srgbClr val="F26B43"/>
          </p15:clr>
        </p15:guide>
        <p15:guide id="8" orient="horz" pos="3672">
          <p15:clr>
            <a:srgbClr val="F26B43"/>
          </p15:clr>
        </p15:guide>
        <p15:guide id="9" orient="horz" pos="576">
          <p15:clr>
            <a:srgbClr val="F26B43"/>
          </p15:clr>
        </p15:guide>
        <p15:guide id="10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27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nrcs.usda.gov/programs-initiatives/regenerative-pilot-program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nrcs.usda.gov/sites/default/files/2026-01/FY26-CEMA-216-Soil-Health-Test-01-26.pdf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7A3B3-4C84-DC28-5F01-22E163C81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EC42C6E-F67D-B302-5730-E2A8F715B63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09011" y="1255271"/>
            <a:ext cx="5757817" cy="4114207"/>
          </a:xfrm>
        </p:spPr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6275C5B-0FE6-6F6B-B940-1D76825A29B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Placeholder 13">
            <a:extLst>
              <a:ext uri="{FF2B5EF4-FFF2-40B4-BE49-F238E27FC236}">
                <a16:creationId xmlns:a16="http://schemas.microsoft.com/office/drawing/2014/main" id="{E9B17550-5C7A-32F8-C017-7A43BC25FC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" r="146"/>
          <a:stretch/>
        </p:blipFill>
        <p:spPr>
          <a:xfrm>
            <a:off x="6225172" y="1255270"/>
            <a:ext cx="2902596" cy="2047712"/>
          </a:xfrm>
          <a:prstGeom prst="rect">
            <a:avLst/>
          </a:prstGeom>
        </p:spPr>
      </p:pic>
      <p:pic>
        <p:nvPicPr>
          <p:cNvPr id="4" name="Picture Placeholder 15">
            <a:extLst>
              <a:ext uri="{FF2B5EF4-FFF2-40B4-BE49-F238E27FC236}">
                <a16:creationId xmlns:a16="http://schemas.microsoft.com/office/drawing/2014/main" id="{15559865-D46A-7CE9-F0B2-D35ADCC6B8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" b="58"/>
          <a:stretch/>
        </p:blipFill>
        <p:spPr>
          <a:xfrm>
            <a:off x="9320065" y="1273855"/>
            <a:ext cx="2871936" cy="2047270"/>
          </a:xfrm>
          <a:prstGeom prst="rect">
            <a:avLst/>
          </a:prstGeom>
        </p:spPr>
      </p:pic>
      <p:pic>
        <p:nvPicPr>
          <p:cNvPr id="5" name="Picture Placeholder 17">
            <a:extLst>
              <a:ext uri="{FF2B5EF4-FFF2-40B4-BE49-F238E27FC236}">
                <a16:creationId xmlns:a16="http://schemas.microsoft.com/office/drawing/2014/main" id="{9E3BE3D0-B628-7826-9DCE-509D6296C9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5" b="95"/>
          <a:stretch/>
        </p:blipFill>
        <p:spPr>
          <a:xfrm>
            <a:off x="6225171" y="3495279"/>
            <a:ext cx="5966828" cy="1873645"/>
          </a:xfrm>
          <a:prstGeom prst="rect">
            <a:avLst/>
          </a:prstGeom>
        </p:spPr>
      </p:pic>
      <p:pic>
        <p:nvPicPr>
          <p:cNvPr id="6" name="NRCS Raindrop" descr="NRCS Raindrop Graphic">
            <a:extLst>
              <a:ext uri="{FF2B5EF4-FFF2-40B4-BE49-F238E27FC236}">
                <a16:creationId xmlns:a16="http://schemas.microsoft.com/office/drawing/2014/main" id="{858B77FE-5837-3495-5C8E-58267A8A0E7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1D50CC-7065-E535-9145-BAAD704CC5BE}"/>
              </a:ext>
            </a:extLst>
          </p:cNvPr>
          <p:cNvSpPr txBox="1"/>
          <p:nvPr/>
        </p:nvSpPr>
        <p:spPr>
          <a:xfrm>
            <a:off x="557079" y="5815364"/>
            <a:ext cx="7482525" cy="829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Robert D. Evans (Bobby)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olidFill>
                  <a:prstClr val="white"/>
                </a:solidFill>
                <a:latin typeface="Montserrat"/>
                <a:ea typeface="Open Sans" panose="020B0606030504020204" pitchFamily="34" charset="0"/>
                <a:cs typeface="Open Sans" panose="020B0606030504020204" pitchFamily="34" charset="0"/>
              </a:rPr>
              <a:t>NRCS-WA State Resource Conservationist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6D1BCA-DDB8-93A2-7E95-AEC250E836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15" y="1958761"/>
            <a:ext cx="5854714" cy="196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39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0BF9E-3D40-4B8D-A33C-62BBAA9A97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4800" y="1020079"/>
            <a:ext cx="8733092" cy="531082"/>
          </a:xfrm>
        </p:spPr>
        <p:txBody>
          <a:bodyPr/>
          <a:lstStyle/>
          <a:p>
            <a:r>
              <a:rPr lang="en-US" dirty="0"/>
              <a:t>Qualified Individuals - CEMA 216</a:t>
            </a:r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1C46CED-29C6-FE89-AE3F-705A0DDC11D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06516" y="1861664"/>
            <a:ext cx="9279550" cy="3123509"/>
          </a:xfrm>
          <a:prstGeom prst="rect">
            <a:avLst/>
          </a:prstGeom>
        </p:spPr>
      </p:pic>
      <p:pic>
        <p:nvPicPr>
          <p:cNvPr id="8" name="Picture Placeholder 7" descr="A picture containing outdoor, tree, branch, rodent&#10;&#10;AI-generated content may be incorrect.">
            <a:extLst>
              <a:ext uri="{FF2B5EF4-FFF2-40B4-BE49-F238E27FC236}">
                <a16:creationId xmlns:a16="http://schemas.microsoft.com/office/drawing/2014/main" id="{2FA33D33-44CB-7A1B-80A3-EF1B0A5A481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9295" r="19295"/>
          <a:stretch>
            <a:fillRect/>
          </a:stretch>
        </p:blipFill>
        <p:spPr/>
      </p:pic>
      <p:pic>
        <p:nvPicPr>
          <p:cNvPr id="10" name="Picture Placeholder 9" descr="A group of cows in a field&#10;&#10;AI-generated content may be incorrect.">
            <a:extLst>
              <a:ext uri="{FF2B5EF4-FFF2-40B4-BE49-F238E27FC236}">
                <a16:creationId xmlns:a16="http://schemas.microsoft.com/office/drawing/2014/main" id="{20726898-01A3-5C7B-9512-31098F29B7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19430" r="19430"/>
          <a:stretch>
            <a:fillRect/>
          </a:stretch>
        </p:blipFill>
        <p:spPr>
          <a:xfrm>
            <a:off x="9575800" y="3614738"/>
            <a:ext cx="2311400" cy="251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45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B5B41-C312-F754-A784-828636FA0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8659924-33B3-C328-995E-8E6FDC5C10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09011" y="1255271"/>
            <a:ext cx="5757817" cy="4114207"/>
          </a:xfrm>
        </p:spPr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172E901-934C-BB8F-E046-F9D464D5FC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Placeholder 13">
            <a:extLst>
              <a:ext uri="{FF2B5EF4-FFF2-40B4-BE49-F238E27FC236}">
                <a16:creationId xmlns:a16="http://schemas.microsoft.com/office/drawing/2014/main" id="{1594A413-D887-EB73-E0DD-8C797C1894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" r="146"/>
          <a:stretch/>
        </p:blipFill>
        <p:spPr>
          <a:xfrm>
            <a:off x="6225172" y="1255270"/>
            <a:ext cx="2902596" cy="2047712"/>
          </a:xfrm>
          <a:prstGeom prst="rect">
            <a:avLst/>
          </a:prstGeom>
        </p:spPr>
      </p:pic>
      <p:pic>
        <p:nvPicPr>
          <p:cNvPr id="4" name="Picture Placeholder 15">
            <a:extLst>
              <a:ext uri="{FF2B5EF4-FFF2-40B4-BE49-F238E27FC236}">
                <a16:creationId xmlns:a16="http://schemas.microsoft.com/office/drawing/2014/main" id="{5BF618AA-A716-5E8A-068B-E84F712831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8" b="58"/>
          <a:stretch/>
        </p:blipFill>
        <p:spPr>
          <a:xfrm>
            <a:off x="9320065" y="1273855"/>
            <a:ext cx="2871936" cy="2047270"/>
          </a:xfrm>
          <a:prstGeom prst="rect">
            <a:avLst/>
          </a:prstGeom>
        </p:spPr>
      </p:pic>
      <p:pic>
        <p:nvPicPr>
          <p:cNvPr id="5" name="Picture Placeholder 17">
            <a:extLst>
              <a:ext uri="{FF2B5EF4-FFF2-40B4-BE49-F238E27FC236}">
                <a16:creationId xmlns:a16="http://schemas.microsoft.com/office/drawing/2014/main" id="{41FAA3A4-AA3E-3FDD-47E3-2CD4FD6623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" r="21"/>
          <a:stretch/>
        </p:blipFill>
        <p:spPr>
          <a:xfrm>
            <a:off x="6225171" y="3495279"/>
            <a:ext cx="5966828" cy="1873645"/>
          </a:xfrm>
          <a:prstGeom prst="rect">
            <a:avLst/>
          </a:prstGeom>
        </p:spPr>
      </p:pic>
      <p:pic>
        <p:nvPicPr>
          <p:cNvPr id="6" name="NRCS Raindrop" descr="NRCS Raindrop Graphic">
            <a:extLst>
              <a:ext uri="{FF2B5EF4-FFF2-40B4-BE49-F238E27FC236}">
                <a16:creationId xmlns:a16="http://schemas.microsoft.com/office/drawing/2014/main" id="{FF8F12A0-28B8-9341-D5FA-4118FBDBBE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0000"/>
          <a:stretch/>
        </p:blipFill>
        <p:spPr>
          <a:xfrm>
            <a:off x="10463393" y="1554638"/>
            <a:ext cx="1728609" cy="34966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000B49-C27C-43B8-46CF-83AB4C1DB2A2}"/>
              </a:ext>
            </a:extLst>
          </p:cNvPr>
          <p:cNvSpPr txBox="1"/>
          <p:nvPr/>
        </p:nvSpPr>
        <p:spPr>
          <a:xfrm>
            <a:off x="114161" y="3501972"/>
            <a:ext cx="5852667" cy="15573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  Questions &amp;  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  Answers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Picture Placeholder 13">
            <a:extLst>
              <a:ext uri="{FF2B5EF4-FFF2-40B4-BE49-F238E27FC236}">
                <a16:creationId xmlns:a16="http://schemas.microsoft.com/office/drawing/2014/main" id="{E98DAE6E-A3B8-0F0B-E20D-875CEBC7CF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9" b="29"/>
          <a:stretch/>
        </p:blipFill>
        <p:spPr>
          <a:xfrm>
            <a:off x="6224149" y="1249133"/>
            <a:ext cx="2902596" cy="20477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817B3D-5985-D8F1-9F60-CD02DF24D6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15" y="1678708"/>
            <a:ext cx="585266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3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3BF5F-6293-497E-0CC4-9B953B853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DD85F4-8B01-16E0-A32E-1CA5504953DC}"/>
              </a:ext>
            </a:extLst>
          </p:cNvPr>
          <p:cNvSpPr txBox="1"/>
          <p:nvPr/>
        </p:nvSpPr>
        <p:spPr>
          <a:xfrm>
            <a:off x="448602" y="1859755"/>
            <a:ext cx="1129479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Regenerative agriculture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is a conservation management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approach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that emphasizes natural resources through improved soil health, water management, and natural vitality for the productivity and prosperity of American agriculture and communities. The Regenerative Pilot Program (RPP) is a farmer-first, outcomes-based approach to conservation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designed to return the agency to its core mission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, helping people help the land, by addressing whole-farm resource concerns through support for voluntary regenerative agriculture Conservation Plans.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08DA7B-8989-8F2D-7D1A-8A167AAAE09E}"/>
              </a:ext>
            </a:extLst>
          </p:cNvPr>
          <p:cNvSpPr txBox="1"/>
          <p:nvPr/>
        </p:nvSpPr>
        <p:spPr>
          <a:xfrm>
            <a:off x="1774989" y="5397751"/>
            <a:ext cx="864202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NRCS website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  <a:hlinkClick r:id="rId2"/>
              </a:rPr>
              <a:t>https://www.nrcs.usda.gov/programs-initiatives/regenerative-pilot-program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CD0D1-AC20-E86F-53BF-56C846E33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745" y="431568"/>
            <a:ext cx="5157985" cy="16118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3239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711FE-9316-9D39-0072-F00CAEEBD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B92ADE-083F-5ED0-BD55-C72C9ADC3DBF}"/>
              </a:ext>
            </a:extLst>
          </p:cNvPr>
          <p:cNvSpPr txBox="1"/>
          <p:nvPr/>
        </p:nvSpPr>
        <p:spPr>
          <a:xfrm>
            <a:off x="1162366" y="1643339"/>
            <a:ext cx="9404941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Whole Farm Assessment</a:t>
            </a:r>
            <a:endParaRPr lang="en-US" sz="4000" b="1" dirty="0">
              <a:solidFill>
                <a:srgbClr val="545859"/>
              </a:solidFill>
              <a:latin typeface="Lato"/>
              <a:ea typeface="Lato"/>
              <a:cs typeface="Arial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Primary Practices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Soil Health Testing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Minimum 5-year contract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16D64C-7825-970D-363C-38DC4260E909}"/>
              </a:ext>
            </a:extLst>
          </p:cNvPr>
          <p:cNvSpPr txBox="1"/>
          <p:nvPr/>
        </p:nvSpPr>
        <p:spPr>
          <a:xfrm>
            <a:off x="23526" y="848367"/>
            <a:ext cx="1216847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Regenerative Pilot Program Requirements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BF3C85-714C-A53D-8A24-71C8B51B5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4" y="4590348"/>
            <a:ext cx="2836540" cy="1825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B7FE78-5A07-3B4B-ACE4-325444987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458" y="4585803"/>
            <a:ext cx="2979718" cy="18279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6E65A5-BD4F-56D2-FD25-DF4CC009D1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9966"/>
          <a:stretch/>
        </p:blipFill>
        <p:spPr>
          <a:xfrm>
            <a:off x="3011421" y="4585803"/>
            <a:ext cx="3066494" cy="18279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2F06AE-ACE8-54AE-9BA1-42691392D5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636"/>
          <a:stretch/>
        </p:blipFill>
        <p:spPr>
          <a:xfrm>
            <a:off x="9289628" y="4582435"/>
            <a:ext cx="2840001" cy="182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17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4BD41-ABA6-5701-C67D-2C4671438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147F4B-3695-D00C-C4F7-44AD9F674A82}"/>
              </a:ext>
            </a:extLst>
          </p:cNvPr>
          <p:cNvSpPr txBox="1"/>
          <p:nvPr/>
        </p:nvSpPr>
        <p:spPr>
          <a:xfrm>
            <a:off x="-429706" y="664054"/>
            <a:ext cx="1216847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What is the “Whole Farm”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FFEE29-CEBE-296B-C2C7-6B1F640DAF39}"/>
              </a:ext>
            </a:extLst>
          </p:cNvPr>
          <p:cNvSpPr txBox="1"/>
          <p:nvPr/>
        </p:nvSpPr>
        <p:spPr>
          <a:xfrm>
            <a:off x="751614" y="5547615"/>
            <a:ext cx="1068877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Note: When working with tribes to complete a whole farm assessment, NRCS and the Tribe will follow NI 440 307.14 , in combination with program policies found in CPM 440 Part 530 to address the unique relationship between the Tribe and its members so as not to create an undue hardship.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DF4AE75-B66A-45A3-EB75-8D7E4B7D20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806920"/>
              </p:ext>
            </p:extLst>
          </p:nvPr>
        </p:nvGraphicFramePr>
        <p:xfrm>
          <a:off x="751613" y="1310385"/>
          <a:ext cx="10688774" cy="416357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344387">
                  <a:extLst>
                    <a:ext uri="{9D8B030D-6E8A-4147-A177-3AD203B41FA5}">
                      <a16:colId xmlns:a16="http://schemas.microsoft.com/office/drawing/2014/main" val="3272800452"/>
                    </a:ext>
                  </a:extLst>
                </a:gridCol>
                <a:gridCol w="5344387">
                  <a:extLst>
                    <a:ext uri="{9D8B030D-6E8A-4147-A177-3AD203B41FA5}">
                      <a16:colId xmlns:a16="http://schemas.microsoft.com/office/drawing/2014/main" val="2113196887"/>
                    </a:ext>
                  </a:extLst>
                </a:gridCol>
              </a:tblGrid>
              <a:tr h="1543784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Environmental Quality Incentives Program (EQIP)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Conservation Stewardship Program (CSP)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417155"/>
                  </a:ext>
                </a:extLst>
              </a:tr>
              <a:tr h="2619793">
                <a:tc>
                  <a:txBody>
                    <a:bodyPr/>
                    <a:lstStyle/>
                    <a:p>
                      <a:pPr marL="112712" indent="0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Policy allows producer to define a subset of land as a separate operation/farm</a:t>
                      </a:r>
                    </a:p>
                    <a:p>
                      <a:pPr marL="574675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Whole farm definition = largely up to the producer with input from the planner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112712" indent="0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CSP Regen must follow same policy requirements as regular CSP</a:t>
                      </a:r>
                    </a:p>
                    <a:p>
                      <a:pPr marL="574675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All land the </a:t>
                      </a:r>
                      <a:r>
                        <a:rPr lang="en-US" u="sng" dirty="0"/>
                        <a:t>operator</a:t>
                      </a:r>
                      <a:r>
                        <a:rPr lang="en-US" u="none" dirty="0"/>
                        <a:t> controls for 5-year contract must be enrolled</a:t>
                      </a:r>
                    </a:p>
                    <a:p>
                      <a:pPr marL="1031875" lvl="1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u="none" dirty="0"/>
                        <a:t>Separate </a:t>
                      </a:r>
                      <a:r>
                        <a:rPr lang="en-US" u="none" dirty="0" err="1"/>
                        <a:t>AgLands</a:t>
                      </a:r>
                      <a:r>
                        <a:rPr lang="en-US" u="none" dirty="0"/>
                        <a:t> and NIPF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1886571038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58A8D46C-87AA-830D-328C-256E7D7C5441}"/>
              </a:ext>
            </a:extLst>
          </p:cNvPr>
          <p:cNvGrpSpPr/>
          <p:nvPr/>
        </p:nvGrpSpPr>
        <p:grpSpPr>
          <a:xfrm>
            <a:off x="1341810" y="1384038"/>
            <a:ext cx="9508382" cy="1356182"/>
            <a:chOff x="1341810" y="1384038"/>
            <a:chExt cx="9508382" cy="13561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7A96EFB-C526-E1AB-4783-730A4B7EC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7335" y="1384038"/>
              <a:ext cx="4142857" cy="128571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B7882EC-8418-302F-DF2E-898A3218B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1810" y="1384038"/>
              <a:ext cx="4142857" cy="13561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652436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8E410-F68D-5D00-C7E2-1F7A21C89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820507-BDB5-BC74-3608-4D0328DFE82C}"/>
              </a:ext>
            </a:extLst>
          </p:cNvPr>
          <p:cNvSpPr txBox="1"/>
          <p:nvPr/>
        </p:nvSpPr>
        <p:spPr>
          <a:xfrm>
            <a:off x="-2405742" y="889691"/>
            <a:ext cx="1173876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Montserrat Black"/>
                <a:ea typeface="Open Sans"/>
                <a:cs typeface="Open Sans"/>
              </a:rPr>
              <a:t>Land Uses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3250EC-10C3-9986-D1AB-1210D82F47A1}"/>
              </a:ext>
            </a:extLst>
          </p:cNvPr>
          <p:cNvGrpSpPr/>
          <p:nvPr/>
        </p:nvGrpSpPr>
        <p:grpSpPr>
          <a:xfrm>
            <a:off x="7354111" y="1735713"/>
            <a:ext cx="4666532" cy="3586265"/>
            <a:chOff x="6973680" y="1332689"/>
            <a:chExt cx="5046963" cy="49457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EC8FF62-86F2-76DE-1AED-34D603866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73680" y="1332689"/>
              <a:ext cx="5040312" cy="494576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2FB8828-6DED-0487-240B-5A80803FFC09}"/>
                </a:ext>
              </a:extLst>
            </p:cNvPr>
            <p:cNvSpPr/>
            <p:nvPr/>
          </p:nvSpPr>
          <p:spPr>
            <a:xfrm>
              <a:off x="9620655" y="1543455"/>
              <a:ext cx="2393337" cy="295073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B675AF4-B4CF-C103-E0FA-9A01B325BB75}"/>
                </a:ext>
              </a:extLst>
            </p:cNvPr>
            <p:cNvSpPr/>
            <p:nvPr/>
          </p:nvSpPr>
          <p:spPr>
            <a:xfrm>
              <a:off x="9627306" y="4708187"/>
              <a:ext cx="2393337" cy="210767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33E6B93-7331-0040-E529-A580DE46F9B6}"/>
                </a:ext>
              </a:extLst>
            </p:cNvPr>
            <p:cNvSpPr/>
            <p:nvPr/>
          </p:nvSpPr>
          <p:spPr>
            <a:xfrm>
              <a:off x="9620655" y="5680953"/>
              <a:ext cx="2393337" cy="295073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D569FFE-81F8-68FB-4094-37213D2FCA49}"/>
              </a:ext>
            </a:extLst>
          </p:cNvPr>
          <p:cNvSpPr txBox="1"/>
          <p:nvPr/>
        </p:nvSpPr>
        <p:spPr>
          <a:xfrm>
            <a:off x="391492" y="1735713"/>
            <a:ext cx="6763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RPP focuses on </a:t>
            </a:r>
            <a:r>
              <a:rPr lang="en-US" sz="2400" dirty="0">
                <a:solidFill>
                  <a:srgbClr val="545859"/>
                </a:solidFill>
                <a:latin typeface="Lato"/>
                <a:ea typeface="Lato"/>
                <a:cs typeface="Arial"/>
              </a:rPr>
              <a:t>Crop, Forest, Pasture, and Range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6FF2DD5-A244-F62E-CBB7-DD6FC7F7E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86" y="2234363"/>
            <a:ext cx="6872684" cy="26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40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39E5B-96CA-C6EA-B1EC-C24A3CAB8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37DF4E-E2DA-4413-4022-5AA9AA98E958}"/>
              </a:ext>
            </a:extLst>
          </p:cNvPr>
          <p:cNvSpPr txBox="1"/>
          <p:nvPr/>
        </p:nvSpPr>
        <p:spPr>
          <a:xfrm>
            <a:off x="314270" y="3712023"/>
            <a:ext cx="5158546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Assessment Requirement: all applicable resource concerns/components assessed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545859"/>
                </a:solidFill>
              </a:rPr>
              <a:t>Goal: start conversation about whole farm planning and begin working towards creating a whole farm plan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5BF49A-057F-1585-DF9F-01EAF9A103AD}"/>
              </a:ext>
            </a:extLst>
          </p:cNvPr>
          <p:cNvSpPr txBox="1"/>
          <p:nvPr/>
        </p:nvSpPr>
        <p:spPr>
          <a:xfrm>
            <a:off x="0" y="614903"/>
            <a:ext cx="1216847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Montserrat Black"/>
                <a:ea typeface="Open Sans"/>
                <a:cs typeface="Open Sans"/>
              </a:rPr>
              <a:t>Assessment - Resource Concerns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FE68DC5-EA55-4799-1EAF-B010D73ED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04539"/>
            <a:ext cx="5143789" cy="46604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3A8878-85C1-3377-3E64-7B8930F97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9359" y="1258353"/>
            <a:ext cx="2968995" cy="2811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A77549-4C7E-143F-D41E-11BF7DA7E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46" y="2079309"/>
            <a:ext cx="5673587" cy="936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0372A8-6F08-F07E-26DA-0CE8242B1979}"/>
              </a:ext>
            </a:extLst>
          </p:cNvPr>
          <p:cNvSpPr txBox="1"/>
          <p:nvPr/>
        </p:nvSpPr>
        <p:spPr>
          <a:xfrm>
            <a:off x="2148131" y="2974906"/>
            <a:ext cx="4035913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Excerpt from NI 440 307.14 Regenerative </a:t>
            </a:r>
            <a:r>
              <a:rPr lang="en-US" sz="1200" b="1" i="1" dirty="0">
                <a:solidFill>
                  <a:srgbClr val="545859"/>
                </a:solidFill>
                <a:latin typeface="Open Sans"/>
              </a:rPr>
              <a:t>Jan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. </a:t>
            </a:r>
            <a:r>
              <a:rPr lang="en-US" sz="1200" b="1" i="1" dirty="0">
                <a:solidFill>
                  <a:srgbClr val="545859"/>
                </a:solidFill>
                <a:latin typeface="Open Sans"/>
              </a:rPr>
              <a:t>2026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585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1C50C-00F8-D0BA-6C1E-DEE100C6B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28FC27-9506-F6BA-4D3C-1A60AB5545D1}"/>
              </a:ext>
            </a:extLst>
          </p:cNvPr>
          <p:cNvSpPr txBox="1"/>
          <p:nvPr/>
        </p:nvSpPr>
        <p:spPr>
          <a:xfrm>
            <a:off x="191878" y="906115"/>
            <a:ext cx="587828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Montserrat Black"/>
                <a:ea typeface="Open Sans"/>
                <a:cs typeface="Open Sans"/>
              </a:rPr>
              <a:t>Primary RPP Practices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3C6CC0-D00F-E4E2-AA3E-FDA1D1A4B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3716" y="731371"/>
            <a:ext cx="5686406" cy="5579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D0135F-550C-B873-54E5-B4CFDE771B45}"/>
              </a:ext>
            </a:extLst>
          </p:cNvPr>
          <p:cNvSpPr txBox="1"/>
          <p:nvPr/>
        </p:nvSpPr>
        <p:spPr>
          <a:xfrm>
            <a:off x="191878" y="1512209"/>
            <a:ext cx="5878286" cy="31700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A minimum of one primary Regen Practice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Existing: has been implemented (even without NRCS)</a:t>
            </a:r>
            <a:endParaRPr lang="en-US" sz="200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Lato"/>
              <a:ea typeface="Lato"/>
              <a:cs typeface="Arial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Planned: future implementation</a:t>
            </a:r>
            <a:endParaRPr lang="en-US" sz="2000" dirty="0">
              <a:solidFill>
                <a:srgbClr val="545859"/>
              </a:solidFill>
              <a:latin typeface="Lato"/>
              <a:ea typeface="Lato"/>
              <a:cs typeface="Arial"/>
            </a:endParaRPr>
          </a:p>
          <a:p>
            <a:pPr defTabSz="914400"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Lato"/>
              <a:ea typeface="Lato"/>
              <a:cs typeface="Arial"/>
            </a:endParaRPr>
          </a:p>
          <a:p>
            <a:pPr defTabSz="914400"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May al</a:t>
            </a:r>
            <a:r>
              <a:rPr lang="en-US" sz="2000" b="1" dirty="0">
                <a:solidFill>
                  <a:srgbClr val="545859"/>
                </a:solidFill>
                <a:latin typeface="Lato"/>
                <a:ea typeface="Lato"/>
                <a:cs typeface="Arial"/>
              </a:rPr>
              <a:t>so include:</a:t>
            </a:r>
          </a:p>
          <a:p>
            <a:pPr marL="800100" lvl="1" indent="-342900" defTabSz="914400">
              <a:buFont typeface="Arial" panose="020B0604020202020204" pitchFamily="34" charset="0"/>
              <a:buChar char="•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Supporting: needed to </a:t>
            </a:r>
            <a:r>
              <a:rPr lang="en-US" sz="2000" dirty="0">
                <a:solidFill>
                  <a:srgbClr val="545859"/>
                </a:solidFill>
                <a:latin typeface="Lato"/>
                <a:ea typeface="Lato"/>
                <a:cs typeface="Arial"/>
              </a:rPr>
              <a:t>facilitate the primary</a:t>
            </a:r>
          </a:p>
          <a:p>
            <a:pPr marL="800100" lvl="1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000" b="1" u="sng" dirty="0">
                <a:solidFill>
                  <a:srgbClr val="545859"/>
                </a:solidFill>
                <a:latin typeface="Lato"/>
                <a:ea typeface="Lato"/>
                <a:cs typeface="Arial"/>
              </a:rPr>
              <a:t>Other:</a:t>
            </a:r>
            <a:r>
              <a:rPr lang="en-US" sz="2000" dirty="0">
                <a:solidFill>
                  <a:srgbClr val="545859"/>
                </a:solidFill>
                <a:latin typeface="Lato"/>
                <a:ea typeface="Lato"/>
                <a:cs typeface="Arial"/>
              </a:rPr>
              <a:t> a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llows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 for a conservation plan to be written to meet </a:t>
            </a: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highlight>
                  <a:srgbClr val="FFFF00"/>
                </a:highlight>
                <a:uLnTx/>
                <a:uFillTx/>
                <a:latin typeface="Lato"/>
                <a:ea typeface="Lato"/>
                <a:cs typeface="Arial"/>
              </a:rPr>
              <a:t>all the client’s objectives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Lato"/>
                <a:ea typeface="Lato"/>
                <a:cs typeface="Arial"/>
              </a:rPr>
              <a:t> (beyond RPP).</a:t>
            </a:r>
            <a:endParaRPr lang="en-US" sz="200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Lato"/>
              <a:ea typeface="Lat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3693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33C37-6047-CCF7-22EF-C8C55D13F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2FF5E9-21C8-F112-C12F-7EBCD19DA64D}"/>
              </a:ext>
            </a:extLst>
          </p:cNvPr>
          <p:cNvSpPr txBox="1"/>
          <p:nvPr/>
        </p:nvSpPr>
        <p:spPr>
          <a:xfrm>
            <a:off x="126638" y="1535008"/>
            <a:ext cx="11805374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Participants must agree to perform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Soil Health Testing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in the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first and last year of the contract (at a minimum)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to establish a starting baseline and to record the resulting changes.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Financial assistance for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Soil Health Testing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is available through CEMA 216.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A4D885-0858-758E-DAB7-CDE14699D9B0}"/>
              </a:ext>
            </a:extLst>
          </p:cNvPr>
          <p:cNvSpPr txBox="1"/>
          <p:nvPr/>
        </p:nvSpPr>
        <p:spPr>
          <a:xfrm>
            <a:off x="-356554" y="702063"/>
            <a:ext cx="1216847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54585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Soil Health Testing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773A68-3758-5CD1-9ACC-269CF9FCF78D}"/>
              </a:ext>
            </a:extLst>
          </p:cNvPr>
          <p:cNvSpPr txBox="1"/>
          <p:nvPr/>
        </p:nvSpPr>
        <p:spPr>
          <a:xfrm>
            <a:off x="8179133" y="5544182"/>
            <a:ext cx="38733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34B6C"/>
                </a:solidFill>
                <a:effectLst/>
                <a:uLnTx/>
                <a:uFillTx/>
                <a:latin typeface="Public Sans Web"/>
                <a:ea typeface="+mn-ea"/>
                <a:cs typeface="+mn-cs"/>
                <a:hlinkClick r:id="rId2"/>
              </a:rPr>
              <a:t>CEMA 216 Soil Health Testing 01/2026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45859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96249B-00B4-8DB6-5030-CD5524CBA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23" y="3429000"/>
            <a:ext cx="6069435" cy="2484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Star: 6 Points 12">
            <a:extLst>
              <a:ext uri="{FF2B5EF4-FFF2-40B4-BE49-F238E27FC236}">
                <a16:creationId xmlns:a16="http://schemas.microsoft.com/office/drawing/2014/main" id="{662E7A74-99F6-CDBB-31DC-783B3F3F6CE5}"/>
              </a:ext>
            </a:extLst>
          </p:cNvPr>
          <p:cNvSpPr/>
          <p:nvPr/>
        </p:nvSpPr>
        <p:spPr>
          <a:xfrm rot="20689890">
            <a:off x="4447608" y="5049595"/>
            <a:ext cx="1779104" cy="1236570"/>
          </a:xfrm>
          <a:prstGeom prst="star6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Updated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8CC6C7-0CA0-3BD5-BE2E-AAE68DEEC6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7484" y="2440731"/>
            <a:ext cx="2836639" cy="290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7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7060A-426E-C9A9-BBEF-DAD0F0661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4B6F9D-EB52-B01B-8F04-FD7A797240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15984"/>
            <a:ext cx="8733092" cy="531082"/>
          </a:xfrm>
        </p:spPr>
        <p:txBody>
          <a:bodyPr/>
          <a:lstStyle/>
          <a:p>
            <a:r>
              <a:rPr lang="en-US"/>
              <a:t>CEMA 216 changes: 30K’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B0BC2-D11F-FAC7-2B77-1A467927701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370284"/>
            <a:ext cx="8424434" cy="4506191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Revision to CEMA 216 was needed to provide a </a:t>
            </a:r>
            <a:r>
              <a:rPr lang="en-US" sz="3200">
                <a:solidFill>
                  <a:schemeClr val="tx1"/>
                </a:solidFill>
              </a:rPr>
              <a:t>product that:</a:t>
            </a:r>
            <a:endParaRPr lang="en-US" sz="3200" dirty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Allows for increased availability of commercial labs to be able to offer the services to producers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Is simpler and easier to understand methods for producers, Technical Service Providers (TSPs), Qualified Individuals (QIs), and field office staff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Streamlines the payment scenarios</a:t>
            </a:r>
          </a:p>
        </p:txBody>
      </p:sp>
      <p:pic>
        <p:nvPicPr>
          <p:cNvPr id="9" name="Picture Placeholder 8" descr="A picture containing grass, sky, outdoor, nature&#10;&#10;AI-generated content may be incorrect.">
            <a:extLst>
              <a:ext uri="{FF2B5EF4-FFF2-40B4-BE49-F238E27FC236}">
                <a16:creationId xmlns:a16="http://schemas.microsoft.com/office/drawing/2014/main" id="{236F3381-498F-4803-E947-5678B24EAB3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35533" r="41721"/>
          <a:stretch>
            <a:fillRect/>
          </a:stretch>
        </p:blipFill>
        <p:spPr>
          <a:xfrm>
            <a:off x="9576122" y="914400"/>
            <a:ext cx="2311078" cy="5219699"/>
          </a:xfrm>
        </p:spPr>
      </p:pic>
    </p:spTree>
    <p:extLst>
      <p:ext uri="{BB962C8B-B14F-4D97-AF65-F5344CB8AC3E}">
        <p14:creationId xmlns:p14="http://schemas.microsoft.com/office/powerpoint/2010/main" val="4260045293"/>
      </p:ext>
    </p:extLst>
  </p:cSld>
  <p:clrMapOvr>
    <a:masterClrMapping/>
  </p:clrMapOvr>
</p:sld>
</file>

<file path=ppt/theme/theme1.xml><?xml version="1.0" encoding="utf-8"?>
<a:theme xmlns:a="http://schemas.openxmlformats.org/drawingml/2006/main" name="1_Title Page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ody White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itle Page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itle Pages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ontent Pages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5891692-24a1-4cce-8013-dc4d25c58e72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C895ACD2711A46AC83B00C4F391C7A" ma:contentTypeVersion="17" ma:contentTypeDescription="Create a new document." ma:contentTypeScope="" ma:versionID="21fb93dc0d1411143196e89bc9909137">
  <xsd:schema xmlns:xsd="http://www.w3.org/2001/XMLSchema" xmlns:xs="http://www.w3.org/2001/XMLSchema" xmlns:p="http://schemas.microsoft.com/office/2006/metadata/properties" xmlns:ns2="35891692-24a1-4cce-8013-dc4d25c58e72" xmlns:ns3="c817de6e-2ada-4429-82fd-f52a73b073b1" xmlns:ns4="73fb875a-8af9-4255-b008-0995492d31cd" targetNamespace="http://schemas.microsoft.com/office/2006/metadata/properties" ma:root="true" ma:fieldsID="25cc919d8cf9d7622a393f0eb91a19ba" ns2:_="" ns3:_="" ns4:_="">
    <xsd:import namespace="35891692-24a1-4cce-8013-dc4d25c58e72"/>
    <xsd:import namespace="c817de6e-2ada-4429-82fd-f52a73b073b1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891692-24a1-4cce-8013-dc4d25c58e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17de6e-2ada-4429-82fd-f52a73b073b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5492dfe4-60da-404a-8e67-cc3253ed10ed}" ma:internalName="TaxCatchAll" ma:showField="CatchAllData" ma:web="c817de6e-2ada-4429-82fd-f52a73b073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483C53-4939-44C0-846D-9308229902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FDA20F-7A9B-458B-8868-CE2ABE885443}">
  <ds:schemaRefs>
    <ds:schemaRef ds:uri="http://schemas.microsoft.com/office/infopath/2007/PartnerControl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73fb875a-8af9-4255-b008-0995492d31cd"/>
    <ds:schemaRef ds:uri="c817de6e-2ada-4429-82fd-f52a73b073b1"/>
    <ds:schemaRef ds:uri="35891692-24a1-4cce-8013-dc4d25c58e72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39E8907-B4EB-493D-9A89-B10B9C268B28}">
  <ds:schemaRefs>
    <ds:schemaRef ds:uri="35891692-24a1-4cce-8013-dc4d25c58e72"/>
    <ds:schemaRef ds:uri="73fb875a-8af9-4255-b008-0995492d31cd"/>
    <ds:schemaRef ds:uri="c817de6e-2ada-4429-82fd-f52a73b073b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d5b36e7-01ee-4ebc-867e-e03cfa0d4697}" enabled="0" method="" siteId="{ed5b36e7-01ee-4ebc-867e-e03cfa0d469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507</Words>
  <Application>Microsoft Office PowerPoint</Application>
  <PresentationFormat>Widescreen</PresentationFormat>
  <Paragraphs>54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Aptos</vt:lpstr>
      <vt:lpstr>Arial</vt:lpstr>
      <vt:lpstr>Lato</vt:lpstr>
      <vt:lpstr>Montserrat</vt:lpstr>
      <vt:lpstr>Montserrat Black</vt:lpstr>
      <vt:lpstr>Open Sans</vt:lpstr>
      <vt:lpstr>Public Sans Web</vt:lpstr>
      <vt:lpstr>Wingdings</vt:lpstr>
      <vt:lpstr>1_Title Page</vt:lpstr>
      <vt:lpstr>2_Body White</vt:lpstr>
      <vt:lpstr>2_Title Page</vt:lpstr>
      <vt:lpstr>Title Pages</vt:lpstr>
      <vt:lpstr>Content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McTaggart, Eric - FPAC-NRCS, UT</dc:creator>
  <cp:keywords/>
  <dc:description>generated using python-pptx</dc:description>
  <cp:lastModifiedBy>Evans, Robert - FPAC-NRCS, WA</cp:lastModifiedBy>
  <cp:revision>3</cp:revision>
  <dcterms:created xsi:type="dcterms:W3CDTF">2013-01-27T09:14:16Z</dcterms:created>
  <dcterms:modified xsi:type="dcterms:W3CDTF">2026-04-24T21:22:36Z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0x010100EDC895ACD2711A46AC83B00C4F391C7A</vt:lpwstr>
  </property>
  <property fmtid="{D5CDD505-2E9C-101B-9397-08002B2CF9AE}" pid="3" name="MediaServiceImageTags">
    <vt:lpwstr/>
  </property>
</Properties>
</file>