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  <p:sldMasterId id="2147483706" r:id="rId5"/>
    <p:sldMasterId id="2147483715" r:id="rId6"/>
  </p:sldMasterIdLst>
  <p:notesMasterIdLst>
    <p:notesMasterId r:id="rId14"/>
  </p:notesMasterIdLst>
  <p:sldIdLst>
    <p:sldId id="259" r:id="rId7"/>
    <p:sldId id="258" r:id="rId8"/>
    <p:sldId id="272" r:id="rId9"/>
    <p:sldId id="273" r:id="rId10"/>
    <p:sldId id="271" r:id="rId11"/>
    <p:sldId id="274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92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53C555-21E5-ACB3-2B60-B0F2E5362C0F}" name="Knehans, Lynelle - FPAC-NRCS, WA" initials="LK" userId="S::lynelle.knehans@usda.gov::cb345756-1aab-470d-b802-652b26e5ef77" providerId="AD"/>
  <p188:author id="{9E0F138F-A11E-B8C3-662B-64491ED4EB53}" name="Evans, Robert - FPAC-NRCS, WA" initials="" userId="S::robert.d.evans@usda.gov::fe15c069-6112-4bcf-9748-e686079227c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6C55"/>
    <a:srgbClr val="003DA5"/>
    <a:srgbClr val="8C857B"/>
    <a:srgbClr val="074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96CD34-F781-4049-84C2-FEF800D65263}" v="1486" dt="2026-04-27T23:38:33.221"/>
    <p1510:client id="{95C02F20-2EA0-F86F-16E1-7D108E38C284}" v="31" dt="2026-04-27T23:11:49.914"/>
  </p1510:revLst>
</p1510:revInfo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50"/>
  </p:normalViewPr>
  <p:slideViewPr>
    <p:cSldViewPr snapToGrid="0" snapToObjects="1">
      <p:cViewPr varScale="1">
        <p:scale>
          <a:sx n="100" d="100"/>
          <a:sy n="100" d="100"/>
        </p:scale>
        <p:origin x="78" y="312"/>
      </p:cViewPr>
      <p:guideLst>
        <p:guide pos="19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ns, Robert - FPAC-NRCS, WA" userId="fe15c069-6112-4bcf-9748-e686079227c8" providerId="ADAL" clId="{28936A18-7B78-4B2B-87E9-F459C74E5D57}"/>
    <pc:docChg chg="undo custSel addSld delSld modSld sldOrd">
      <pc:chgData name="Evans, Robert - FPAC-NRCS, WA" userId="fe15c069-6112-4bcf-9748-e686079227c8" providerId="ADAL" clId="{28936A18-7B78-4B2B-87E9-F459C74E5D57}" dt="2026-04-28T00:29:19.134" v="2008" actId="313"/>
      <pc:docMkLst>
        <pc:docMk/>
      </pc:docMkLst>
      <pc:sldChg chg="del">
        <pc:chgData name="Evans, Robert - FPAC-NRCS, WA" userId="fe15c069-6112-4bcf-9748-e686079227c8" providerId="ADAL" clId="{28936A18-7B78-4B2B-87E9-F459C74E5D57}" dt="2026-04-27T22:48:33.595" v="303" actId="47"/>
        <pc:sldMkLst>
          <pc:docMk/>
          <pc:sldMk cId="748162573" sldId="257"/>
        </pc:sldMkLst>
      </pc:sldChg>
      <pc:sldChg chg="modSp mod">
        <pc:chgData name="Evans, Robert - FPAC-NRCS, WA" userId="fe15c069-6112-4bcf-9748-e686079227c8" providerId="ADAL" clId="{28936A18-7B78-4B2B-87E9-F459C74E5D57}" dt="2026-04-27T23:48:32.270" v="2007" actId="20577"/>
        <pc:sldMkLst>
          <pc:docMk/>
          <pc:sldMk cId="3784798832" sldId="258"/>
        </pc:sldMkLst>
        <pc:spChg chg="mod">
          <ac:chgData name="Evans, Robert - FPAC-NRCS, WA" userId="fe15c069-6112-4bcf-9748-e686079227c8" providerId="ADAL" clId="{28936A18-7B78-4B2B-87E9-F459C74E5D57}" dt="2026-04-27T23:48:32.270" v="2007" actId="20577"/>
          <ac:spMkLst>
            <pc:docMk/>
            <pc:sldMk cId="3784798832" sldId="258"/>
            <ac:spMk id="5" creationId="{8A05D6DA-084E-461E-98F3-FF91DD36935C}"/>
          </ac:spMkLst>
        </pc:spChg>
        <pc:spChg chg="mod">
          <ac:chgData name="Evans, Robert - FPAC-NRCS, WA" userId="fe15c069-6112-4bcf-9748-e686079227c8" providerId="ADAL" clId="{28936A18-7B78-4B2B-87E9-F459C74E5D57}" dt="2026-04-03T21:23:49.648" v="11" actId="20577"/>
          <ac:spMkLst>
            <pc:docMk/>
            <pc:sldMk cId="3784798832" sldId="258"/>
            <ac:spMk id="6" creationId="{D9AD204C-ADEA-4B14-88A9-4CCEC4E1AC04}"/>
          </ac:spMkLst>
        </pc:spChg>
      </pc:sldChg>
      <pc:sldChg chg="modSp mod">
        <pc:chgData name="Evans, Robert - FPAC-NRCS, WA" userId="fe15c069-6112-4bcf-9748-e686079227c8" providerId="ADAL" clId="{28936A18-7B78-4B2B-87E9-F459C74E5D57}" dt="2026-04-28T00:29:19.134" v="2008" actId="313"/>
        <pc:sldMkLst>
          <pc:docMk/>
          <pc:sldMk cId="1109131637" sldId="269"/>
        </pc:sldMkLst>
        <pc:spChg chg="mod">
          <ac:chgData name="Evans, Robert - FPAC-NRCS, WA" userId="fe15c069-6112-4bcf-9748-e686079227c8" providerId="ADAL" clId="{28936A18-7B78-4B2B-87E9-F459C74E5D57}" dt="2026-04-27T23:35:21.206" v="1964" actId="14100"/>
          <ac:spMkLst>
            <pc:docMk/>
            <pc:sldMk cId="1109131637" sldId="269"/>
            <ac:spMk id="5" creationId="{2D405ECA-F7FC-483B-B061-4CD73ADCA918}"/>
          </ac:spMkLst>
        </pc:spChg>
        <pc:graphicFrameChg chg="mod modGraphic">
          <ac:chgData name="Evans, Robert - FPAC-NRCS, WA" userId="fe15c069-6112-4bcf-9748-e686079227c8" providerId="ADAL" clId="{28936A18-7B78-4B2B-87E9-F459C74E5D57}" dt="2026-04-28T00:29:19.134" v="2008" actId="313"/>
          <ac:graphicFrameMkLst>
            <pc:docMk/>
            <pc:sldMk cId="1109131637" sldId="269"/>
            <ac:graphicFrameMk id="10" creationId="{639110FE-6470-4612-939E-767149AA8A22}"/>
          </ac:graphicFrameMkLst>
        </pc:graphicFrameChg>
      </pc:sldChg>
      <pc:sldChg chg="addSp delSp modSp del mod">
        <pc:chgData name="Evans, Robert - FPAC-NRCS, WA" userId="fe15c069-6112-4bcf-9748-e686079227c8" providerId="ADAL" clId="{28936A18-7B78-4B2B-87E9-F459C74E5D57}" dt="2026-04-27T23:37:59.310" v="1982" actId="2696"/>
        <pc:sldMkLst>
          <pc:docMk/>
          <pc:sldMk cId="327855814" sldId="270"/>
        </pc:sldMkLst>
      </pc:sldChg>
      <pc:sldChg chg="ord">
        <pc:chgData name="Evans, Robert - FPAC-NRCS, WA" userId="fe15c069-6112-4bcf-9748-e686079227c8" providerId="ADAL" clId="{28936A18-7B78-4B2B-87E9-F459C74E5D57}" dt="2026-04-27T23:48:15.109" v="2004"/>
        <pc:sldMkLst>
          <pc:docMk/>
          <pc:sldMk cId="1931767018" sldId="271"/>
        </pc:sldMkLst>
      </pc:sldChg>
      <pc:sldChg chg="modSp mod">
        <pc:chgData name="Evans, Robert - FPAC-NRCS, WA" userId="fe15c069-6112-4bcf-9748-e686079227c8" providerId="ADAL" clId="{28936A18-7B78-4B2B-87E9-F459C74E5D57}" dt="2026-04-24T20:08:45.257" v="167" actId="20577"/>
        <pc:sldMkLst>
          <pc:docMk/>
          <pc:sldMk cId="3982117424" sldId="272"/>
        </pc:sldMkLst>
        <pc:spChg chg="mod">
          <ac:chgData name="Evans, Robert - FPAC-NRCS, WA" userId="fe15c069-6112-4bcf-9748-e686079227c8" providerId="ADAL" clId="{28936A18-7B78-4B2B-87E9-F459C74E5D57}" dt="2026-04-24T20:08:45.257" v="167" actId="20577"/>
          <ac:spMkLst>
            <pc:docMk/>
            <pc:sldMk cId="3982117424" sldId="272"/>
            <ac:spMk id="5" creationId="{7AD2D3D5-A162-4D24-D4AB-61B528FD47F4}"/>
          </ac:spMkLst>
        </pc:spChg>
      </pc:sldChg>
      <pc:sldChg chg="addSp delSp modSp mod ord">
        <pc:chgData name="Evans, Robert - FPAC-NRCS, WA" userId="fe15c069-6112-4bcf-9748-e686079227c8" providerId="ADAL" clId="{28936A18-7B78-4B2B-87E9-F459C74E5D57}" dt="2026-04-27T23:48:21.001" v="2006"/>
        <pc:sldMkLst>
          <pc:docMk/>
          <pc:sldMk cId="4283292821" sldId="273"/>
        </pc:sldMkLst>
        <pc:spChg chg="mod">
          <ac:chgData name="Evans, Robert - FPAC-NRCS, WA" userId="fe15c069-6112-4bcf-9748-e686079227c8" providerId="ADAL" clId="{28936A18-7B78-4B2B-87E9-F459C74E5D57}" dt="2026-04-27T23:38:33.221" v="1986" actId="1076"/>
          <ac:spMkLst>
            <pc:docMk/>
            <pc:sldMk cId="4283292821" sldId="273"/>
            <ac:spMk id="6" creationId="{2C62849B-878C-7D89-1C83-DB978C4925BA}"/>
          </ac:spMkLst>
        </pc:spChg>
        <pc:spChg chg="mod">
          <ac:chgData name="Evans, Robert - FPAC-NRCS, WA" userId="fe15c069-6112-4bcf-9748-e686079227c8" providerId="ADAL" clId="{28936A18-7B78-4B2B-87E9-F459C74E5D57}" dt="2026-04-27T23:38:26.164" v="1983" actId="1076"/>
          <ac:spMkLst>
            <pc:docMk/>
            <pc:sldMk cId="4283292821" sldId="273"/>
            <ac:spMk id="9" creationId="{4324047C-F91F-A112-453F-510B6E016C4C}"/>
          </ac:spMkLst>
        </pc:spChg>
        <pc:picChg chg="add mod ord">
          <ac:chgData name="Evans, Robert - FPAC-NRCS, WA" userId="fe15c069-6112-4bcf-9748-e686079227c8" providerId="ADAL" clId="{28936A18-7B78-4B2B-87E9-F459C74E5D57}" dt="2026-04-27T23:38:29.714" v="1985" actId="1076"/>
          <ac:picMkLst>
            <pc:docMk/>
            <pc:sldMk cId="4283292821" sldId="273"/>
            <ac:picMk id="3" creationId="{8BCDB3C0-7133-C896-9C16-449E802822F6}"/>
          </ac:picMkLst>
        </pc:picChg>
        <pc:picChg chg="mod">
          <ac:chgData name="Evans, Robert - FPAC-NRCS, WA" userId="fe15c069-6112-4bcf-9748-e686079227c8" providerId="ADAL" clId="{28936A18-7B78-4B2B-87E9-F459C74E5D57}" dt="2026-04-24T21:30:55.589" v="188" actId="14826"/>
          <ac:picMkLst>
            <pc:docMk/>
            <pc:sldMk cId="4283292821" sldId="273"/>
            <ac:picMk id="11" creationId="{FD033834-247C-CEC6-81E7-1171430E3BA7}"/>
          </ac:picMkLst>
        </pc:picChg>
      </pc:sldChg>
      <pc:sldChg chg="modSp mod">
        <pc:chgData name="Evans, Robert - FPAC-NRCS, WA" userId="fe15c069-6112-4bcf-9748-e686079227c8" providerId="ADAL" clId="{28936A18-7B78-4B2B-87E9-F459C74E5D57}" dt="2026-04-27T23:37:31.740" v="1981" actId="403"/>
        <pc:sldMkLst>
          <pc:docMk/>
          <pc:sldMk cId="3724830518" sldId="274"/>
        </pc:sldMkLst>
        <pc:spChg chg="mod">
          <ac:chgData name="Evans, Robert - FPAC-NRCS, WA" userId="fe15c069-6112-4bcf-9748-e686079227c8" providerId="ADAL" clId="{28936A18-7B78-4B2B-87E9-F459C74E5D57}" dt="2026-04-27T23:37:31.740" v="1981" actId="403"/>
          <ac:spMkLst>
            <pc:docMk/>
            <pc:sldMk cId="3724830518" sldId="274"/>
            <ac:spMk id="5" creationId="{40CB157E-CBCC-D083-4453-3F192C283B22}"/>
          </ac:spMkLst>
        </pc:spChg>
        <pc:spChg chg="mod">
          <ac:chgData name="Evans, Robert - FPAC-NRCS, WA" userId="fe15c069-6112-4bcf-9748-e686079227c8" providerId="ADAL" clId="{28936A18-7B78-4B2B-87E9-F459C74E5D57}" dt="2026-04-27T23:27:18.788" v="1891" actId="1076"/>
          <ac:spMkLst>
            <pc:docMk/>
            <pc:sldMk cId="3724830518" sldId="274"/>
            <ac:spMk id="6" creationId="{B8BF4821-4D41-B22A-B30F-05022B893B89}"/>
          </ac:spMkLst>
        </pc:spChg>
      </pc:sldChg>
      <pc:sldChg chg="del">
        <pc:chgData name="Evans, Robert - FPAC-NRCS, WA" userId="fe15c069-6112-4bcf-9748-e686079227c8" providerId="ADAL" clId="{28936A18-7B78-4B2B-87E9-F459C74E5D57}" dt="2026-04-27T22:48:45.235" v="304" actId="2696"/>
        <pc:sldMkLst>
          <pc:docMk/>
          <pc:sldMk cId="4138710082" sldId="274"/>
        </pc:sldMkLst>
      </pc:sldChg>
      <pc:sldChg chg="add del">
        <pc:chgData name="Evans, Robert - FPAC-NRCS, WA" userId="fe15c069-6112-4bcf-9748-e686079227c8" providerId="ADAL" clId="{28936A18-7B78-4B2B-87E9-F459C74E5D57}" dt="2026-04-27T23:20:24.317" v="1516" actId="2696"/>
        <pc:sldMkLst>
          <pc:docMk/>
          <pc:sldMk cId="3413981471" sldId="275"/>
        </pc:sldMkLst>
      </pc:sldChg>
    </pc:docChg>
  </pc:docChgLst>
  <pc:docChgLst>
    <pc:chgData name="McBride, Peter - FPAC-NRCS, WA" userId="S::peter.mcbride2@usda.gov::c8554e80-5d4b-49b1-90dc-5c771626b148" providerId="AD" clId="Web-{95C02F20-2EA0-F86F-16E1-7D108E38C284}"/>
    <pc:docChg chg="addSld modSld">
      <pc:chgData name="McBride, Peter - FPAC-NRCS, WA" userId="S::peter.mcbride2@usda.gov::c8554e80-5d4b-49b1-90dc-5c771626b148" providerId="AD" clId="Web-{95C02F20-2EA0-F86F-16E1-7D108E38C284}" dt="2026-04-27T23:11:49.914" v="30" actId="20577"/>
      <pc:docMkLst>
        <pc:docMk/>
      </pc:docMkLst>
      <pc:sldChg chg="modSp">
        <pc:chgData name="McBride, Peter - FPAC-NRCS, WA" userId="S::peter.mcbride2@usda.gov::c8554e80-5d4b-49b1-90dc-5c771626b148" providerId="AD" clId="Web-{95C02F20-2EA0-F86F-16E1-7D108E38C284}" dt="2026-04-27T23:11:49.914" v="30" actId="20577"/>
        <pc:sldMkLst>
          <pc:docMk/>
          <pc:sldMk cId="327855814" sldId="270"/>
        </pc:sldMkLst>
        <pc:spChg chg="mod">
          <ac:chgData name="McBride, Peter - FPAC-NRCS, WA" userId="S::peter.mcbride2@usda.gov::c8554e80-5d4b-49b1-90dc-5c771626b148" providerId="AD" clId="Web-{95C02F20-2EA0-F86F-16E1-7D108E38C284}" dt="2026-04-27T23:11:49.914" v="30" actId="20577"/>
          <ac:spMkLst>
            <pc:docMk/>
            <pc:sldMk cId="327855814" sldId="270"/>
            <ac:spMk id="5" creationId="{2D41EDC1-A6CF-3DE2-FB00-6D0C1FE754C8}"/>
          </ac:spMkLst>
        </pc:spChg>
        <pc:spChg chg="mod">
          <ac:chgData name="McBride, Peter - FPAC-NRCS, WA" userId="S::peter.mcbride2@usda.gov::c8554e80-5d4b-49b1-90dc-5c771626b148" providerId="AD" clId="Web-{95C02F20-2EA0-F86F-16E1-7D108E38C284}" dt="2026-04-27T23:07:17.273" v="8" actId="20577"/>
          <ac:spMkLst>
            <pc:docMk/>
            <pc:sldMk cId="327855814" sldId="270"/>
            <ac:spMk id="6" creationId="{D7D148F0-5EB0-8C79-C0AF-936CC97FBC93}"/>
          </ac:spMkLst>
        </pc:spChg>
      </pc:sldChg>
      <pc:sldChg chg="add replId">
        <pc:chgData name="McBride, Peter - FPAC-NRCS, WA" userId="S::peter.mcbride2@usda.gov::c8554e80-5d4b-49b1-90dc-5c771626b148" providerId="AD" clId="Web-{95C02F20-2EA0-F86F-16E1-7D108E38C284}" dt="2026-04-27T23:06:37.992" v="0"/>
        <pc:sldMkLst>
          <pc:docMk/>
          <pc:sldMk cId="3724830518" sldId="274"/>
        </pc:sldMkLst>
      </pc:sldChg>
    </pc:docChg>
  </pc:docChgLst>
  <pc:docChgLst>
    <pc:chgData name="Kreutz, Erin - FPAC-NRCS, WA" userId="S::erin.kreutz@usda.gov::4edae00c-34ec-4223-878e-b2cc54dc58ac" providerId="AD" clId="Web-{16F26747-103D-5229-E526-D079B6AE951F}"/>
    <pc:docChg chg="modSld">
      <pc:chgData name="Kreutz, Erin - FPAC-NRCS, WA" userId="S::erin.kreutz@usda.gov::4edae00c-34ec-4223-878e-b2cc54dc58ac" providerId="AD" clId="Web-{16F26747-103D-5229-E526-D079B6AE951F}" dt="2026-04-23T16:57:31.931" v="67" actId="20577"/>
      <pc:docMkLst>
        <pc:docMk/>
      </pc:docMkLst>
    </pc:docChg>
  </pc:docChgLst>
  <pc:docChgLst>
    <pc:chgData name="Knehans, Lynelle - FPAC-NRCS, WA" userId="cb345756-1aab-470d-b802-652b26e5ef77" providerId="ADAL" clId="{AE3DB6FE-7E58-4B3B-A75F-3E4AE4DD9C35}"/>
    <pc:docChg chg="undo custSel addSld delSld modSld sldOrd">
      <pc:chgData name="Knehans, Lynelle - FPAC-NRCS, WA" userId="cb345756-1aab-470d-b802-652b26e5ef77" providerId="ADAL" clId="{AE3DB6FE-7E58-4B3B-A75F-3E4AE4DD9C35}" dt="2026-04-27T22:05:17.742" v="1231" actId="47"/>
      <pc:docMkLst>
        <pc:docMk/>
      </pc:docMkLst>
      <pc:sldChg chg="modSp del mod">
        <pc:chgData name="Knehans, Lynelle - FPAC-NRCS, WA" userId="cb345756-1aab-470d-b802-652b26e5ef77" providerId="ADAL" clId="{AE3DB6FE-7E58-4B3B-A75F-3E4AE4DD9C35}" dt="2026-04-27T22:03:22.871" v="1227" actId="47"/>
        <pc:sldMkLst>
          <pc:docMk/>
          <pc:sldMk cId="748162573" sldId="257"/>
        </pc:sldMkLst>
      </pc:sldChg>
      <pc:sldChg chg="addSp delSp modSp mod">
        <pc:chgData name="Knehans, Lynelle - FPAC-NRCS, WA" userId="cb345756-1aab-470d-b802-652b26e5ef77" providerId="ADAL" clId="{AE3DB6FE-7E58-4B3B-A75F-3E4AE4DD9C35}" dt="2026-04-23T16:59:06.958" v="298" actId="22"/>
        <pc:sldMkLst>
          <pc:docMk/>
          <pc:sldMk cId="3784798832" sldId="258"/>
        </pc:sldMkLst>
        <pc:spChg chg="mod">
          <ac:chgData name="Knehans, Lynelle - FPAC-NRCS, WA" userId="cb345756-1aab-470d-b802-652b26e5ef77" providerId="ADAL" clId="{AE3DB6FE-7E58-4B3B-A75F-3E4AE4DD9C35}" dt="2026-04-23T16:55:30.377" v="263" actId="1076"/>
          <ac:spMkLst>
            <pc:docMk/>
            <pc:sldMk cId="3784798832" sldId="258"/>
            <ac:spMk id="5" creationId="{8A05D6DA-084E-461E-98F3-FF91DD36935C}"/>
          </ac:spMkLst>
        </pc:spChg>
        <pc:spChg chg="mod">
          <ac:chgData name="Knehans, Lynelle - FPAC-NRCS, WA" userId="cb345756-1aab-470d-b802-652b26e5ef77" providerId="ADAL" clId="{AE3DB6FE-7E58-4B3B-A75F-3E4AE4DD9C35}" dt="2026-04-23T16:54:05.241" v="106" actId="14100"/>
          <ac:spMkLst>
            <pc:docMk/>
            <pc:sldMk cId="3784798832" sldId="258"/>
            <ac:spMk id="6" creationId="{D9AD204C-ADEA-4B14-88A9-4CCEC4E1AC04}"/>
          </ac:spMkLst>
        </pc:spChg>
        <pc:picChg chg="add mod ord">
          <ac:chgData name="Knehans, Lynelle - FPAC-NRCS, WA" userId="cb345756-1aab-470d-b802-652b26e5ef77" providerId="ADAL" clId="{AE3DB6FE-7E58-4B3B-A75F-3E4AE4DD9C35}" dt="2026-04-23T16:59:06.958" v="298" actId="22"/>
          <ac:picMkLst>
            <pc:docMk/>
            <pc:sldMk cId="3784798832" sldId="258"/>
            <ac:picMk id="3" creationId="{B37F82EA-A34C-7CA6-46D2-FCC9B44B6D3D}"/>
          </ac:picMkLst>
        </pc:picChg>
      </pc:sldChg>
      <pc:sldChg chg="modSp mod">
        <pc:chgData name="Knehans, Lynelle - FPAC-NRCS, WA" userId="cb345756-1aab-470d-b802-652b26e5ef77" providerId="ADAL" clId="{AE3DB6FE-7E58-4B3B-A75F-3E4AE4DD9C35}" dt="2026-04-23T17:00:04.606" v="369" actId="20577"/>
        <pc:sldMkLst>
          <pc:docMk/>
          <pc:sldMk cId="4019881482" sldId="259"/>
        </pc:sldMkLst>
        <pc:spChg chg="mod">
          <ac:chgData name="Knehans, Lynelle - FPAC-NRCS, WA" userId="cb345756-1aab-470d-b802-652b26e5ef77" providerId="ADAL" clId="{AE3DB6FE-7E58-4B3B-A75F-3E4AE4DD9C35}" dt="2026-04-23T17:00:04.606" v="369" actId="20577"/>
          <ac:spMkLst>
            <pc:docMk/>
            <pc:sldMk cId="4019881482" sldId="259"/>
            <ac:spMk id="18" creationId="{DFDB5551-CF71-4A81-995F-41031A08DB26}"/>
          </ac:spMkLst>
        </pc:spChg>
      </pc:sldChg>
      <pc:sldChg chg="del">
        <pc:chgData name="Knehans, Lynelle - FPAC-NRCS, WA" userId="cb345756-1aab-470d-b802-652b26e5ef77" providerId="ADAL" clId="{AE3DB6FE-7E58-4B3B-A75F-3E4AE4DD9C35}" dt="2026-04-27T22:03:39.400" v="1228" actId="47"/>
        <pc:sldMkLst>
          <pc:docMk/>
          <pc:sldMk cId="1109131637" sldId="269"/>
        </pc:sldMkLst>
      </pc:sldChg>
      <pc:sldChg chg="addSp delSp modSp add mod">
        <pc:chgData name="Knehans, Lynelle - FPAC-NRCS, WA" userId="cb345756-1aab-470d-b802-652b26e5ef77" providerId="ADAL" clId="{AE3DB6FE-7E58-4B3B-A75F-3E4AE4DD9C35}" dt="2026-04-23T20:13:51.306" v="1014" actId="20577"/>
        <pc:sldMkLst>
          <pc:docMk/>
          <pc:sldMk cId="1931767018" sldId="271"/>
        </pc:sldMkLst>
        <pc:spChg chg="mod">
          <ac:chgData name="Knehans, Lynelle - FPAC-NRCS, WA" userId="cb345756-1aab-470d-b802-652b26e5ef77" providerId="ADAL" clId="{AE3DB6FE-7E58-4B3B-A75F-3E4AE4DD9C35}" dt="2026-04-23T20:13:51.306" v="1014" actId="20577"/>
          <ac:spMkLst>
            <pc:docMk/>
            <pc:sldMk cId="1931767018" sldId="271"/>
            <ac:spMk id="5" creationId="{F8E006C9-88D8-245D-A2CD-265CF8B1C813}"/>
          </ac:spMkLst>
        </pc:spChg>
        <pc:spChg chg="mod">
          <ac:chgData name="Knehans, Lynelle - FPAC-NRCS, WA" userId="cb345756-1aab-470d-b802-652b26e5ef77" providerId="ADAL" clId="{AE3DB6FE-7E58-4B3B-A75F-3E4AE4DD9C35}" dt="2026-04-23T17:00:54.659" v="398" actId="6549"/>
          <ac:spMkLst>
            <pc:docMk/>
            <pc:sldMk cId="1931767018" sldId="271"/>
            <ac:spMk id="6" creationId="{AD4F5D38-5A4F-B3AF-FB20-073DD8E38DEE}"/>
          </ac:spMkLst>
        </pc:spChg>
        <pc:picChg chg="add mod ord">
          <ac:chgData name="Knehans, Lynelle - FPAC-NRCS, WA" userId="cb345756-1aab-470d-b802-652b26e5ef77" providerId="ADAL" clId="{AE3DB6FE-7E58-4B3B-A75F-3E4AE4DD9C35}" dt="2026-04-23T17:08:42.355" v="424" actId="22"/>
          <ac:picMkLst>
            <pc:docMk/>
            <pc:sldMk cId="1931767018" sldId="271"/>
            <ac:picMk id="3" creationId="{3F6E21BE-CA37-9294-3637-889D8CEE693C}"/>
          </ac:picMkLst>
        </pc:picChg>
      </pc:sldChg>
      <pc:sldChg chg="addSp delSp modSp add mod">
        <pc:chgData name="Knehans, Lynelle - FPAC-NRCS, WA" userId="cb345756-1aab-470d-b802-652b26e5ef77" providerId="ADAL" clId="{AE3DB6FE-7E58-4B3B-A75F-3E4AE4DD9C35}" dt="2026-04-23T20:20:41.018" v="1021" actId="20577"/>
        <pc:sldMkLst>
          <pc:docMk/>
          <pc:sldMk cId="3982117424" sldId="272"/>
        </pc:sldMkLst>
        <pc:spChg chg="mod">
          <ac:chgData name="Knehans, Lynelle - FPAC-NRCS, WA" userId="cb345756-1aab-470d-b802-652b26e5ef77" providerId="ADAL" clId="{AE3DB6FE-7E58-4B3B-A75F-3E4AE4DD9C35}" dt="2026-04-23T20:20:41.018" v="1021" actId="20577"/>
          <ac:spMkLst>
            <pc:docMk/>
            <pc:sldMk cId="3982117424" sldId="272"/>
            <ac:spMk id="5" creationId="{7AD2D3D5-A162-4D24-D4AB-61B528FD47F4}"/>
          </ac:spMkLst>
        </pc:spChg>
        <pc:spChg chg="mod">
          <ac:chgData name="Knehans, Lynelle - FPAC-NRCS, WA" userId="cb345756-1aab-470d-b802-652b26e5ef77" providerId="ADAL" clId="{AE3DB6FE-7E58-4B3B-A75F-3E4AE4DD9C35}" dt="2026-04-23T16:56:23.673" v="265"/>
          <ac:spMkLst>
            <pc:docMk/>
            <pc:sldMk cId="3982117424" sldId="272"/>
            <ac:spMk id="6" creationId="{FEAFCF06-50D5-4F14-B228-BE2FC852E280}"/>
          </ac:spMkLst>
        </pc:spChg>
        <pc:picChg chg="add mod ord">
          <ac:chgData name="Knehans, Lynelle - FPAC-NRCS, WA" userId="cb345756-1aab-470d-b802-652b26e5ef77" providerId="ADAL" clId="{AE3DB6FE-7E58-4B3B-A75F-3E4AE4DD9C35}" dt="2026-04-23T16:59:30.696" v="299" actId="22"/>
          <ac:picMkLst>
            <pc:docMk/>
            <pc:sldMk cId="3982117424" sldId="272"/>
            <ac:picMk id="3" creationId="{67889F03-2F5D-1FFD-2BB8-F35526F8EB0C}"/>
          </ac:picMkLst>
        </pc:picChg>
      </pc:sldChg>
      <pc:sldChg chg="addSp delSp modSp add mod ord">
        <pc:chgData name="Knehans, Lynelle - FPAC-NRCS, WA" userId="cb345756-1aab-470d-b802-652b26e5ef77" providerId="ADAL" clId="{AE3DB6FE-7E58-4B3B-A75F-3E4AE4DD9C35}" dt="2026-04-24T19:23:25.956" v="1226"/>
        <pc:sldMkLst>
          <pc:docMk/>
          <pc:sldMk cId="4283292821" sldId="273"/>
        </pc:sldMkLst>
        <pc:spChg chg="mod">
          <ac:chgData name="Knehans, Lynelle - FPAC-NRCS, WA" userId="cb345756-1aab-470d-b802-652b26e5ef77" providerId="ADAL" clId="{AE3DB6FE-7E58-4B3B-A75F-3E4AE4DD9C35}" dt="2026-04-23T17:02:49.295" v="423" actId="20577"/>
          <ac:spMkLst>
            <pc:docMk/>
            <pc:sldMk cId="4283292821" sldId="273"/>
            <ac:spMk id="6" creationId="{2C62849B-878C-7D89-1C83-DB978C4925BA}"/>
          </ac:spMkLst>
        </pc:spChg>
        <pc:spChg chg="add mod">
          <ac:chgData name="Knehans, Lynelle - FPAC-NRCS, WA" userId="cb345756-1aab-470d-b802-652b26e5ef77" providerId="ADAL" clId="{AE3DB6FE-7E58-4B3B-A75F-3E4AE4DD9C35}" dt="2026-04-24T19:22:20.187" v="1222" actId="113"/>
          <ac:spMkLst>
            <pc:docMk/>
            <pc:sldMk cId="4283292821" sldId="273"/>
            <ac:spMk id="9" creationId="{4324047C-F91F-A112-453F-510B6E016C4C}"/>
          </ac:spMkLst>
        </pc:spChg>
        <pc:picChg chg="mod">
          <ac:chgData name="Knehans, Lynelle - FPAC-NRCS, WA" userId="cb345756-1aab-470d-b802-652b26e5ef77" providerId="ADAL" clId="{AE3DB6FE-7E58-4B3B-A75F-3E4AE4DD9C35}" dt="2026-04-24T19:22:42.455" v="1224" actId="1076"/>
          <ac:picMkLst>
            <pc:docMk/>
            <pc:sldMk cId="4283292821" sldId="273"/>
            <ac:picMk id="3" creationId="{8BCDB3C0-7133-C896-9C16-449E802822F6}"/>
          </ac:picMkLst>
        </pc:picChg>
        <pc:picChg chg="add mod ord">
          <ac:chgData name="Knehans, Lynelle - FPAC-NRCS, WA" userId="cb345756-1aab-470d-b802-652b26e5ef77" providerId="ADAL" clId="{AE3DB6FE-7E58-4B3B-A75F-3E4AE4DD9C35}" dt="2026-04-24T19:22:06.542" v="1221" actId="22"/>
          <ac:picMkLst>
            <pc:docMk/>
            <pc:sldMk cId="4283292821" sldId="273"/>
            <ac:picMk id="11" creationId="{FD033834-247C-CEC6-81E7-1171430E3BA7}"/>
          </ac:picMkLst>
        </pc:picChg>
      </pc:sldChg>
      <pc:sldChg chg="add del">
        <pc:chgData name="Knehans, Lynelle - FPAC-NRCS, WA" userId="cb345756-1aab-470d-b802-652b26e5ef77" providerId="ADAL" clId="{AE3DB6FE-7E58-4B3B-A75F-3E4AE4DD9C35}" dt="2026-04-27T22:05:17.742" v="1231" actId="47"/>
        <pc:sldMkLst>
          <pc:docMk/>
          <pc:sldMk cId="1012673211" sldId="302"/>
        </pc:sldMkLst>
      </pc:sldChg>
      <pc:sldChg chg="add">
        <pc:chgData name="Knehans, Lynelle - FPAC-NRCS, WA" userId="cb345756-1aab-470d-b802-652b26e5ef77" providerId="ADAL" clId="{AE3DB6FE-7E58-4B3B-A75F-3E4AE4DD9C35}" dt="2026-04-27T22:05:15.038" v="1230"/>
        <pc:sldMkLst>
          <pc:docMk/>
          <pc:sldMk cId="326286448" sldId="303"/>
        </pc:sldMkLst>
      </pc:sldChg>
      <pc:sldMasterChg chg="delSldLayout">
        <pc:chgData name="Knehans, Lynelle - FPAC-NRCS, WA" userId="cb345756-1aab-470d-b802-652b26e5ef77" providerId="ADAL" clId="{AE3DB6FE-7E58-4B3B-A75F-3E4AE4DD9C35}" dt="2026-04-27T22:05:17.742" v="1231" actId="47"/>
        <pc:sldMasterMkLst>
          <pc:docMk/>
          <pc:sldMasterMk cId="328656255" sldId="2147483706"/>
        </pc:sldMasterMkLst>
        <pc:sldLayoutChg chg="del">
          <pc:chgData name="Knehans, Lynelle - FPAC-NRCS, WA" userId="cb345756-1aab-470d-b802-652b26e5ef77" providerId="ADAL" clId="{AE3DB6FE-7E58-4B3B-A75F-3E4AE4DD9C35}" dt="2026-04-27T22:05:17.742" v="1231" actId="47"/>
          <pc:sldLayoutMkLst>
            <pc:docMk/>
            <pc:sldMasterMk cId="328656255" sldId="2147483706"/>
            <pc:sldLayoutMk cId="3947249793" sldId="2147483723"/>
          </pc:sldLayoutMkLst>
        </pc:sldLayoutChg>
      </pc:sldMasterChg>
    </pc:docChg>
  </pc:docChgLst>
  <pc:docChgLst>
    <pc:chgData name="Kreutz, Erin - FPAC-NRCS, WA" userId="S::erin.kreutz@usda.gov::4edae00c-34ec-4223-878e-b2cc54dc58ac" providerId="AD" clId="Web-{1184E931-8C76-F46B-12D9-5884DD81790C}"/>
    <pc:docChg chg="addSld modSld">
      <pc:chgData name="Kreutz, Erin - FPAC-NRCS, WA" userId="S::erin.kreutz@usda.gov::4edae00c-34ec-4223-878e-b2cc54dc58ac" providerId="AD" clId="Web-{1184E931-8C76-F46B-12D9-5884DD81790C}" dt="2026-04-22T19:14:53.836" v="568" actId="20577"/>
      <pc:docMkLst>
        <pc:docMk/>
      </pc:docMkLst>
      <pc:sldChg chg="modSp">
        <pc:chgData name="Kreutz, Erin - FPAC-NRCS, WA" userId="S::erin.kreutz@usda.gov::4edae00c-34ec-4223-878e-b2cc54dc58ac" providerId="AD" clId="Web-{1184E931-8C76-F46B-12D9-5884DD81790C}" dt="2026-04-22T19:07:31.048" v="134" actId="20577"/>
        <pc:sldMkLst>
          <pc:docMk/>
          <pc:sldMk cId="3784798832" sldId="258"/>
        </pc:sldMkLst>
        <pc:spChg chg="mod">
          <ac:chgData name="Kreutz, Erin - FPAC-NRCS, WA" userId="S::erin.kreutz@usda.gov::4edae00c-34ec-4223-878e-b2cc54dc58ac" providerId="AD" clId="Web-{1184E931-8C76-F46B-12D9-5884DD81790C}" dt="2026-04-22T19:07:31.048" v="134" actId="20577"/>
          <ac:spMkLst>
            <pc:docMk/>
            <pc:sldMk cId="3784798832" sldId="258"/>
            <ac:spMk id="5" creationId="{8A05D6DA-084E-461E-98F3-FF91DD36935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E93C28-EF2C-4E95-9B9C-F2AB9FC31D53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B59D26-67F4-4D2B-9CA5-B984EA321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60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_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AD0AA8-E444-47EF-89E5-736BB9B92D2D}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97CE488-345B-4087-B356-7841365FD68C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A83115-0EE0-4DD7-9EE2-BAE89C704D0C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6266056-6F28-4FC4-A607-F9B804CA0388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255713"/>
            <a:ext cx="6032500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2" y="1255271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4" y="1255714"/>
            <a:ext cx="2871936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2" y="3495279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Title Placeholder">
            <a:extLst>
              <a:ext uri="{FF2B5EF4-FFF2-40B4-BE49-F238E27FC236}">
                <a16:creationId xmlns:a16="http://schemas.microsoft.com/office/drawing/2014/main" id="{53A51CD8-641B-4C4C-8732-51F14D4214B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09011" y="5726430"/>
            <a:ext cx="7071356" cy="8398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>
                <a:solidFill>
                  <a:schemeClr val="bg1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28542030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">
            <a:extLst>
              <a:ext uri="{FF2B5EF4-FFF2-40B4-BE49-F238E27FC236}">
                <a16:creationId xmlns:a16="http://schemas.microsoft.com/office/drawing/2014/main" id="{DCDE2B79-B68C-4EC8-AEC2-A4EFBDD6A5B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1133650"/>
            <a:ext cx="8981860" cy="4608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accent4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2" name="Content Placeholder">
            <a:extLst>
              <a:ext uri="{FF2B5EF4-FFF2-40B4-BE49-F238E27FC236}">
                <a16:creationId xmlns:a16="http://schemas.microsoft.com/office/drawing/2014/main" id="{A7C40AB2-BF02-4621-BC8F-5E3A21CDCDC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925782"/>
            <a:ext cx="8673202" cy="390351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1219200"/>
            <a:ext cx="2311078" cy="22042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6122" y="1219200"/>
            <a:ext cx="2311078" cy="220421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3615159"/>
            <a:ext cx="2311078" cy="22141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40B09F-7889-4775-B6DE-56CA7462EDC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22" y="3615159"/>
            <a:ext cx="2311078" cy="22141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472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">
            <a:extLst>
              <a:ext uri="{FF2B5EF4-FFF2-40B4-BE49-F238E27FC236}">
                <a16:creationId xmlns:a16="http://schemas.microsoft.com/office/drawing/2014/main" id="{6770DAE3-2381-4875-B570-7BE2E66027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1133650"/>
            <a:ext cx="8981860" cy="4608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accent4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0" name="Content Placeholder">
            <a:extLst>
              <a:ext uri="{FF2B5EF4-FFF2-40B4-BE49-F238E27FC236}">
                <a16:creationId xmlns:a16="http://schemas.microsoft.com/office/drawing/2014/main" id="{75973D01-8BEB-4B0B-9704-367B201B8C5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925782"/>
            <a:ext cx="8673202" cy="390351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E72AEDF-E8E4-4178-B8DD-D7142BFCC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1219200"/>
            <a:ext cx="2311078" cy="140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6122" y="1224782"/>
            <a:ext cx="2311078" cy="140411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Rectangle 2">
            <a:extLst>
              <a:ext uri="{FF2B5EF4-FFF2-40B4-BE49-F238E27FC236}">
                <a16:creationId xmlns:a16="http://schemas.microsoft.com/office/drawing/2014/main" id="{ED60EF21-0DD7-4767-B8E3-F6C1BC5EB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2820615"/>
            <a:ext cx="2311078" cy="140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A90FFE57-166C-478F-8B2C-D9C7A5C8A1B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22" y="2826197"/>
            <a:ext cx="2311078" cy="140411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Rectangle 3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4419600"/>
            <a:ext cx="2311078" cy="140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0D07752D-E45F-4B16-8378-CCB0D6DE1D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76122" y="4425182"/>
            <a:ext cx="2311078" cy="140411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6938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 N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">
            <a:extLst>
              <a:ext uri="{FF2B5EF4-FFF2-40B4-BE49-F238E27FC236}">
                <a16:creationId xmlns:a16="http://schemas.microsoft.com/office/drawing/2014/main" id="{6DB4110C-F0A2-4ADD-AE63-1FC7F0E3B23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09011" y="5726430"/>
            <a:ext cx="7071356" cy="8398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>
                <a:solidFill>
                  <a:schemeClr val="bg1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4121960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09011" y="1255271"/>
            <a:ext cx="5530431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200" b="0">
                <a:solidFill>
                  <a:schemeClr val="bg1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Divider Slide Title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3" y="1255826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5" y="1256269"/>
            <a:ext cx="2871936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3" y="3495834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5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F74FF550-C5F0-4A31-A0AA-57E4E4D5A7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11690424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accent4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F6D990D-7148-4AB0-B70B-610C4E1FC5F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11381766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9241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accent4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007ADB3-A81C-4173-A520-5E9E7F324B1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76122" y="914400"/>
            <a:ext cx="2311078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84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accent4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D9DF2AE3-157A-4EBA-BBDC-2629388C382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6122" y="914399"/>
            <a:ext cx="2311078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3615159"/>
            <a:ext cx="2311078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22" y="3615159"/>
            <a:ext cx="2311078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272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12E01219-4F6B-4A10-ACAC-FC1373C476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accent4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4" name="Content Placeholder">
            <a:extLst>
              <a:ext uri="{FF2B5EF4-FFF2-40B4-BE49-F238E27FC236}">
                <a16:creationId xmlns:a16="http://schemas.microsoft.com/office/drawing/2014/main" id="{D169AAC0-7FCA-410B-B4C3-56626F6790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56D0C75-5B98-46DE-9CDE-7848C98B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19" y="914400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Rectangle 2">
            <a:extLst>
              <a:ext uri="{FF2B5EF4-FFF2-40B4-BE49-F238E27FC236}">
                <a16:creationId xmlns:a16="http://schemas.microsoft.com/office/drawing/2014/main" id="{175A8299-EC36-407A-A79D-E8F21B49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1" y="2717074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A84048-8C0E-492C-AC5F-197EB1BEC3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76118" y="2713658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Rectangle 3">
            <a:extLst>
              <a:ext uri="{FF2B5EF4-FFF2-40B4-BE49-F238E27FC236}">
                <a16:creationId xmlns:a16="http://schemas.microsoft.com/office/drawing/2014/main" id="{2A4E731A-EF94-4BF9-B8A8-ACC17649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4523165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1CFA84E-19F1-45F4-93A1-15252D4AA1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76117" y="4524872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677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F74FF550-C5F0-4A31-A0AA-57E4E4D5A7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1133650"/>
            <a:ext cx="11690424" cy="4608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accent4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F6D990D-7148-4AB0-B70B-610C4E1FC5F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925782"/>
            <a:ext cx="11381766" cy="390351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27448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">
            <a:extLst>
              <a:ext uri="{FF2B5EF4-FFF2-40B4-BE49-F238E27FC236}">
                <a16:creationId xmlns:a16="http://schemas.microsoft.com/office/drawing/2014/main" id="{1BB7F13C-E486-40C2-BF93-2A434A8ACD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1133650"/>
            <a:ext cx="8981860" cy="4608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accent4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C9DED199-B34B-47C8-8A70-BB8768DF59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925782"/>
            <a:ext cx="8673202" cy="390351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1219200"/>
            <a:ext cx="2311078" cy="46101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76122" y="1219201"/>
            <a:ext cx="2311077" cy="4610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5249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1060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5562149"/>
            <a:ext cx="12190476" cy="129585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5" y="6146507"/>
            <a:ext cx="449084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4799" y="304800"/>
            <a:ext cx="5313687" cy="5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20" r:id="rId2"/>
    <p:sldLayoutId id="214748372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  <p15:guide id="4" orient="horz" pos="412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6114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428112"/>
            <a:ext cx="12190476" cy="4307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PAC">
            <a:extLst>
              <a:ext uri="{FF2B5EF4-FFF2-40B4-BE49-F238E27FC236}">
                <a16:creationId xmlns:a16="http://schemas.microsoft.com/office/drawing/2014/main" id="{A120AAA3-22BC-47BA-AC64-814C7BCD486A}"/>
              </a:ext>
            </a:extLst>
          </p:cNvPr>
          <p:cNvSpPr txBox="1"/>
          <p:nvPr userDrawn="1"/>
        </p:nvSpPr>
        <p:spPr>
          <a:xfrm>
            <a:off x="205605" y="6507179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</p:txBody>
      </p:sp>
      <p:sp>
        <p:nvSpPr>
          <p:cNvPr id="6" name="FSA|NRCS|RMA|BC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4" y="6514437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FF451D-0E9A-41EB-AA9E-A3356E666B6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98788" y="152400"/>
            <a:ext cx="3016523" cy="28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11" r:id="rId2"/>
    <p:sldLayoutId id="2147483712" r:id="rId3"/>
    <p:sldLayoutId id="214748371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4224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orient="horz" pos="768" userDrawn="1">
          <p15:clr>
            <a:srgbClr val="F26B43"/>
          </p15:clr>
        </p15:guide>
        <p15:guide id="7" pos="7296" userDrawn="1">
          <p15:clr>
            <a:srgbClr val="F26B43"/>
          </p15:clr>
        </p15:guide>
        <p15:guide id="8" orient="horz" pos="3672" userDrawn="1">
          <p15:clr>
            <a:srgbClr val="F26B43"/>
          </p15:clr>
        </p15:guide>
        <p15:guide id="9" orient="horz" pos="576" userDrawn="1">
          <p15:clr>
            <a:srgbClr val="F26B43"/>
          </p15:clr>
        </p15:guide>
        <p15:guide id="10" orient="horz" pos="386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6114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le Grey Rectangle">
            <a:extLst>
              <a:ext uri="{FF2B5EF4-FFF2-40B4-BE49-F238E27FC236}">
                <a16:creationId xmlns:a16="http://schemas.microsoft.com/office/drawing/2014/main" id="{00C36EB6-9D8A-4761-83D7-6F2B2000D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07541"/>
            <a:ext cx="12191999" cy="54231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428112"/>
            <a:ext cx="12190476" cy="4307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PAC">
            <a:extLst>
              <a:ext uri="{FF2B5EF4-FFF2-40B4-BE49-F238E27FC236}">
                <a16:creationId xmlns:a16="http://schemas.microsoft.com/office/drawing/2014/main" id="{A120AAA3-22BC-47BA-AC64-814C7BCD486A}"/>
              </a:ext>
            </a:extLst>
          </p:cNvPr>
          <p:cNvSpPr txBox="1"/>
          <p:nvPr userDrawn="1"/>
        </p:nvSpPr>
        <p:spPr>
          <a:xfrm>
            <a:off x="205605" y="6507179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</p:txBody>
      </p:sp>
      <p:sp>
        <p:nvSpPr>
          <p:cNvPr id="6" name="FSA|NRCS|RMA|BC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4" y="6514437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B7FC944-1CAE-4E47-93D2-59DA260084B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98788" y="152400"/>
            <a:ext cx="3016523" cy="28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5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2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4224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orient="horz" pos="768" userDrawn="1">
          <p15:clr>
            <a:srgbClr val="F26B43"/>
          </p15:clr>
        </p15:guide>
        <p15:guide id="7" pos="7296" userDrawn="1">
          <p15:clr>
            <a:srgbClr val="F26B43"/>
          </p15:clr>
        </p15:guide>
        <p15:guide id="8" orient="horz" pos="3672" userDrawn="1">
          <p15:clr>
            <a:srgbClr val="F26B43"/>
          </p15:clr>
        </p15:guide>
        <p15:guide id="9" orient="horz" pos="576" userDrawn="1">
          <p15:clr>
            <a:srgbClr val="F26B43"/>
          </p15:clr>
        </p15:guide>
        <p15:guide id="10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A bee on a yellow flower&#10;&#10;Description automatically generated">
            <a:extLst>
              <a:ext uri="{FF2B5EF4-FFF2-40B4-BE49-F238E27FC236}">
                <a16:creationId xmlns:a16="http://schemas.microsoft.com/office/drawing/2014/main" id="{4F3BA533-2507-4ED4-AF6A-7E0D91A2303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10034" t="18393" r="15095"/>
          <a:stretch/>
        </p:blipFill>
        <p:spPr>
          <a:xfrm flipH="1">
            <a:off x="6225172" y="3495279"/>
            <a:ext cx="5966828" cy="1873645"/>
          </a:xfr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DFDB5551-CF71-4A81-995F-41031A08DB2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Conservation Practice Standards and FOTG Updates</a:t>
            </a:r>
          </a:p>
        </p:txBody>
      </p:sp>
      <p:pic>
        <p:nvPicPr>
          <p:cNvPr id="14" name="Picture Placeholder 13" descr="A picture containing person, outdoor, fruit&#10;&#10;Description automatically generated">
            <a:extLst>
              <a:ext uri="{FF2B5EF4-FFF2-40B4-BE49-F238E27FC236}">
                <a16:creationId xmlns:a16="http://schemas.microsoft.com/office/drawing/2014/main" id="{F9226DC7-902A-4C53-AB11-41F4002A3A4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1620" r="1620"/>
          <a:stretch>
            <a:fillRect/>
          </a:stretch>
        </p:blipFill>
        <p:spPr>
          <a:xfrm flipH="1">
            <a:off x="9320064" y="1255714"/>
            <a:ext cx="2871936" cy="2047270"/>
          </a:xfrm>
        </p:spPr>
      </p:pic>
      <p:pic>
        <p:nvPicPr>
          <p:cNvPr id="5" name="Picture Placeholder 4" descr="A person in a hat in a field of sunflowers&#10;&#10;Description automatically generated with medium confidence">
            <a:extLst>
              <a:ext uri="{FF2B5EF4-FFF2-40B4-BE49-F238E27FC236}">
                <a16:creationId xmlns:a16="http://schemas.microsoft.com/office/drawing/2014/main" id="{74FBC09E-77C4-411B-8576-54A37A4930C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l="7153" t="13744" b="3593"/>
          <a:stretch/>
        </p:blipFill>
        <p:spPr>
          <a:xfrm>
            <a:off x="0" y="1255713"/>
            <a:ext cx="6032500" cy="4113212"/>
          </a:xfrm>
        </p:spPr>
      </p:pic>
      <p:pic>
        <p:nvPicPr>
          <p:cNvPr id="10" name="Picture Placeholder 9" descr="Cows in a field of flowers&#10;&#10;Description automatically generated with medium confidence">
            <a:extLst>
              <a:ext uri="{FF2B5EF4-FFF2-40B4-BE49-F238E27FC236}">
                <a16:creationId xmlns:a16="http://schemas.microsoft.com/office/drawing/2014/main" id="{B7DA2696-ED51-4E8B-AE37-639404D300C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3718" r="3718"/>
          <a:stretch>
            <a:fillRect/>
          </a:stretch>
        </p:blipFill>
        <p:spPr/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795FA321-F1E0-6302-AE0F-58E0263B03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60528" y="1073791"/>
            <a:ext cx="2231472" cy="446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881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9AD204C-ADEA-4B14-88A9-4CCEC4E1AC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5057" y="723901"/>
            <a:ext cx="9145187" cy="531082"/>
          </a:xfrm>
        </p:spPr>
        <p:txBody>
          <a:bodyPr/>
          <a:lstStyle/>
          <a:p>
            <a:r>
              <a:rPr lang="en-US" dirty="0"/>
              <a:t>Updated Timelines on Conservation Practice Standard Reviews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05D6DA-084E-461E-98F3-FF91DD36935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2507531"/>
            <a:ext cx="8424434" cy="3419179"/>
          </a:xfrm>
        </p:spPr>
        <p:txBody>
          <a:bodyPr lIns="91440" tIns="45720" rIns="91440" bIns="45720" anchor="t"/>
          <a:lstStyle/>
          <a:p>
            <a:r>
              <a:rPr lang="en-US" sz="2400" dirty="0"/>
              <a:t>Chief has requested all Conservation Practices Standards (CPS) be reviewed this year. </a:t>
            </a:r>
          </a:p>
          <a:p>
            <a:r>
              <a:rPr lang="en-US" sz="2400" dirty="0"/>
              <a:t>The intent is to streamline reviews so that many comments are captured before the CPS is placed on the Federal Register.</a:t>
            </a:r>
          </a:p>
          <a:p>
            <a:r>
              <a:rPr lang="en-US" sz="2400" dirty="0"/>
              <a:t>Latest review time was shifted to 2 weeks. 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B37F82EA-A34C-7CA6-46D2-FCC9B44B6D3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7" b="7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798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5E216-349A-25E3-1035-1BEC4E511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AFCF06-50D5-4F14-B228-BE2FC852E2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5057" y="723901"/>
            <a:ext cx="9145187" cy="531082"/>
          </a:xfrm>
        </p:spPr>
        <p:txBody>
          <a:bodyPr/>
          <a:lstStyle/>
          <a:p>
            <a:r>
              <a:rPr lang="en-US" dirty="0"/>
              <a:t>WA Process for Initial Reviews of a CPS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AD2D3D5-A162-4D24-D4AB-61B528FD47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3" y="2026764"/>
            <a:ext cx="8424434" cy="4006391"/>
          </a:xfrm>
        </p:spPr>
        <p:txBody>
          <a:bodyPr lIns="91440" tIns="45720" rIns="91440" bIns="45720" anchor="t"/>
          <a:lstStyle/>
          <a:p>
            <a:r>
              <a:rPr lang="en-US" sz="2400" dirty="0"/>
              <a:t>The State Resource Conservationist (SRC), </a:t>
            </a:r>
            <a:r>
              <a:rPr lang="en-US" sz="2400" i="1" dirty="0"/>
              <a:t>Bobby Evans,</a:t>
            </a:r>
            <a:r>
              <a:rPr lang="en-US" sz="2400" dirty="0"/>
              <a:t> and the State Conservation Engineer (SCE), </a:t>
            </a:r>
            <a:r>
              <a:rPr lang="en-US" sz="2400" i="1" dirty="0"/>
              <a:t>Lynelle Knehans, </a:t>
            </a:r>
            <a:r>
              <a:rPr lang="en-US" sz="2400" dirty="0"/>
              <a:t>are responsible for collecting comments on CPSs</a:t>
            </a:r>
          </a:p>
          <a:p>
            <a:r>
              <a:rPr lang="en-US" sz="2400" dirty="0"/>
              <a:t>An email is sent to STAC and WATCAC with the draft CPS and a due date. </a:t>
            </a:r>
          </a:p>
          <a:p>
            <a:r>
              <a:rPr lang="en-US" sz="2400" dirty="0"/>
              <a:t>All comments should be sent to the SRC and the SCE by the due date.</a:t>
            </a:r>
          </a:p>
          <a:p>
            <a:r>
              <a:rPr lang="en-US" sz="2400" dirty="0"/>
              <a:t>Not all comments will be incorporated into the CPS. 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7889F03-2F5D-1FFD-2BB8-F35526F8EB0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7" b="7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17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10E67-80A3-7FF7-547C-DD44CC4B2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62849B-878C-7D89-1C83-DB978C4925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5" y="711851"/>
            <a:ext cx="9107480" cy="531082"/>
          </a:xfrm>
        </p:spPr>
        <p:txBody>
          <a:bodyPr/>
          <a:lstStyle/>
          <a:p>
            <a:r>
              <a:rPr lang="en-US" dirty="0"/>
              <a:t>Interim Practices FOTG Update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8BCDB3C0-7133-C896-9C16-449E802822F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432638" y="1358669"/>
            <a:ext cx="8296389" cy="3879228"/>
          </a:xfrm>
          <a:prstGeom prst="rect">
            <a:avLst/>
          </a:prstGeo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FD033834-247C-CEC6-81E7-1171430E3BA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7" b="7"/>
          <a:stretch/>
        </p:blipFill>
        <p:spPr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324047C-F91F-A112-453F-510B6E016C4C}"/>
              </a:ext>
            </a:extLst>
          </p:cNvPr>
          <p:cNvSpPr txBox="1"/>
          <p:nvPr/>
        </p:nvSpPr>
        <p:spPr>
          <a:xfrm>
            <a:off x="182324" y="5398474"/>
            <a:ext cx="9055092" cy="86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Clr>
                <a:schemeClr val="accent1"/>
              </a:buClr>
            </a:pP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Location of Interim Practices due to software issues is under 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Section 1: State Specific Notices </a:t>
            </a:r>
          </a:p>
        </p:txBody>
      </p:sp>
    </p:spTree>
    <p:extLst>
      <p:ext uri="{BB962C8B-B14F-4D97-AF65-F5344CB8AC3E}">
        <p14:creationId xmlns:p14="http://schemas.microsoft.com/office/powerpoint/2010/main" val="4283292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637EC-BC6B-C3DA-C609-051C07D95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4F5D38-5A4F-B3AF-FB20-073DD8E38D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Irrigation FOTG Updates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E006C9-88D8-245D-A2CD-265CF8B1C81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40264"/>
            <a:ext cx="8424434" cy="4493835"/>
          </a:xfrm>
        </p:spPr>
        <p:txBody>
          <a:bodyPr lIns="91440" tIns="45720" rIns="91440" bIns="45720" anchor="t"/>
          <a:lstStyle/>
          <a:p>
            <a:r>
              <a:rPr lang="en-US" dirty="0"/>
              <a:t>Coming Soon: </a:t>
            </a:r>
          </a:p>
          <a:p>
            <a:pPr lvl="1"/>
            <a:r>
              <a:rPr lang="en-US" dirty="0"/>
              <a:t>Updated “Irrigation System Design” Package</a:t>
            </a:r>
          </a:p>
          <a:p>
            <a:pPr lvl="2"/>
            <a:r>
              <a:rPr lang="en-US" dirty="0"/>
              <a:t>This package can be used for the full system design package of an irrigation system</a:t>
            </a:r>
          </a:p>
          <a:p>
            <a:pPr lvl="1"/>
            <a:r>
              <a:rPr lang="en-US" dirty="0"/>
              <a:t>Vendor Checklist </a:t>
            </a:r>
          </a:p>
          <a:p>
            <a:pPr lvl="2"/>
            <a:r>
              <a:rPr lang="en-US" dirty="0"/>
              <a:t>Provided to vendors which describes the minimum requirements for meeting NRCS irrigation practices</a:t>
            </a:r>
          </a:p>
          <a:p>
            <a:pPr lvl="1"/>
            <a:r>
              <a:rPr lang="en-US" dirty="0"/>
              <a:t> Planner Checklist</a:t>
            </a:r>
          </a:p>
          <a:p>
            <a:pPr lvl="2"/>
            <a:r>
              <a:rPr lang="en-US" dirty="0"/>
              <a:t>Provided for planners to determine if all required documents are completed for planning, design and closeout. 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3F6E21BE-CA37-9294-3637-889D8CEE693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66" b="6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767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A7415-8A3C-ACE8-08FC-DD2459D51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BF4821-4D41-B22A-B30F-05022B893B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648859"/>
            <a:ext cx="8733092" cy="531082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Montserrat Black"/>
                <a:ea typeface="Open Sans"/>
                <a:cs typeface="Open Sans"/>
              </a:rPr>
              <a:t>Forestry FOTG Updates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CB157E-CBCC-D083-4453-3F192C283B2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271153"/>
            <a:ext cx="8610286" cy="4506191"/>
          </a:xfrm>
        </p:spPr>
        <p:txBody>
          <a:bodyPr lIns="91440" tIns="45720" rIns="91440" bIns="45720" anchor="t"/>
          <a:lstStyle/>
          <a:p>
            <a:r>
              <a:rPr lang="en-US" sz="2000" dirty="0">
                <a:latin typeface="Montserrat"/>
                <a:ea typeface="Open Sans"/>
                <a:cs typeface="Open Sans"/>
              </a:rPr>
              <a:t>All 2025 Practice Standard updates for Forestry Practices are on hold for further review from national.</a:t>
            </a:r>
          </a:p>
          <a:p>
            <a:pPr lvl="1"/>
            <a:r>
              <a:rPr lang="en-US" sz="1600" dirty="0">
                <a:latin typeface="Montserrat"/>
                <a:ea typeface="Open Sans"/>
                <a:cs typeface="Open Sans"/>
              </a:rPr>
              <a:t>WA adoption will occur once final CPS is released</a:t>
            </a:r>
          </a:p>
          <a:p>
            <a:pPr lvl="2"/>
            <a:r>
              <a:rPr lang="en-US" sz="1600" dirty="0">
                <a:latin typeface="Montserrat"/>
                <a:ea typeface="Open Sans"/>
                <a:cs typeface="Open Sans"/>
              </a:rPr>
              <a:t>Access Road</a:t>
            </a:r>
          </a:p>
          <a:p>
            <a:pPr lvl="2"/>
            <a:r>
              <a:rPr lang="en-US" sz="1600" dirty="0" err="1">
                <a:latin typeface="Montserrat"/>
                <a:ea typeface="Open Sans"/>
                <a:cs typeface="Open Sans"/>
              </a:rPr>
              <a:t>Silvopasture</a:t>
            </a:r>
            <a:endParaRPr lang="en-US" sz="1600" dirty="0">
              <a:latin typeface="Montserrat"/>
              <a:ea typeface="Open Sans"/>
              <a:cs typeface="Open Sans"/>
            </a:endParaRPr>
          </a:p>
          <a:p>
            <a:pPr lvl="2"/>
            <a:r>
              <a:rPr lang="en-US" sz="1600" dirty="0">
                <a:latin typeface="Montserrat"/>
                <a:ea typeface="Open Sans"/>
                <a:cs typeface="Open Sans"/>
              </a:rPr>
              <a:t>Forest Trails &amp; Landings, </a:t>
            </a:r>
          </a:p>
          <a:p>
            <a:pPr lvl="2"/>
            <a:r>
              <a:rPr lang="en-US" sz="1600" dirty="0">
                <a:latin typeface="Montserrat"/>
                <a:ea typeface="Open Sans"/>
                <a:cs typeface="Open Sans"/>
              </a:rPr>
              <a:t>Tree/Shrub Site Preparation</a:t>
            </a:r>
          </a:p>
          <a:p>
            <a:pPr lvl="2"/>
            <a:r>
              <a:rPr lang="en-US" sz="1600" dirty="0">
                <a:latin typeface="Montserrat"/>
                <a:ea typeface="Open Sans"/>
                <a:cs typeface="Open Sans"/>
              </a:rPr>
              <a:t>Woody Residue Treatment</a:t>
            </a:r>
            <a:endParaRPr lang="en-US" sz="1600" dirty="0">
              <a:solidFill>
                <a:srgbClr val="000000"/>
              </a:solidFill>
              <a:latin typeface="Montserrat"/>
              <a:ea typeface="Open Sans"/>
              <a:cs typeface="Open Sans"/>
            </a:endParaRPr>
          </a:p>
          <a:p>
            <a:r>
              <a:rPr lang="en-US" sz="2000" dirty="0">
                <a:latin typeface="Montserrat"/>
                <a:ea typeface="Open Sans"/>
                <a:cs typeface="Open Sans"/>
              </a:rPr>
              <a:t>State &amp; Area Foresters are in the process of reviewing and revising Implementation Requirements</a:t>
            </a:r>
          </a:p>
          <a:p>
            <a:pPr lvl="1"/>
            <a:r>
              <a:rPr lang="en-US" sz="1600" dirty="0">
                <a:latin typeface="Montserrat"/>
                <a:ea typeface="Open Sans"/>
                <a:cs typeface="Open Sans"/>
              </a:rPr>
              <a:t>Woody Residue Treatment</a:t>
            </a:r>
          </a:p>
          <a:p>
            <a:pPr lvl="1"/>
            <a:r>
              <a:rPr lang="en-US" sz="1600" dirty="0">
                <a:latin typeface="Montserrat"/>
                <a:ea typeface="Open Sans"/>
                <a:cs typeface="Open Sans"/>
              </a:rPr>
              <a:t>Tree/Shrub Site Prep</a:t>
            </a:r>
          </a:p>
          <a:p>
            <a:pPr lvl="1"/>
            <a:r>
              <a:rPr lang="en-US" sz="1600" dirty="0">
                <a:latin typeface="Montserrat"/>
                <a:ea typeface="Open Sans"/>
                <a:cs typeface="Open Sans"/>
              </a:rPr>
              <a:t>Tree/Shrub Establishment</a:t>
            </a:r>
          </a:p>
          <a:p>
            <a:pPr lvl="1"/>
            <a:r>
              <a:rPr lang="en-US" sz="1600" dirty="0">
                <a:latin typeface="Montserrat"/>
                <a:ea typeface="Open Sans"/>
                <a:cs typeface="Open Sans"/>
              </a:rPr>
              <a:t>Forest Stand Improvement</a:t>
            </a:r>
          </a:p>
          <a:p>
            <a:r>
              <a:rPr lang="en-US" sz="2000" dirty="0">
                <a:latin typeface="Montserrat"/>
                <a:ea typeface="Open Sans"/>
                <a:cs typeface="Open Sans"/>
              </a:rPr>
              <a:t>All Guidance Documents and </a:t>
            </a:r>
            <a:r>
              <a:rPr lang="en-US" sz="2000" dirty="0" err="1">
                <a:latin typeface="Montserrat"/>
                <a:ea typeface="Open Sans"/>
                <a:cs typeface="Open Sans"/>
              </a:rPr>
              <a:t>and</a:t>
            </a:r>
            <a:r>
              <a:rPr lang="en-US" sz="2000" dirty="0">
                <a:latin typeface="Montserrat"/>
                <a:ea typeface="Open Sans"/>
                <a:cs typeface="Open Sans"/>
              </a:rPr>
              <a:t> Implementation Requirement updates are expected to be posted at start of FY27</a:t>
            </a:r>
            <a:endParaRPr lang="en-US" sz="2000" dirty="0">
              <a:latin typeface="Montserrat"/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05679FCC-0D6E-7E54-9FF1-61E8606BFCF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35245" r="3524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30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405ECA-F7FC-483B-B061-4CD73ADCA9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14726" y="1555"/>
            <a:ext cx="11681282" cy="53108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FOTG Updates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639110FE-6470-4612-939E-767149AA8A22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637087667"/>
              </p:ext>
            </p:extLst>
          </p:nvPr>
        </p:nvGraphicFramePr>
        <p:xfrm>
          <a:off x="0" y="618362"/>
          <a:ext cx="12192000" cy="579564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943225">
                  <a:extLst>
                    <a:ext uri="{9D8B030D-6E8A-4147-A177-3AD203B41FA5}">
                      <a16:colId xmlns:a16="http://schemas.microsoft.com/office/drawing/2014/main" val="3313306957"/>
                    </a:ext>
                  </a:extLst>
                </a:gridCol>
                <a:gridCol w="771525">
                  <a:extLst>
                    <a:ext uri="{9D8B030D-6E8A-4147-A177-3AD203B41FA5}">
                      <a16:colId xmlns:a16="http://schemas.microsoft.com/office/drawing/2014/main" val="983235832"/>
                    </a:ext>
                  </a:extLst>
                </a:gridCol>
                <a:gridCol w="3381375">
                  <a:extLst>
                    <a:ext uri="{9D8B030D-6E8A-4147-A177-3AD203B41FA5}">
                      <a16:colId xmlns:a16="http://schemas.microsoft.com/office/drawing/2014/main" val="2749086304"/>
                    </a:ext>
                  </a:extLst>
                </a:gridCol>
                <a:gridCol w="1771650">
                  <a:extLst>
                    <a:ext uri="{9D8B030D-6E8A-4147-A177-3AD203B41FA5}">
                      <a16:colId xmlns:a16="http://schemas.microsoft.com/office/drawing/2014/main" val="964372814"/>
                    </a:ext>
                  </a:extLst>
                </a:gridCol>
                <a:gridCol w="3324225">
                  <a:extLst>
                    <a:ext uri="{9D8B030D-6E8A-4147-A177-3AD203B41FA5}">
                      <a16:colId xmlns:a16="http://schemas.microsoft.com/office/drawing/2014/main" val="4019026245"/>
                    </a:ext>
                  </a:extLst>
                </a:gridCol>
              </a:tblGrid>
              <a:tr h="403320">
                <a:tc>
                  <a:txBody>
                    <a:bodyPr/>
                    <a:lstStyle/>
                    <a:p>
                      <a:r>
                        <a:rPr lang="en-US" dirty="0"/>
                        <a:t>Practice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Document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Notes?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698666"/>
                  </a:ext>
                </a:extLst>
              </a:tr>
              <a:tr h="403320">
                <a:tc>
                  <a:txBody>
                    <a:bodyPr/>
                    <a:lstStyle/>
                    <a:p>
                      <a:r>
                        <a:rPr lang="en-US"/>
                        <a:t>Grazing Management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Implementation 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Under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Intensive Monitoring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5739686"/>
                  </a:ext>
                </a:extLst>
              </a:tr>
              <a:tr h="403320">
                <a:tc>
                  <a:txBody>
                    <a:bodyPr/>
                    <a:lstStyle/>
                    <a:p>
                      <a:r>
                        <a:rPr lang="en-US" dirty="0"/>
                        <a:t>Structures for Wildlife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Implementation 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Posted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More specifications to come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359441"/>
                  </a:ext>
                </a:extLst>
              </a:tr>
              <a:tr h="403320">
                <a:tc>
                  <a:txBody>
                    <a:bodyPr/>
                    <a:lstStyle/>
                    <a:p>
                      <a:r>
                        <a:rPr lang="en-US" dirty="0"/>
                        <a:t>Wildlife Habitat Site Prep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Implementation 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Posted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Section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7365912"/>
                  </a:ext>
                </a:extLst>
              </a:tr>
              <a:tr h="696140">
                <a:tc>
                  <a:txBody>
                    <a:bodyPr/>
                    <a:lstStyle/>
                    <a:p>
                      <a:r>
                        <a:rPr lang="en-US" dirty="0"/>
                        <a:t>Resource Conserving Cover Crops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Agronomy Technote 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Posted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Technote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761257"/>
                  </a:ext>
                </a:extLst>
              </a:tr>
              <a:tr h="994488">
                <a:tc>
                  <a:txBody>
                    <a:bodyPr/>
                    <a:lstStyle/>
                    <a:p>
                      <a:r>
                        <a:rPr lang="en-US" dirty="0"/>
                        <a:t>Resource Conserving &amp; Improved Resource Conserving Crop Rotation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Worksheet &amp; Requirements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Posted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CSP: Under Conservation Crop Rotation (328) Section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39165"/>
                  </a:ext>
                </a:extLst>
              </a:tr>
              <a:tr h="696140">
                <a:tc>
                  <a:txBody>
                    <a:bodyPr/>
                    <a:lstStyle/>
                    <a:p>
                      <a:r>
                        <a:rPr lang="en-US" dirty="0"/>
                        <a:t>Annual Forages for Grazing Systems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Posted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Section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46220"/>
                  </a:ext>
                </a:extLst>
              </a:tr>
              <a:tr h="696140">
                <a:tc>
                  <a:txBody>
                    <a:bodyPr/>
                    <a:lstStyle/>
                    <a:p>
                      <a:r>
                        <a:rPr lang="en-US" dirty="0"/>
                        <a:t>Annual Forages for Grazing Systems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Implementation Requirement &amp; Guidance Document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Posted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Section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712621"/>
                  </a:ext>
                </a:extLst>
              </a:tr>
              <a:tr h="696140">
                <a:tc>
                  <a:txBody>
                    <a:bodyPr/>
                    <a:lstStyle/>
                    <a:p>
                      <a:r>
                        <a:rPr lang="en-US" dirty="0"/>
                        <a:t>Nonruminant Livestock </a:t>
                      </a:r>
                      <a:r>
                        <a:rPr lang="en-US" dirty="0" err="1"/>
                        <a:t>Mgmt</a:t>
                      </a:r>
                      <a:r>
                        <a:rPr lang="en-US" dirty="0"/>
                        <a:t> of Vegetative Cover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Implementation 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Posted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Section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8895023"/>
                  </a:ext>
                </a:extLst>
              </a:tr>
              <a:tr h="403320">
                <a:tc>
                  <a:txBody>
                    <a:bodyPr/>
                    <a:lstStyle/>
                    <a:p>
                      <a:r>
                        <a:rPr lang="en-US" dirty="0"/>
                        <a:t>Prescribed Grazing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Adv Grazing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Posted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CSP document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383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9131637"/>
      </p:ext>
    </p:extLst>
  </p:cSld>
  <p:clrMapOvr>
    <a:masterClrMapping/>
  </p:clrMapOvr>
</p:sld>
</file>

<file path=ppt/theme/theme1.xml><?xml version="1.0" encoding="utf-8"?>
<a:theme xmlns:a="http://schemas.openxmlformats.org/drawingml/2006/main" name="1_Title Page">
  <a:themeElements>
    <a:clrScheme name="NRCS">
      <a:dk1>
        <a:srgbClr val="545859"/>
      </a:dk1>
      <a:lt1>
        <a:sysClr val="window" lastClr="FFFFFF"/>
      </a:lt1>
      <a:dk2>
        <a:srgbClr val="00B0B9"/>
      </a:dk2>
      <a:lt2>
        <a:srgbClr val="E7E6E6"/>
      </a:lt2>
      <a:accent1>
        <a:srgbClr val="78B321"/>
      </a:accent1>
      <a:accent2>
        <a:srgbClr val="00B0B9"/>
      </a:accent2>
      <a:accent3>
        <a:srgbClr val="FFC845"/>
      </a:accent3>
      <a:accent4>
        <a:srgbClr val="002D72"/>
      </a:accent4>
      <a:accent5>
        <a:srgbClr val="785135"/>
      </a:accent5>
      <a:accent6>
        <a:srgbClr val="545859"/>
      </a:accent6>
      <a:hlink>
        <a:srgbClr val="00B0B9"/>
      </a:hlink>
      <a:folHlink>
        <a:srgbClr val="FFC845"/>
      </a:folHlink>
    </a:clrScheme>
    <a:fontScheme name="NRCS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Body White">
  <a:themeElements>
    <a:clrScheme name="NRCS">
      <a:dk1>
        <a:srgbClr val="545859"/>
      </a:dk1>
      <a:lt1>
        <a:sysClr val="window" lastClr="FFFFFF"/>
      </a:lt1>
      <a:dk2>
        <a:srgbClr val="00B0B9"/>
      </a:dk2>
      <a:lt2>
        <a:srgbClr val="E7E6E6"/>
      </a:lt2>
      <a:accent1>
        <a:srgbClr val="78B321"/>
      </a:accent1>
      <a:accent2>
        <a:srgbClr val="00B0B9"/>
      </a:accent2>
      <a:accent3>
        <a:srgbClr val="FFC845"/>
      </a:accent3>
      <a:accent4>
        <a:srgbClr val="002D72"/>
      </a:accent4>
      <a:accent5>
        <a:srgbClr val="785135"/>
      </a:accent5>
      <a:accent6>
        <a:srgbClr val="545859"/>
      </a:accent6>
      <a:hlink>
        <a:srgbClr val="00B0B9"/>
      </a:hlink>
      <a:folHlink>
        <a:srgbClr val="FFC845"/>
      </a:folHlink>
    </a:clrScheme>
    <a:fontScheme name="FPAC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Body Pic">
  <a:themeElements>
    <a:clrScheme name="NRCS">
      <a:dk1>
        <a:srgbClr val="545859"/>
      </a:dk1>
      <a:lt1>
        <a:sysClr val="window" lastClr="FFFFFF"/>
      </a:lt1>
      <a:dk2>
        <a:srgbClr val="00B0B9"/>
      </a:dk2>
      <a:lt2>
        <a:srgbClr val="E7E6E6"/>
      </a:lt2>
      <a:accent1>
        <a:srgbClr val="78B321"/>
      </a:accent1>
      <a:accent2>
        <a:srgbClr val="00B0B9"/>
      </a:accent2>
      <a:accent3>
        <a:srgbClr val="FFC845"/>
      </a:accent3>
      <a:accent4>
        <a:srgbClr val="002D72"/>
      </a:accent4>
      <a:accent5>
        <a:srgbClr val="785135"/>
      </a:accent5>
      <a:accent6>
        <a:srgbClr val="545859"/>
      </a:accent6>
      <a:hlink>
        <a:srgbClr val="00B0B9"/>
      </a:hlink>
      <a:folHlink>
        <a:srgbClr val="FFC84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CD5AA6346D6F4393BDE96D23C18B8A" ma:contentTypeVersion="2" ma:contentTypeDescription="Create a new document." ma:contentTypeScope="" ma:versionID="f747c747d2e434c0d8b299d469a4df7a">
  <xsd:schema xmlns:xsd="http://www.w3.org/2001/XMLSchema" xmlns:xs="http://www.w3.org/2001/XMLSchema" xmlns:p="http://schemas.microsoft.com/office/2006/metadata/properties" xmlns:ns2="c882b330-9d82-4f02-bf7d-cea9b8ba08ea" targetNamespace="http://schemas.microsoft.com/office/2006/metadata/properties" ma:root="true" ma:fieldsID="0ef6e4c21ee36d7cb5d37e9e893aaa7a" ns2:_="">
    <xsd:import namespace="c882b330-9d82-4f02-bf7d-cea9b8ba08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82b330-9d82-4f02-bf7d-cea9b8ba08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41DBA9E-642A-4BB1-86C5-CA90FE3DF6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4FC9694-66F6-41B0-887F-F497A77ED9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82b330-9d82-4f02-bf7d-cea9b8ba08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A5787A5-96AB-4A15-B7EB-76A978E87EE1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c882b330-9d82-4f02-bf7d-cea9b8ba08ea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d5b36e7-01ee-4ebc-867e-e03cfa0d4697}" enabled="0" method="" siteId="{ed5b36e7-01ee-4ebc-867e-e03cfa0d469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1149</TotalTime>
  <Words>433</Words>
  <Application>Microsoft Office PowerPoint</Application>
  <PresentationFormat>Widescreen</PresentationFormat>
  <Paragraphs>84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Aptos</vt:lpstr>
      <vt:lpstr>Arial</vt:lpstr>
      <vt:lpstr>Calibri</vt:lpstr>
      <vt:lpstr>Montserrat</vt:lpstr>
      <vt:lpstr>Montserrat Black</vt:lpstr>
      <vt:lpstr>Open Sans</vt:lpstr>
      <vt:lpstr>Wingdings</vt:lpstr>
      <vt:lpstr>1_Title Page</vt:lpstr>
      <vt:lpstr>2_Body White</vt:lpstr>
      <vt:lpstr>3_Body Pic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Strough, Kirsten - FPAC-FBC, Boise, ID</dc:creator>
  <cp:lastModifiedBy>Evans, Robert - FPAC-NRCS, WA</cp:lastModifiedBy>
  <cp:revision>85</cp:revision>
  <dcterms:created xsi:type="dcterms:W3CDTF">2019-04-23T15:10:02Z</dcterms:created>
  <dcterms:modified xsi:type="dcterms:W3CDTF">2026-04-28T00:29:21Z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0x01010088CD5AA6346D6F4393BDE96D23C18B8A</vt:lpwstr>
  </property>
</Properties>
</file>