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2" r:id="rId4"/>
    <p:sldMasterId id="2147483706" r:id="rId5"/>
  </p:sldMasterIdLst>
  <p:sldIdLst>
    <p:sldId id="300" r:id="rId6"/>
    <p:sldId id="308" r:id="rId7"/>
    <p:sldId id="313" r:id="rId8"/>
    <p:sldId id="314" r:id="rId9"/>
    <p:sldId id="305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192" userDrawn="1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9567B"/>
    <a:srgbClr val="0C6C55"/>
    <a:srgbClr val="003DA5"/>
    <a:srgbClr val="8C857B"/>
    <a:srgbClr val="0741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D030E78-EE71-4A48-BCDF-2B744A7F1A29}" v="11" dt="2026-04-28T00:23:07.163"/>
  </p1510:revLst>
</p1510:revInfo>
</file>

<file path=ppt/tableStyles.xml><?xml version="1.0" encoding="utf-8"?>
<a:tblStyleLst xmlns:a="http://schemas.openxmlformats.org/drawingml/2006/main" def="{21E4AEA4-8DFA-4A89-87EB-49C32662AFE0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727"/>
    <p:restoredTop sz="94650"/>
  </p:normalViewPr>
  <p:slideViewPr>
    <p:cSldViewPr snapToGrid="0" snapToObjects="1">
      <p:cViewPr varScale="1">
        <p:scale>
          <a:sx n="102" d="100"/>
          <a:sy n="102" d="100"/>
        </p:scale>
        <p:origin x="1080" y="318"/>
      </p:cViewPr>
      <p:guideLst>
        <p:guide pos="192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microsoft.com/office/2016/11/relationships/changesInfo" Target="changesInfos/changesInfo1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vans, Robert - FPAC-NRCS, WA" userId="fe15c069-6112-4bcf-9748-e686079227c8" providerId="ADAL" clId="{28936A18-7B78-4B2B-87E9-F459C74E5D57}"/>
    <pc:docChg chg="addSld delSld modSld sldOrd">
      <pc:chgData name="Evans, Robert - FPAC-NRCS, WA" userId="fe15c069-6112-4bcf-9748-e686079227c8" providerId="ADAL" clId="{28936A18-7B78-4B2B-87E9-F459C74E5D57}" dt="2026-04-28T00:29:54.207" v="729" actId="20577"/>
      <pc:docMkLst>
        <pc:docMk/>
      </pc:docMkLst>
      <pc:sldChg chg="del">
        <pc:chgData name="Evans, Robert - FPAC-NRCS, WA" userId="fe15c069-6112-4bcf-9748-e686079227c8" providerId="ADAL" clId="{28936A18-7B78-4B2B-87E9-F459C74E5D57}" dt="2026-04-28T00:09:46.783" v="465" actId="47"/>
        <pc:sldMkLst>
          <pc:docMk/>
          <pc:sldMk cId="4097145739" sldId="260"/>
        </pc:sldMkLst>
      </pc:sldChg>
      <pc:sldChg chg="modSp del mod">
        <pc:chgData name="Evans, Robert - FPAC-NRCS, WA" userId="fe15c069-6112-4bcf-9748-e686079227c8" providerId="ADAL" clId="{28936A18-7B78-4B2B-87E9-F459C74E5D57}" dt="2026-04-27T23:54:56.405" v="47" actId="2696"/>
        <pc:sldMkLst>
          <pc:docMk/>
          <pc:sldMk cId="3406220576" sldId="299"/>
        </pc:sldMkLst>
        <pc:spChg chg="mod">
          <ac:chgData name="Evans, Robert - FPAC-NRCS, WA" userId="fe15c069-6112-4bcf-9748-e686079227c8" providerId="ADAL" clId="{28936A18-7B78-4B2B-87E9-F459C74E5D57}" dt="2026-04-27T23:53:16.565" v="46" actId="20577"/>
          <ac:spMkLst>
            <pc:docMk/>
            <pc:sldMk cId="3406220576" sldId="299"/>
            <ac:spMk id="2" creationId="{02B94593-5AC7-7C1B-2184-4C3B6BAD70C7}"/>
          </ac:spMkLst>
        </pc:spChg>
        <pc:spChg chg="mod">
          <ac:chgData name="Evans, Robert - FPAC-NRCS, WA" userId="fe15c069-6112-4bcf-9748-e686079227c8" providerId="ADAL" clId="{28936A18-7B78-4B2B-87E9-F459C74E5D57}" dt="2026-04-27T23:53:08.655" v="39" actId="20577"/>
          <ac:spMkLst>
            <pc:docMk/>
            <pc:sldMk cId="3406220576" sldId="299"/>
            <ac:spMk id="3" creationId="{4826C7EA-D2B0-63F7-2E39-14F941C61862}"/>
          </ac:spMkLst>
        </pc:spChg>
      </pc:sldChg>
      <pc:sldChg chg="modSp del mod">
        <pc:chgData name="Evans, Robert - FPAC-NRCS, WA" userId="fe15c069-6112-4bcf-9748-e686079227c8" providerId="ADAL" clId="{28936A18-7B78-4B2B-87E9-F459C74E5D57}" dt="2026-04-27T23:55:02.331" v="48" actId="2696"/>
        <pc:sldMkLst>
          <pc:docMk/>
          <pc:sldMk cId="3706046470" sldId="304"/>
        </pc:sldMkLst>
        <pc:spChg chg="mod">
          <ac:chgData name="Evans, Robert - FPAC-NRCS, WA" userId="fe15c069-6112-4bcf-9748-e686079227c8" providerId="ADAL" clId="{28936A18-7B78-4B2B-87E9-F459C74E5D57}" dt="2026-04-27T23:52:27.748" v="33" actId="1076"/>
          <ac:spMkLst>
            <pc:docMk/>
            <pc:sldMk cId="3706046470" sldId="304"/>
            <ac:spMk id="2" creationId="{2069CC50-A071-FE4C-B901-CBC15EB53639}"/>
          </ac:spMkLst>
        </pc:spChg>
        <pc:spChg chg="mod">
          <ac:chgData name="Evans, Robert - FPAC-NRCS, WA" userId="fe15c069-6112-4bcf-9748-e686079227c8" providerId="ADAL" clId="{28936A18-7B78-4B2B-87E9-F459C74E5D57}" dt="2026-04-27T23:52:29.524" v="34" actId="1076"/>
          <ac:spMkLst>
            <pc:docMk/>
            <pc:sldMk cId="3706046470" sldId="304"/>
            <ac:spMk id="3" creationId="{C4ED2A00-3B48-F174-8C9F-E7109216D79F}"/>
          </ac:spMkLst>
        </pc:spChg>
      </pc:sldChg>
      <pc:sldChg chg="modSp mod">
        <pc:chgData name="Evans, Robert - FPAC-NRCS, WA" userId="fe15c069-6112-4bcf-9748-e686079227c8" providerId="ADAL" clId="{28936A18-7B78-4B2B-87E9-F459C74E5D57}" dt="2026-04-28T00:21:31.908" v="667" actId="14100"/>
        <pc:sldMkLst>
          <pc:docMk/>
          <pc:sldMk cId="1030960691" sldId="305"/>
        </pc:sldMkLst>
        <pc:spChg chg="mod">
          <ac:chgData name="Evans, Robert - FPAC-NRCS, WA" userId="fe15c069-6112-4bcf-9748-e686079227c8" providerId="ADAL" clId="{28936A18-7B78-4B2B-87E9-F459C74E5D57}" dt="2026-04-28T00:09:39.340" v="464" actId="20577"/>
          <ac:spMkLst>
            <pc:docMk/>
            <pc:sldMk cId="1030960691" sldId="305"/>
            <ac:spMk id="2" creationId="{1A68274E-13F1-DAB2-C44A-F14746167DB5}"/>
          </ac:spMkLst>
        </pc:spChg>
        <pc:spChg chg="mod">
          <ac:chgData name="Evans, Robert - FPAC-NRCS, WA" userId="fe15c069-6112-4bcf-9748-e686079227c8" providerId="ADAL" clId="{28936A18-7B78-4B2B-87E9-F459C74E5D57}" dt="2026-04-28T00:21:31.908" v="667" actId="14100"/>
          <ac:spMkLst>
            <pc:docMk/>
            <pc:sldMk cId="1030960691" sldId="305"/>
            <ac:spMk id="3" creationId="{78C36A2A-FB19-6BEE-81AE-B3AA5E7783CB}"/>
          </ac:spMkLst>
        </pc:spChg>
      </pc:sldChg>
      <pc:sldChg chg="del">
        <pc:chgData name="Evans, Robert - FPAC-NRCS, WA" userId="fe15c069-6112-4bcf-9748-e686079227c8" providerId="ADAL" clId="{28936A18-7B78-4B2B-87E9-F459C74E5D57}" dt="2026-04-28T00:09:46.783" v="465" actId="47"/>
        <pc:sldMkLst>
          <pc:docMk/>
          <pc:sldMk cId="4260045293" sldId="306"/>
        </pc:sldMkLst>
      </pc:sldChg>
      <pc:sldChg chg="del">
        <pc:chgData name="Evans, Robert - FPAC-NRCS, WA" userId="fe15c069-6112-4bcf-9748-e686079227c8" providerId="ADAL" clId="{28936A18-7B78-4B2B-87E9-F459C74E5D57}" dt="2026-04-28T00:09:46.783" v="465" actId="47"/>
        <pc:sldMkLst>
          <pc:docMk/>
          <pc:sldMk cId="1953505131" sldId="307"/>
        </pc:sldMkLst>
      </pc:sldChg>
      <pc:sldChg chg="modSp mod ord">
        <pc:chgData name="Evans, Robert - FPAC-NRCS, WA" userId="fe15c069-6112-4bcf-9748-e686079227c8" providerId="ADAL" clId="{28936A18-7B78-4B2B-87E9-F459C74E5D57}" dt="2026-04-27T23:57:00.575" v="223" actId="1076"/>
        <pc:sldMkLst>
          <pc:docMk/>
          <pc:sldMk cId="4124197153" sldId="308"/>
        </pc:sldMkLst>
        <pc:spChg chg="mod">
          <ac:chgData name="Evans, Robert - FPAC-NRCS, WA" userId="fe15c069-6112-4bcf-9748-e686079227c8" providerId="ADAL" clId="{28936A18-7B78-4B2B-87E9-F459C74E5D57}" dt="2026-04-27T23:55:14.693" v="53" actId="20577"/>
          <ac:spMkLst>
            <pc:docMk/>
            <pc:sldMk cId="4124197153" sldId="308"/>
            <ac:spMk id="2" creationId="{11724B8E-5F5A-D8A4-5F22-9E04264F6274}"/>
          </ac:spMkLst>
        </pc:spChg>
        <pc:spChg chg="mod">
          <ac:chgData name="Evans, Robert - FPAC-NRCS, WA" userId="fe15c069-6112-4bcf-9748-e686079227c8" providerId="ADAL" clId="{28936A18-7B78-4B2B-87E9-F459C74E5D57}" dt="2026-04-27T23:57:00.575" v="223" actId="1076"/>
          <ac:spMkLst>
            <pc:docMk/>
            <pc:sldMk cId="4124197153" sldId="308"/>
            <ac:spMk id="3" creationId="{DD0BB78F-E624-309E-2DD0-B6F3C0F7EF8A}"/>
          </ac:spMkLst>
        </pc:spChg>
      </pc:sldChg>
      <pc:sldChg chg="del">
        <pc:chgData name="Evans, Robert - FPAC-NRCS, WA" userId="fe15c069-6112-4bcf-9748-e686079227c8" providerId="ADAL" clId="{28936A18-7B78-4B2B-87E9-F459C74E5D57}" dt="2026-04-28T00:09:46.783" v="465" actId="47"/>
        <pc:sldMkLst>
          <pc:docMk/>
          <pc:sldMk cId="73728635" sldId="309"/>
        </pc:sldMkLst>
      </pc:sldChg>
      <pc:sldChg chg="del">
        <pc:chgData name="Evans, Robert - FPAC-NRCS, WA" userId="fe15c069-6112-4bcf-9748-e686079227c8" providerId="ADAL" clId="{28936A18-7B78-4B2B-87E9-F459C74E5D57}" dt="2026-04-28T00:09:46.783" v="465" actId="47"/>
        <pc:sldMkLst>
          <pc:docMk/>
          <pc:sldMk cId="2208254445" sldId="310"/>
        </pc:sldMkLst>
      </pc:sldChg>
      <pc:sldChg chg="del">
        <pc:chgData name="Evans, Robert - FPAC-NRCS, WA" userId="fe15c069-6112-4bcf-9748-e686079227c8" providerId="ADAL" clId="{28936A18-7B78-4B2B-87E9-F459C74E5D57}" dt="2026-04-28T00:09:46.783" v="465" actId="47"/>
        <pc:sldMkLst>
          <pc:docMk/>
          <pc:sldMk cId="496815828" sldId="311"/>
        </pc:sldMkLst>
      </pc:sldChg>
      <pc:sldChg chg="del">
        <pc:chgData name="Evans, Robert - FPAC-NRCS, WA" userId="fe15c069-6112-4bcf-9748-e686079227c8" providerId="ADAL" clId="{28936A18-7B78-4B2B-87E9-F459C74E5D57}" dt="2026-04-28T00:09:46.783" v="465" actId="47"/>
        <pc:sldMkLst>
          <pc:docMk/>
          <pc:sldMk cId="3950938310" sldId="312"/>
        </pc:sldMkLst>
      </pc:sldChg>
      <pc:sldChg chg="modSp add mod ord">
        <pc:chgData name="Evans, Robert - FPAC-NRCS, WA" userId="fe15c069-6112-4bcf-9748-e686079227c8" providerId="ADAL" clId="{28936A18-7B78-4B2B-87E9-F459C74E5D57}" dt="2026-04-28T00:08:55.245" v="452" actId="1076"/>
        <pc:sldMkLst>
          <pc:docMk/>
          <pc:sldMk cId="3492453150" sldId="313"/>
        </pc:sldMkLst>
        <pc:spChg chg="mod">
          <ac:chgData name="Evans, Robert - FPAC-NRCS, WA" userId="fe15c069-6112-4bcf-9748-e686079227c8" providerId="ADAL" clId="{28936A18-7B78-4B2B-87E9-F459C74E5D57}" dt="2026-04-28T00:08:48.604" v="451" actId="403"/>
          <ac:spMkLst>
            <pc:docMk/>
            <pc:sldMk cId="3492453150" sldId="313"/>
            <ac:spMk id="2" creationId="{CCBD479A-5B64-9302-9F52-CCAB934598AB}"/>
          </ac:spMkLst>
        </pc:spChg>
        <pc:spChg chg="mod">
          <ac:chgData name="Evans, Robert - FPAC-NRCS, WA" userId="fe15c069-6112-4bcf-9748-e686079227c8" providerId="ADAL" clId="{28936A18-7B78-4B2B-87E9-F459C74E5D57}" dt="2026-04-28T00:08:55.245" v="452" actId="1076"/>
          <ac:spMkLst>
            <pc:docMk/>
            <pc:sldMk cId="3492453150" sldId="313"/>
            <ac:spMk id="3" creationId="{C7319F0E-D765-6230-B640-8613F36AA02E}"/>
          </ac:spMkLst>
        </pc:spChg>
      </pc:sldChg>
      <pc:sldChg chg="addSp modSp add mod ord">
        <pc:chgData name="Evans, Robert - FPAC-NRCS, WA" userId="fe15c069-6112-4bcf-9748-e686079227c8" providerId="ADAL" clId="{28936A18-7B78-4B2B-87E9-F459C74E5D57}" dt="2026-04-28T00:29:54.207" v="729" actId="20577"/>
        <pc:sldMkLst>
          <pc:docMk/>
          <pc:sldMk cId="101831920" sldId="314"/>
        </pc:sldMkLst>
        <pc:spChg chg="mod">
          <ac:chgData name="Evans, Robert - FPAC-NRCS, WA" userId="fe15c069-6112-4bcf-9748-e686079227c8" providerId="ADAL" clId="{28936A18-7B78-4B2B-87E9-F459C74E5D57}" dt="2026-04-28T00:29:54.207" v="729" actId="20577"/>
          <ac:spMkLst>
            <pc:docMk/>
            <pc:sldMk cId="101831920" sldId="314"/>
            <ac:spMk id="3" creationId="{7360E313-A76E-9778-F9FA-758B7247CFB7}"/>
          </ac:spMkLst>
        </pc:spChg>
        <pc:spChg chg="add mod">
          <ac:chgData name="Evans, Robert - FPAC-NRCS, WA" userId="fe15c069-6112-4bcf-9748-e686079227c8" providerId="ADAL" clId="{28936A18-7B78-4B2B-87E9-F459C74E5D57}" dt="2026-04-28T00:23:23.075" v="708" actId="20577"/>
          <ac:spMkLst>
            <pc:docMk/>
            <pc:sldMk cId="101831920" sldId="314"/>
            <ac:spMk id="4" creationId="{3A9459E4-A1F2-B7F8-D6E2-884CA6EC38B1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Main">
            <a:extLst>
              <a:ext uri="{FF2B5EF4-FFF2-40B4-BE49-F238E27FC236}">
                <a16:creationId xmlns:a16="http://schemas.microsoft.com/office/drawing/2014/main" id="{C97D9E10-36DF-43A3-9452-DE4CDD54F66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255713"/>
            <a:ext cx="6032500" cy="41132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8" name="Picture - Up Left">
            <a:extLst>
              <a:ext uri="{FF2B5EF4-FFF2-40B4-BE49-F238E27FC236}">
                <a16:creationId xmlns:a16="http://schemas.microsoft.com/office/drawing/2014/main" id="{CCE8192B-B4FF-4B3E-A295-05E256A8B95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25172" y="1255271"/>
            <a:ext cx="2902596" cy="20477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9" name="Picture - Up Right">
            <a:extLst>
              <a:ext uri="{FF2B5EF4-FFF2-40B4-BE49-F238E27FC236}">
                <a16:creationId xmlns:a16="http://schemas.microsoft.com/office/drawing/2014/main" id="{095BC4A1-8F6A-474B-A40F-E9BC331AA98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320064" y="1255714"/>
            <a:ext cx="2871936" cy="204727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10" name="Picture - Lower">
            <a:extLst>
              <a:ext uri="{FF2B5EF4-FFF2-40B4-BE49-F238E27FC236}">
                <a16:creationId xmlns:a16="http://schemas.microsoft.com/office/drawing/2014/main" id="{FB2332BB-BA4A-47D7-A477-91535F93F46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5172" y="3495279"/>
            <a:ext cx="5966828" cy="187364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15" name="Title Placeholder">
            <a:extLst>
              <a:ext uri="{FF2B5EF4-FFF2-40B4-BE49-F238E27FC236}">
                <a16:creationId xmlns:a16="http://schemas.microsoft.com/office/drawing/2014/main" id="{53A51CD8-641B-4C4C-8732-51F14D4214BD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209011" y="5561219"/>
            <a:ext cx="7843168" cy="1296781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200" b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Title of Presentation</a:t>
            </a:r>
          </a:p>
        </p:txBody>
      </p:sp>
      <p:sp>
        <p:nvSpPr>
          <p:cNvPr id="6" name="Halfdrop">
            <a:extLst>
              <a:ext uri="{FF2B5EF4-FFF2-40B4-BE49-F238E27FC236}">
                <a16:creationId xmlns:a16="http://schemas.microsoft.com/office/drawing/2014/main" id="{D969F1F3-BE5B-4349-F004-468DF140BD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931021" y="1078173"/>
            <a:ext cx="2256430" cy="4453720"/>
          </a:xfrm>
          <a:prstGeom prst="rect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 t</a:t>
            </a:r>
          </a:p>
        </p:txBody>
      </p:sp>
    </p:spTree>
    <p:extLst>
      <p:ext uri="{BB962C8B-B14F-4D97-AF65-F5344CB8AC3E}">
        <p14:creationId xmlns:p14="http://schemas.microsoft.com/office/powerpoint/2010/main" val="285420306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ray Rectangle">
            <a:extLst>
              <a:ext uri="{FF2B5EF4-FFF2-40B4-BE49-F238E27FC236}">
                <a16:creationId xmlns:a16="http://schemas.microsoft.com/office/drawing/2014/main" id="{79F3FA21-32DA-4C38-8299-88FEFA2C3B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255271"/>
            <a:ext cx="6032876" cy="41142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F8A70739-026E-4B9F-A8C5-8058205D0AA7}"/>
              </a:ext>
            </a:extLst>
          </p:cNvPr>
          <p:cNvSpPr/>
          <p:nvPr userDrawn="1"/>
        </p:nvSpPr>
        <p:spPr>
          <a:xfrm>
            <a:off x="6225172" y="1255271"/>
            <a:ext cx="2902596" cy="20477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DE393653-42EA-4CD1-9134-AC75DD79569F}"/>
              </a:ext>
            </a:extLst>
          </p:cNvPr>
          <p:cNvSpPr/>
          <p:nvPr userDrawn="1"/>
        </p:nvSpPr>
        <p:spPr>
          <a:xfrm>
            <a:off x="9320064" y="1255271"/>
            <a:ext cx="2871936" cy="20477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50B14B5B-CD68-4361-95C8-B6A835F8AE1F}"/>
              </a:ext>
            </a:extLst>
          </p:cNvPr>
          <p:cNvSpPr/>
          <p:nvPr userDrawn="1"/>
        </p:nvSpPr>
        <p:spPr>
          <a:xfrm>
            <a:off x="6225172" y="3495279"/>
            <a:ext cx="5966829" cy="187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BE80AC0F-1710-4D52-A7E0-538CAA25D98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25173" y="1255826"/>
            <a:ext cx="2902596" cy="20477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BE77A1B9-A512-4501-9DAF-EB9FFE6E562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320065" y="1256269"/>
            <a:ext cx="2871936" cy="20472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9D1462A7-C7E4-4DFA-80F9-708DEE04301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5173" y="3495834"/>
            <a:ext cx="5966828" cy="187364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39A7FB-19CC-8B1D-2B6D-B4AC93E0CDE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2996" y="1255713"/>
            <a:ext cx="5709503" cy="4113212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  <a:lvl2pPr marL="457200" indent="0"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6" name="Halfdrop">
            <a:extLst>
              <a:ext uri="{FF2B5EF4-FFF2-40B4-BE49-F238E27FC236}">
                <a16:creationId xmlns:a16="http://schemas.microsoft.com/office/drawing/2014/main" id="{94E4A680-26C2-059D-D798-9BADFB1C32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931021" y="1078173"/>
            <a:ext cx="2256430" cy="4453720"/>
          </a:xfrm>
          <a:prstGeom prst="rect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 t</a:t>
            </a:r>
          </a:p>
        </p:txBody>
      </p:sp>
    </p:spTree>
    <p:extLst>
      <p:ext uri="{BB962C8B-B14F-4D97-AF65-F5344CB8AC3E}">
        <p14:creationId xmlns:p14="http://schemas.microsoft.com/office/powerpoint/2010/main" val="31285708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No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">
            <a:extLst>
              <a:ext uri="{FF2B5EF4-FFF2-40B4-BE49-F238E27FC236}">
                <a16:creationId xmlns:a16="http://schemas.microsoft.com/office/drawing/2014/main" id="{F74FF550-C5F0-4A31-A0AA-57E4E4D5A72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96776" y="832704"/>
            <a:ext cx="11690424" cy="5310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>
                <a:solidFill>
                  <a:schemeClr val="accent4"/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Slide Header</a:t>
            </a:r>
          </a:p>
        </p:txBody>
      </p:sp>
      <p:sp>
        <p:nvSpPr>
          <p:cNvPr id="4" name="Content Placeholder">
            <a:extLst>
              <a:ext uri="{FF2B5EF4-FFF2-40B4-BE49-F238E27FC236}">
                <a16:creationId xmlns:a16="http://schemas.microsoft.com/office/drawing/2014/main" id="{9F6D990D-7148-4AB0-B70B-610C4E1FC5F8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05434" y="1627908"/>
            <a:ext cx="11381766" cy="4506191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924194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One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">
            <a:extLst>
              <a:ext uri="{FF2B5EF4-FFF2-40B4-BE49-F238E27FC236}">
                <a16:creationId xmlns:a16="http://schemas.microsoft.com/office/drawing/2014/main" id="{E023135A-9DBD-43D4-B78B-218E551081F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96776" y="832704"/>
            <a:ext cx="8733092" cy="5310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>
                <a:solidFill>
                  <a:schemeClr val="accent4"/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Slide Header</a:t>
            </a:r>
          </a:p>
        </p:txBody>
      </p:sp>
      <p:sp>
        <p:nvSpPr>
          <p:cNvPr id="9" name="Content Placeholder">
            <a:extLst>
              <a:ext uri="{FF2B5EF4-FFF2-40B4-BE49-F238E27FC236}">
                <a16:creationId xmlns:a16="http://schemas.microsoft.com/office/drawing/2014/main" id="{4007ADB3-A81C-4173-A520-5E9E7F324B1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05434" y="1627908"/>
            <a:ext cx="8424434" cy="4506191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Picture Rectangle">
            <a:extLst>
              <a:ext uri="{FF2B5EF4-FFF2-40B4-BE49-F238E27FC236}">
                <a16:creationId xmlns:a16="http://schemas.microsoft.com/office/drawing/2014/main" id="{EF9F4156-6790-4E80-9424-B88EF82B90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576122" y="914400"/>
            <a:ext cx="2311078" cy="52197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icture Placeholder">
            <a:extLst>
              <a:ext uri="{FF2B5EF4-FFF2-40B4-BE49-F238E27FC236}">
                <a16:creationId xmlns:a16="http://schemas.microsoft.com/office/drawing/2014/main" id="{D9421300-9FF3-4C26-A673-97FEA084763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576122" y="914400"/>
            <a:ext cx="2311078" cy="521969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484167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Two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">
            <a:extLst>
              <a:ext uri="{FF2B5EF4-FFF2-40B4-BE49-F238E27FC236}">
                <a16:creationId xmlns:a16="http://schemas.microsoft.com/office/drawing/2014/main" id="{2B434D1E-5311-4884-AA47-BBA36191824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96776" y="832704"/>
            <a:ext cx="8733092" cy="5310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>
                <a:solidFill>
                  <a:schemeClr val="accent4"/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Slide Header</a:t>
            </a:r>
          </a:p>
        </p:txBody>
      </p:sp>
      <p:sp>
        <p:nvSpPr>
          <p:cNvPr id="13" name="Content Placeholder">
            <a:extLst>
              <a:ext uri="{FF2B5EF4-FFF2-40B4-BE49-F238E27FC236}">
                <a16:creationId xmlns:a16="http://schemas.microsoft.com/office/drawing/2014/main" id="{D9DF2AE3-157A-4EBA-BBDC-2629388C382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05434" y="1627908"/>
            <a:ext cx="8424434" cy="4506191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Picture Rectangle 1">
            <a:extLst>
              <a:ext uri="{FF2B5EF4-FFF2-40B4-BE49-F238E27FC236}">
                <a16:creationId xmlns:a16="http://schemas.microsoft.com/office/drawing/2014/main" id="{7858EC9A-293D-4DC4-8D17-1C7CD6AB84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576122" y="914400"/>
            <a:ext cx="2311078" cy="25090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Picture Placeholder 1">
            <a:extLst>
              <a:ext uri="{FF2B5EF4-FFF2-40B4-BE49-F238E27FC236}">
                <a16:creationId xmlns:a16="http://schemas.microsoft.com/office/drawing/2014/main" id="{A7B37783-ECCB-4CEC-8DEF-782C6EDEE53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576122" y="914399"/>
            <a:ext cx="2311078" cy="250902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9" name="Picture Rectangle 2">
            <a:extLst>
              <a:ext uri="{FF2B5EF4-FFF2-40B4-BE49-F238E27FC236}">
                <a16:creationId xmlns:a16="http://schemas.microsoft.com/office/drawing/2014/main" id="{9F74EC4E-08ED-4D5B-88C8-B35C6C4575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576122" y="3615159"/>
            <a:ext cx="2311078" cy="251893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FA3DE705-66A6-4139-B2DC-D25F0EB450B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576122" y="3615159"/>
            <a:ext cx="2311078" cy="251894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027276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Three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Placeholder">
            <a:extLst>
              <a:ext uri="{FF2B5EF4-FFF2-40B4-BE49-F238E27FC236}">
                <a16:creationId xmlns:a16="http://schemas.microsoft.com/office/drawing/2014/main" id="{12E01219-4F6B-4A10-ACAC-FC1373C4767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96776" y="832704"/>
            <a:ext cx="8733092" cy="5310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>
                <a:solidFill>
                  <a:schemeClr val="accent4"/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Slide Header</a:t>
            </a:r>
          </a:p>
        </p:txBody>
      </p:sp>
      <p:sp>
        <p:nvSpPr>
          <p:cNvPr id="14" name="Content Placeholder">
            <a:extLst>
              <a:ext uri="{FF2B5EF4-FFF2-40B4-BE49-F238E27FC236}">
                <a16:creationId xmlns:a16="http://schemas.microsoft.com/office/drawing/2014/main" id="{D169AAC0-7FCA-410B-B4C3-56626F67906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05434" y="1627908"/>
            <a:ext cx="8424434" cy="4506191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Picture Rectangle 1">
            <a:extLst>
              <a:ext uri="{FF2B5EF4-FFF2-40B4-BE49-F238E27FC236}">
                <a16:creationId xmlns:a16="http://schemas.microsoft.com/office/drawing/2014/main" id="{B56D0C75-5B98-46DE-9CDE-7848C98BC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576122" y="914400"/>
            <a:ext cx="2311078" cy="161093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Picture Placeholder 1">
            <a:extLst>
              <a:ext uri="{FF2B5EF4-FFF2-40B4-BE49-F238E27FC236}">
                <a16:creationId xmlns:a16="http://schemas.microsoft.com/office/drawing/2014/main" id="{FA3DE705-66A6-4139-B2DC-D25F0EB450B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576119" y="914400"/>
            <a:ext cx="2311077" cy="160751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18" name="Picture Rectangle 2">
            <a:extLst>
              <a:ext uri="{FF2B5EF4-FFF2-40B4-BE49-F238E27FC236}">
                <a16:creationId xmlns:a16="http://schemas.microsoft.com/office/drawing/2014/main" id="{175A8299-EC36-407A-A79D-E8F21B4912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576121" y="2717074"/>
            <a:ext cx="2311078" cy="161093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id="{ECA84048-8C0E-492C-AC5F-197EB1BEC3C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576118" y="2713658"/>
            <a:ext cx="2311077" cy="160751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19" name="Picture Rectangle 3">
            <a:extLst>
              <a:ext uri="{FF2B5EF4-FFF2-40B4-BE49-F238E27FC236}">
                <a16:creationId xmlns:a16="http://schemas.microsoft.com/office/drawing/2014/main" id="{2A4E731A-EF94-4BF9-B8A8-ACC1764983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576122" y="4523165"/>
            <a:ext cx="2311078" cy="161093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Picture Placeholder 3">
            <a:extLst>
              <a:ext uri="{FF2B5EF4-FFF2-40B4-BE49-F238E27FC236}">
                <a16:creationId xmlns:a16="http://schemas.microsoft.com/office/drawing/2014/main" id="{C1CFA84E-19F1-45F4-93A1-15252D4AA15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576117" y="4524872"/>
            <a:ext cx="2311077" cy="160751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767787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.pn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lue Rectangle">
            <a:extLst>
              <a:ext uri="{FF2B5EF4-FFF2-40B4-BE49-F238E27FC236}">
                <a16:creationId xmlns:a16="http://schemas.microsoft.com/office/drawing/2014/main" id="{B09D283E-F7D5-43DA-A9E7-6E6474DF99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524" y="0"/>
            <a:ext cx="12190476" cy="106048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Grey Rectangle">
            <a:extLst>
              <a:ext uri="{FF2B5EF4-FFF2-40B4-BE49-F238E27FC236}">
                <a16:creationId xmlns:a16="http://schemas.microsoft.com/office/drawing/2014/main" id="{FBC5E9AA-A200-4DBB-BA55-E6325E4F79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524" y="5562149"/>
            <a:ext cx="12190476" cy="129585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6" name="FPAC Lockup">
            <a:extLst>
              <a:ext uri="{FF2B5EF4-FFF2-40B4-BE49-F238E27FC236}">
                <a16:creationId xmlns:a16="http://schemas.microsoft.com/office/drawing/2014/main" id="{DA92B40F-55B6-4C69-A7EB-3AD64D641DAE}"/>
              </a:ext>
            </a:extLst>
          </p:cNvPr>
          <p:cNvSpPr txBox="1"/>
          <p:nvPr userDrawn="1"/>
        </p:nvSpPr>
        <p:spPr>
          <a:xfrm>
            <a:off x="7495555" y="6146507"/>
            <a:ext cx="449084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FARM PRODUCTION AND CONSERVATION</a:t>
            </a:r>
          </a:p>
          <a:p>
            <a:pPr algn="r"/>
            <a:r>
              <a:rPr lang="en-US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FSA | NRCS | RMA | Business Center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B1C69E8-C370-43D8-81AA-AB0119E4CD3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04799" y="304800"/>
            <a:ext cx="5313687" cy="506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656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22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92" userDrawn="1">
          <p15:clr>
            <a:srgbClr val="F26B43"/>
          </p15:clr>
        </p15:guide>
        <p15:guide id="2" pos="7488" userDrawn="1">
          <p15:clr>
            <a:srgbClr val="F26B43"/>
          </p15:clr>
        </p15:guide>
        <p15:guide id="3" orient="horz" pos="192" userDrawn="1">
          <p15:clr>
            <a:srgbClr val="F26B43"/>
          </p15:clr>
        </p15:guide>
        <p15:guide id="4" orient="horz" pos="4128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lue Rectangle">
            <a:extLst>
              <a:ext uri="{FF2B5EF4-FFF2-40B4-BE49-F238E27FC236}">
                <a16:creationId xmlns:a16="http://schemas.microsoft.com/office/drawing/2014/main" id="{B09D283E-F7D5-43DA-A9E7-6E6474DF99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524" y="0"/>
            <a:ext cx="12190476" cy="61140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Grey Rectangle">
            <a:extLst>
              <a:ext uri="{FF2B5EF4-FFF2-40B4-BE49-F238E27FC236}">
                <a16:creationId xmlns:a16="http://schemas.microsoft.com/office/drawing/2014/main" id="{FBC5E9AA-A200-4DBB-BA55-E6325E4F79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524" y="6428112"/>
            <a:ext cx="12190476" cy="43078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FPAC">
            <a:extLst>
              <a:ext uri="{FF2B5EF4-FFF2-40B4-BE49-F238E27FC236}">
                <a16:creationId xmlns:a16="http://schemas.microsoft.com/office/drawing/2014/main" id="{A120AAA3-22BC-47BA-AC64-814C7BCD486A}"/>
              </a:ext>
            </a:extLst>
          </p:cNvPr>
          <p:cNvSpPr txBox="1"/>
          <p:nvPr userDrawn="1"/>
        </p:nvSpPr>
        <p:spPr>
          <a:xfrm>
            <a:off x="205605" y="6507179"/>
            <a:ext cx="44908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FARM PRODUCTION AND CONSERVATION</a:t>
            </a:r>
          </a:p>
        </p:txBody>
      </p:sp>
      <p:sp>
        <p:nvSpPr>
          <p:cNvPr id="6" name="FSA|NRCS|RMA|BC">
            <a:extLst>
              <a:ext uri="{FF2B5EF4-FFF2-40B4-BE49-F238E27FC236}">
                <a16:creationId xmlns:a16="http://schemas.microsoft.com/office/drawing/2014/main" id="{DA92B40F-55B6-4C69-A7EB-3AD64D641DAE}"/>
              </a:ext>
            </a:extLst>
          </p:cNvPr>
          <p:cNvSpPr txBox="1"/>
          <p:nvPr userDrawn="1"/>
        </p:nvSpPr>
        <p:spPr>
          <a:xfrm>
            <a:off x="7495554" y="6514437"/>
            <a:ext cx="44908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FSA | NRCS | RMA | Business Center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2FF451D-0E9A-41EB-AA9E-A3356E666B6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298788" y="152400"/>
            <a:ext cx="3016523" cy="287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56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11" r:id="rId2"/>
    <p:sldLayoutId id="2147483712" r:id="rId3"/>
    <p:sldLayoutId id="2147483713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92" userDrawn="1">
          <p15:clr>
            <a:srgbClr val="F26B43"/>
          </p15:clr>
        </p15:guide>
        <p15:guide id="2" pos="7488" userDrawn="1">
          <p15:clr>
            <a:srgbClr val="F26B43"/>
          </p15:clr>
        </p15:guide>
        <p15:guide id="3" orient="horz" pos="96" userDrawn="1">
          <p15:clr>
            <a:srgbClr val="F26B43"/>
          </p15:clr>
        </p15:guide>
        <p15:guide id="4" orient="horz" pos="4224" userDrawn="1">
          <p15:clr>
            <a:srgbClr val="F26B43"/>
          </p15:clr>
        </p15:guide>
        <p15:guide id="5" pos="384" userDrawn="1">
          <p15:clr>
            <a:srgbClr val="F26B43"/>
          </p15:clr>
        </p15:guide>
        <p15:guide id="6" orient="horz" pos="768" userDrawn="1">
          <p15:clr>
            <a:srgbClr val="F26B43"/>
          </p15:clr>
        </p15:guide>
        <p15:guide id="7" pos="7296" userDrawn="1">
          <p15:clr>
            <a:srgbClr val="F26B43"/>
          </p15:clr>
        </p15:guide>
        <p15:guide id="8" orient="horz" pos="3672" userDrawn="1">
          <p15:clr>
            <a:srgbClr val="F26B43"/>
          </p15:clr>
        </p15:guide>
        <p15:guide id="9" orient="horz" pos="576" userDrawn="1">
          <p15:clr>
            <a:srgbClr val="F26B43"/>
          </p15:clr>
        </p15:guide>
        <p15:guide id="10" orient="horz" pos="386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hyperlink" Target="https://pixnio.com/fauna-animals/fishes/salmon-fish-pictures/fish-saockeye-salmon-spawn-underwater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fif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s://www.fsa.usda.gov/Internet/FSA_Notice/crp_1081.pdf" TargetMode="Externa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rcs.usda.gov/sites/default/files/2026-04/2026%20CRP%20Tech%20Considerations%20Fact%20Sheet.pdf" TargetMode="External"/><Relationship Id="rId2" Type="http://schemas.openxmlformats.org/officeDocument/2006/relationships/hyperlink" Target="https://www.nrcs.usda.gov/sites/default/files/2026-04/2026%20CRP%20CP2%20Seed%20Mixes.pdf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A5CF4A16-2DF5-40D3-2D74-9CBA7C9B293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/>
          <a:srcRect t="2476" b="2476"/>
          <a:stretch/>
        </p:blipFill>
        <p:spPr/>
      </p:pic>
      <p:pic>
        <p:nvPicPr>
          <p:cNvPr id="18" name="Picture Placeholder 17">
            <a:extLst>
              <a:ext uri="{FF2B5EF4-FFF2-40B4-BE49-F238E27FC236}">
                <a16:creationId xmlns:a16="http://schemas.microsoft.com/office/drawing/2014/main" id="{C94D8659-AC0A-F652-8DFA-33566F4F385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1113" r="1113"/>
          <a:stretch/>
        </p:blipFill>
        <p:spPr/>
      </p:pic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8F72EA9B-4AD9-07CD-C40D-256B03F6B71C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t="2968" r="40613" b="2968"/>
          <a:stretch/>
        </p:blipFill>
        <p:spPr>
          <a:xfrm rot="5400000">
            <a:off x="6554980" y="816867"/>
            <a:ext cx="2047272" cy="2871937"/>
          </a:xfrm>
        </p:spPr>
      </p:pic>
      <p:pic>
        <p:nvPicPr>
          <p:cNvPr id="16" name="Picture Placeholder 15">
            <a:extLst>
              <a:ext uri="{FF2B5EF4-FFF2-40B4-BE49-F238E27FC236}">
                <a16:creationId xmlns:a16="http://schemas.microsoft.com/office/drawing/2014/main" id="{5AC78FDD-70D6-6728-5F4C-860BE99FF17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/>
          <a:srcRect t="27593" b="27593"/>
          <a:stretch/>
        </p:blipFill>
        <p:spPr>
          <a:xfrm>
            <a:off x="6096000" y="3372618"/>
            <a:ext cx="6326864" cy="2126482"/>
          </a:xfr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A4DED952-8B74-884F-8A22-4EC70805401D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/>
              <a:t>CRP Updates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AFD3D2A-35E1-C68F-59D0-94E3CF7A622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92383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1724B8E-5F5A-D8A4-5F22-9E04264F627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Notice CRP-1073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0BB78F-E624-309E-2DD0-B6F3C0F7EF8A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05434" y="1563142"/>
            <a:ext cx="8424434" cy="4506191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Notice CRP-1073 was released 1/28/26 and removed our requirement for NRCS to do status reviews for the final 10% PIP Payments.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This reduced work on renewing CRP, a major benefit to NRCS field staff</a:t>
            </a:r>
          </a:p>
        </p:txBody>
      </p:sp>
      <p:pic>
        <p:nvPicPr>
          <p:cNvPr id="6" name="Picture Placeholder 5" descr="A field of yellow flowers&#10;&#10;AI-generated content may be incorrect.">
            <a:extLst>
              <a:ext uri="{FF2B5EF4-FFF2-40B4-BE49-F238E27FC236}">
                <a16:creationId xmlns:a16="http://schemas.microsoft.com/office/drawing/2014/main" id="{4B445C54-5AEE-16B1-8C53-6B8E26AAF74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/>
          <a:srcRect l="35245" r="3524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1241971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CBD479A-5B64-9302-9F52-CCAB934598A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79109" y="832704"/>
            <a:ext cx="9200561" cy="531082"/>
          </a:xfrm>
        </p:spPr>
        <p:txBody>
          <a:bodyPr/>
          <a:lstStyle/>
          <a:p>
            <a:r>
              <a:rPr lang="en-US" sz="3200" dirty="0">
                <a:hlinkClick r:id="rId2"/>
              </a:rPr>
              <a:t>CRP Transition Incentive Program (TIP) Authority (Notice CRP-1081)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319F0E-D765-6230-B640-8613F36AA02E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75844" y="1843118"/>
            <a:ext cx="8424434" cy="4290981"/>
          </a:xfrm>
        </p:spPr>
        <p:txBody>
          <a:bodyPr/>
          <a:lstStyle/>
          <a:p>
            <a:pPr lvl="1"/>
            <a:r>
              <a:rPr lang="en-US" dirty="0"/>
              <a:t>Enrollments effective March 16, 2026, through September 30, 2026</a:t>
            </a:r>
          </a:p>
          <a:p>
            <a:pPr lvl="2"/>
            <a:r>
              <a:rPr lang="en-US" dirty="0"/>
              <a:t>CRP-1R must be submitted by Aug 14, 2026</a:t>
            </a:r>
          </a:p>
          <a:p>
            <a:pPr lvl="2"/>
            <a:r>
              <a:rPr lang="en-US" dirty="0"/>
              <a:t>Limited to CRP contracts that expire Sept 30, 2026, or Sept 30, 2027</a:t>
            </a:r>
          </a:p>
          <a:p>
            <a:pPr lvl="1"/>
            <a:r>
              <a:rPr lang="en-US" dirty="0"/>
              <a:t>$50M nationally</a:t>
            </a:r>
          </a:p>
          <a:p>
            <a:pPr lvl="1"/>
            <a:r>
              <a:rPr lang="en-US" dirty="0"/>
              <a:t>Owner leasing (5+ years) or selling to Beginning Farmer or Veteran</a:t>
            </a:r>
          </a:p>
          <a:p>
            <a:pPr lvl="1"/>
            <a:r>
              <a:rPr lang="en-US" dirty="0"/>
              <a:t>Voluntarily transfer expiring CRP 2 years prior to expiration</a:t>
            </a:r>
          </a:p>
          <a:p>
            <a:pPr lvl="1"/>
            <a:r>
              <a:rPr lang="en-US" dirty="0"/>
              <a:t>Additional 2 years post expiration if not to family member</a:t>
            </a: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0B85E0AB-A17D-81A4-007A-7C131002C9F8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/>
          <a:srcRect t="6090" b="6090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24531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A65E9B-2383-8B46-0DA3-1CAF49845C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8ABBF89-B005-8286-5646-17788DF97FD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01039" y="84841"/>
            <a:ext cx="9578820" cy="531082"/>
          </a:xfrm>
        </p:spPr>
        <p:txBody>
          <a:bodyPr/>
          <a:lstStyle/>
          <a:p>
            <a:r>
              <a:rPr lang="en-US" sz="2800" dirty="0">
                <a:solidFill>
                  <a:schemeClr val="bg2"/>
                </a:solidFill>
              </a:rPr>
              <a:t>CRP 1081 Transition Incentive Program (TIP)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60E313-A76E-9778-F9FA-758B7247CFB7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99068" y="1555869"/>
            <a:ext cx="8424434" cy="4241616"/>
          </a:xfrm>
        </p:spPr>
        <p:txBody>
          <a:bodyPr/>
          <a:lstStyle/>
          <a:p>
            <a:r>
              <a:rPr lang="en-US" sz="2400" dirty="0"/>
              <a:t>Preparing the land for certified organic food production</a:t>
            </a:r>
          </a:p>
          <a:p>
            <a:r>
              <a:rPr lang="en-US" sz="2400" dirty="0"/>
              <a:t>Installing filter strips</a:t>
            </a:r>
          </a:p>
          <a:p>
            <a:r>
              <a:rPr lang="en-US" sz="2400" dirty="0"/>
              <a:t>Installing fencing</a:t>
            </a:r>
          </a:p>
          <a:p>
            <a:r>
              <a:rPr lang="en-US" sz="2400" dirty="0"/>
              <a:t>Installing livestock watering facilities</a:t>
            </a:r>
          </a:p>
          <a:p>
            <a:pPr lvl="1"/>
            <a:r>
              <a:rPr lang="en-US" sz="1800" dirty="0"/>
              <a:t>Note: Grazing is not allowed before CRP-1 expiration.</a:t>
            </a:r>
          </a:p>
          <a:p>
            <a:r>
              <a:rPr lang="en-US" sz="2400" dirty="0"/>
              <a:t>Installing pipelines</a:t>
            </a:r>
          </a:p>
          <a:p>
            <a:r>
              <a:rPr lang="en-US" sz="2400" dirty="0"/>
              <a:t>Installing water wells</a:t>
            </a:r>
          </a:p>
          <a:p>
            <a:r>
              <a:rPr lang="en-US" sz="2400" dirty="0"/>
              <a:t>Other appropriate practices as recommended by NRCS or TSP</a:t>
            </a: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F20AF6D3-C074-BDCD-9838-23BFA1E5C76D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/>
          <a:srcRect t="6090" b="6090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3A9459E4-A1F2-B7F8-D6E2-884CA6EC38B1}"/>
              </a:ext>
            </a:extLst>
          </p:cNvPr>
          <p:cNvSpPr txBox="1">
            <a:spLocks/>
          </p:cNvSpPr>
          <p:nvPr/>
        </p:nvSpPr>
        <p:spPr>
          <a:xfrm>
            <a:off x="196776" y="832704"/>
            <a:ext cx="8733092" cy="531082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000" b="1" kern="1200">
                <a:solidFill>
                  <a:schemeClr val="accent4"/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Potential Practices Covered</a:t>
            </a:r>
          </a:p>
        </p:txBody>
      </p:sp>
    </p:spTree>
    <p:extLst>
      <p:ext uri="{BB962C8B-B14F-4D97-AF65-F5344CB8AC3E}">
        <p14:creationId xmlns:p14="http://schemas.microsoft.com/office/powerpoint/2010/main" val="1018319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A68274E-13F1-DAB2-C44A-F14746167DB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6776" y="715984"/>
            <a:ext cx="8733092" cy="531082"/>
          </a:xfrm>
        </p:spPr>
        <p:txBody>
          <a:bodyPr/>
          <a:lstStyle/>
          <a:p>
            <a:r>
              <a:rPr lang="en-US" dirty="0"/>
              <a:t>FY26 CRP Updates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C36A2A-FB19-6BEE-81AE-B3AA5E7783CB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05434" y="1370284"/>
            <a:ext cx="8424434" cy="4771732"/>
          </a:xfrm>
        </p:spPr>
        <p:txBody>
          <a:bodyPr/>
          <a:lstStyle/>
          <a:p>
            <a:pPr lvl="0"/>
            <a:r>
              <a:rPr lang="en-US" sz="3200" baseline="30000" dirty="0"/>
              <a:t>Notice CRP-1082: NRCS needs to submit Continuous CRP plans by Sept 18th, 2026</a:t>
            </a:r>
          </a:p>
          <a:p>
            <a:r>
              <a:rPr lang="en-US" sz="3200" baseline="30000" dirty="0"/>
              <a:t>SAFE Seeding Updates in process</a:t>
            </a:r>
          </a:p>
          <a:p>
            <a:r>
              <a:rPr lang="en-US" sz="3200" baseline="30000" dirty="0"/>
              <a:t>Grassland CRP will close our sign-up period for the year and will be announced later.</a:t>
            </a:r>
          </a:p>
          <a:p>
            <a:r>
              <a:rPr lang="en-US" sz="3200" baseline="30000" dirty="0"/>
              <a:t>Factsheet updates: </a:t>
            </a:r>
          </a:p>
          <a:p>
            <a:pPr lvl="1"/>
            <a:r>
              <a:rPr lang="en-US" dirty="0">
                <a:solidFill>
                  <a:srgbClr val="19567B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Consideration of Native Seed Mixes &amp; Producer CRP Offers</a:t>
            </a:r>
            <a:endParaRPr lang="en-US" dirty="0">
              <a:solidFill>
                <a:srgbClr val="19567B"/>
              </a:solidFill>
            </a:endParaRPr>
          </a:p>
          <a:p>
            <a:pPr lvl="1"/>
            <a:r>
              <a:rPr lang="en-US" dirty="0">
                <a:hlinkClick r:id="rId3" tooltip="2026 CRP Tech Considerations Fact Sheet.pdf"/>
              </a:rPr>
              <a:t>CRP Tech Considerations Fact Sheet</a:t>
            </a:r>
            <a:r>
              <a:rPr lang="en-US" dirty="0"/>
              <a:t> </a:t>
            </a:r>
            <a:endParaRPr lang="en-US" baseline="30000" dirty="0"/>
          </a:p>
          <a:p>
            <a:pPr lvl="0"/>
            <a:endParaRPr lang="en-US" sz="3200" baseline="30000" dirty="0"/>
          </a:p>
          <a:p>
            <a:pPr lvl="0"/>
            <a:endParaRPr lang="en-US" sz="3200" baseline="30000" dirty="0"/>
          </a:p>
        </p:txBody>
      </p:sp>
      <p:pic>
        <p:nvPicPr>
          <p:cNvPr id="6" name="Picture Placeholder 5" descr="A field of grass with a barn in the background&#10;&#10;AI-generated content may be incorrect.">
            <a:extLst>
              <a:ext uri="{FF2B5EF4-FFF2-40B4-BE49-F238E27FC236}">
                <a16:creationId xmlns:a16="http://schemas.microsoft.com/office/drawing/2014/main" id="{656DBDEC-3A9B-0919-1667-5D51B5DBA8E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/>
          <a:srcRect t="6090" b="609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030960691"/>
      </p:ext>
    </p:extLst>
  </p:cSld>
  <p:clrMapOvr>
    <a:masterClrMapping/>
  </p:clrMapOvr>
</p:sld>
</file>

<file path=ppt/theme/theme1.xml><?xml version="1.0" encoding="utf-8"?>
<a:theme xmlns:a="http://schemas.openxmlformats.org/drawingml/2006/main" name="Title Pages">
  <a:themeElements>
    <a:clrScheme name="NRCS">
      <a:dk1>
        <a:srgbClr val="545859"/>
      </a:dk1>
      <a:lt1>
        <a:srgbClr val="FFFFFF"/>
      </a:lt1>
      <a:dk2>
        <a:srgbClr val="093F31"/>
      </a:dk2>
      <a:lt2>
        <a:srgbClr val="E7E6E6"/>
      </a:lt2>
      <a:accent1>
        <a:srgbClr val="55892C"/>
      </a:accent1>
      <a:accent2>
        <a:srgbClr val="0B4034"/>
      </a:accent2>
      <a:accent3>
        <a:srgbClr val="FEC962"/>
      </a:accent3>
      <a:accent4>
        <a:srgbClr val="1A567B"/>
      </a:accent4>
      <a:accent5>
        <a:srgbClr val="714223"/>
      </a:accent5>
      <a:accent6>
        <a:srgbClr val="545859"/>
      </a:accent6>
      <a:hlink>
        <a:srgbClr val="518229"/>
      </a:hlink>
      <a:folHlink>
        <a:srgbClr val="FEC962"/>
      </a:folHlink>
    </a:clrScheme>
    <a:fontScheme name="NRCS">
      <a:majorFont>
        <a:latin typeface="Montserrat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 Pages">
  <a:themeElements>
    <a:clrScheme name="NRCS NEW">
      <a:dk1>
        <a:srgbClr val="545859"/>
      </a:dk1>
      <a:lt1>
        <a:srgbClr val="FFFFFF"/>
      </a:lt1>
      <a:dk2>
        <a:srgbClr val="0B4134"/>
      </a:dk2>
      <a:lt2>
        <a:srgbClr val="E7E6E6"/>
      </a:lt2>
      <a:accent1>
        <a:srgbClr val="658D1B"/>
      </a:accent1>
      <a:accent2>
        <a:srgbClr val="0B4134"/>
      </a:accent2>
      <a:accent3>
        <a:srgbClr val="FEC962"/>
      </a:accent3>
      <a:accent4>
        <a:srgbClr val="1A567B"/>
      </a:accent4>
      <a:accent5>
        <a:srgbClr val="714223"/>
      </a:accent5>
      <a:accent6>
        <a:srgbClr val="545859"/>
      </a:accent6>
      <a:hlink>
        <a:srgbClr val="19567B"/>
      </a:hlink>
      <a:folHlink>
        <a:srgbClr val="658D1B"/>
      </a:folHlink>
    </a:clrScheme>
    <a:fontScheme name="FPAC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2F99038FD3F9140883261A107901B1B" ma:contentTypeVersion="16" ma:contentTypeDescription="Create a new document." ma:contentTypeScope="" ma:versionID="56c4a6c30d74ab137d67b8aefa6c14b6">
  <xsd:schema xmlns:xsd="http://www.w3.org/2001/XMLSchema" xmlns:xs="http://www.w3.org/2001/XMLSchema" xmlns:p="http://schemas.microsoft.com/office/2006/metadata/properties" xmlns:ns2="bf72f7ec-cd58-4f41-9e93-ef3d03908682" xmlns:ns3="ff54f65f-5900-4f3a-8a8f-36c4ef76e5b6" xmlns:ns4="73fb875a-8af9-4255-b008-0995492d31cd" targetNamespace="http://schemas.microsoft.com/office/2006/metadata/properties" ma:root="true" ma:fieldsID="a4bd989eda73009ffdf5c971e0a0a698" ns2:_="" ns3:_="" ns4:_="">
    <xsd:import namespace="bf72f7ec-cd58-4f41-9e93-ef3d03908682"/>
    <xsd:import namespace="ff54f65f-5900-4f3a-8a8f-36c4ef76e5b6"/>
    <xsd:import namespace="73fb875a-8af9-4255-b008-0995492d31c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ObjectDetectorVersions" minOccurs="0"/>
                <xsd:element ref="ns2:MediaServiceSearchProperties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f72f7ec-cd58-4f41-9e93-ef3d0390868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8ff62593-b918-4deb-ac08-0d74ac0cc7e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f54f65f-5900-4f3a-8a8f-36c4ef76e5b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fb875a-8af9-4255-b008-0995492d31cd" elementFormDefault="qualified">
    <xsd:import namespace="http://schemas.microsoft.com/office/2006/documentManagement/types"/>
    <xsd:import namespace="http://schemas.microsoft.com/office/infopath/2007/PartnerControls"/>
    <xsd:element name="TaxCatchAll" ma:index="22" nillable="true" ma:displayName="Taxonomy Catch All Column" ma:hidden="true" ma:list="{1010a5e0-732d-4221-b6a2-115a9d432891}" ma:internalName="TaxCatchAll" ma:showField="CatchAllData" ma:web="ff54f65f-5900-4f3a-8a8f-36c4ef76e5b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f72f7ec-cd58-4f41-9e93-ef3d03908682">
      <Terms xmlns="http://schemas.microsoft.com/office/infopath/2007/PartnerControls"/>
    </lcf76f155ced4ddcb4097134ff3c332f>
    <TaxCatchAll xmlns="73fb875a-8af9-4255-b008-0995492d31cd" xsi:nil="true"/>
  </documentManagement>
</p:properties>
</file>

<file path=customXml/itemProps1.xml><?xml version="1.0" encoding="utf-8"?>
<ds:datastoreItem xmlns:ds="http://schemas.openxmlformats.org/officeDocument/2006/customXml" ds:itemID="{841DBA9E-642A-4BB1-86C5-CA90FE3DF62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256AD82-3DA6-426E-BE1E-9745104B7C4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f72f7ec-cd58-4f41-9e93-ef3d03908682"/>
    <ds:schemaRef ds:uri="ff54f65f-5900-4f3a-8a8f-36c4ef76e5b6"/>
    <ds:schemaRef ds:uri="73fb875a-8af9-4255-b008-0995492d31c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A5787A5-96AB-4A15-B7EB-76A978E87EE1}">
  <ds:schemaRefs>
    <ds:schemaRef ds:uri="http://schemas.openxmlformats.org/package/2006/metadata/core-properties"/>
    <ds:schemaRef ds:uri="http://purl.org/dc/dcmitype/"/>
    <ds:schemaRef ds:uri="http://schemas.microsoft.com/office/2006/documentManagement/types"/>
    <ds:schemaRef ds:uri="bf72f7ec-cd58-4f41-9e93-ef3d03908682"/>
    <ds:schemaRef ds:uri="http://purl.org/dc/elements/1.1/"/>
    <ds:schemaRef ds:uri="http://www.w3.org/XML/1998/namespace"/>
    <ds:schemaRef ds:uri="ff54f65f-5900-4f3a-8a8f-36c4ef76e5b6"/>
    <ds:schemaRef ds:uri="http://schemas.microsoft.com/office/infopath/2007/PartnerControls"/>
    <ds:schemaRef ds:uri="http://schemas.microsoft.com/office/2006/metadata/properties"/>
    <ds:schemaRef ds:uri="73fb875a-8af9-4255-b008-0995492d31cd"/>
    <ds:schemaRef ds:uri="http://purl.org/dc/terms/"/>
  </ds:schemaRefs>
</ds:datastoreItem>
</file>

<file path=docMetadata/LabelInfo.xml><?xml version="1.0" encoding="utf-8"?>
<clbl:labelList xmlns:clbl="http://schemas.microsoft.com/office/2020/mipLabelMetadata">
  <clbl:label id="{ed5b36e7-01ee-4ebc-867e-e03cfa0d4697}" enabled="0" method="" siteId="{ed5b36e7-01ee-4ebc-867e-e03cfa0d4697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3081</TotalTime>
  <Words>234</Words>
  <Application>Microsoft Office PowerPoint</Application>
  <PresentationFormat>Widescreen</PresentationFormat>
  <Paragraphs>30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Montserrat</vt:lpstr>
      <vt:lpstr>Open Sans</vt:lpstr>
      <vt:lpstr>Wingdings</vt:lpstr>
      <vt:lpstr>Title Pages</vt:lpstr>
      <vt:lpstr>Content Pages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of Presentation</dc:title>
  <dc:creator>Strough, Kirsten - FPAC-FBC, Boise, ID</dc:creator>
  <cp:lastModifiedBy>Evans, Robert - FPAC-NRCS, WA</cp:lastModifiedBy>
  <cp:revision>26</cp:revision>
  <dcterms:created xsi:type="dcterms:W3CDTF">2019-04-23T15:10:02Z</dcterms:created>
  <dcterms:modified xsi:type="dcterms:W3CDTF">2026-04-28T00:29:58Z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0x010100A2F99038FD3F9140883261A107901B1B</vt:lpwstr>
  </property>
  <property fmtid="{D5CDD505-2E9C-101B-9397-08002B2CF9AE}" pid="3" name="MediaServiceImageTags">
    <vt:lpwstr/>
  </property>
</Properties>
</file>