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4.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5.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6.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 id="2147483713" r:id="rId5"/>
    <p:sldMasterId id="2147483726" r:id="rId6"/>
    <p:sldMasterId id="2147483730" r:id="rId7"/>
  </p:sldMasterIdLst>
  <p:notesMasterIdLst>
    <p:notesMasterId r:id="rId30"/>
  </p:notesMasterIdLst>
  <p:sldIdLst>
    <p:sldId id="2425" r:id="rId8"/>
    <p:sldId id="2747" r:id="rId9"/>
    <p:sldId id="2752" r:id="rId10"/>
    <p:sldId id="2748" r:id="rId11"/>
    <p:sldId id="2751" r:id="rId12"/>
    <p:sldId id="2749" r:id="rId13"/>
    <p:sldId id="2750" r:id="rId14"/>
    <p:sldId id="1371" r:id="rId15"/>
    <p:sldId id="2753" r:id="rId16"/>
    <p:sldId id="2755" r:id="rId17"/>
    <p:sldId id="2581" r:id="rId18"/>
    <p:sldId id="286" r:id="rId19"/>
    <p:sldId id="273" r:id="rId20"/>
    <p:sldId id="285" r:id="rId21"/>
    <p:sldId id="2575" r:id="rId22"/>
    <p:sldId id="2745" r:id="rId23"/>
    <p:sldId id="2740" r:id="rId24"/>
    <p:sldId id="2579" r:id="rId25"/>
    <p:sldId id="2742" r:id="rId26"/>
    <p:sldId id="2743" r:id="rId27"/>
    <p:sldId id="2744" r:id="rId28"/>
    <p:sldId id="2574"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EE943F-647D-46E7-BC79-C24BA79DF2A0}" v="140" dt="2023-04-04T22:35:22.731"/>
    <p1510:client id="{62812DA0-D660-29E4-69EE-A25ADC14D24D}" v="1" dt="2023-04-04T22:53:44.642"/>
    <p1510:client id="{BBA68CC6-D892-4AAE-B17D-EBEF63F8FEF5}" v="36" dt="2023-04-04T16:58:53.0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microsoft.com/office/2015/10/relationships/revisionInfo" Target="revisionInfo.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inberg, Brandon - FPAC-NRCS, TX" userId="068e5829-dc8e-441c-8615-0d9301a403d6" providerId="ADAL" clId="{05EE943F-647D-46E7-BC79-C24BA79DF2A0}"/>
    <pc:docChg chg="custSel modSld">
      <pc:chgData name="Steinberg, Brandon - FPAC-NRCS, TX" userId="068e5829-dc8e-441c-8615-0d9301a403d6" providerId="ADAL" clId="{05EE943F-647D-46E7-BC79-C24BA79DF2A0}" dt="2023-04-04T22:40:40.586" v="150" actId="20577"/>
      <pc:docMkLst>
        <pc:docMk/>
      </pc:docMkLst>
      <pc:sldChg chg="addSp delSp modSp mod">
        <pc:chgData name="Steinberg, Brandon - FPAC-NRCS, TX" userId="068e5829-dc8e-441c-8615-0d9301a403d6" providerId="ADAL" clId="{05EE943F-647D-46E7-BC79-C24BA79DF2A0}" dt="2023-04-04T22:40:40.586" v="150" actId="20577"/>
        <pc:sldMkLst>
          <pc:docMk/>
          <pc:sldMk cId="2642531916" sldId="1371"/>
        </pc:sldMkLst>
        <pc:spChg chg="del">
          <ac:chgData name="Steinberg, Brandon - FPAC-NRCS, TX" userId="068e5829-dc8e-441c-8615-0d9301a403d6" providerId="ADAL" clId="{05EE943F-647D-46E7-BC79-C24BA79DF2A0}" dt="2023-04-04T22:31:06.480" v="125" actId="478"/>
          <ac:spMkLst>
            <pc:docMk/>
            <pc:sldMk cId="2642531916" sldId="1371"/>
            <ac:spMk id="3" creationId="{B15797AF-0173-E51E-B602-ECFE9462EF16}"/>
          </ac:spMkLst>
        </pc:spChg>
        <pc:spChg chg="add del mod">
          <ac:chgData name="Steinberg, Brandon - FPAC-NRCS, TX" userId="068e5829-dc8e-441c-8615-0d9301a403d6" providerId="ADAL" clId="{05EE943F-647D-46E7-BC79-C24BA79DF2A0}" dt="2023-04-04T22:31:09.724" v="126" actId="478"/>
          <ac:spMkLst>
            <pc:docMk/>
            <pc:sldMk cId="2642531916" sldId="1371"/>
            <ac:spMk id="6" creationId="{C1B070C4-00F4-9C7B-E456-7107AD866AD6}"/>
          </ac:spMkLst>
        </pc:spChg>
        <pc:graphicFrameChg chg="add mod modGraphic">
          <ac:chgData name="Steinberg, Brandon - FPAC-NRCS, TX" userId="068e5829-dc8e-441c-8615-0d9301a403d6" providerId="ADAL" clId="{05EE943F-647D-46E7-BC79-C24BA79DF2A0}" dt="2023-04-04T22:40:40.586" v="150" actId="20577"/>
          <ac:graphicFrameMkLst>
            <pc:docMk/>
            <pc:sldMk cId="2642531916" sldId="1371"/>
            <ac:graphicFrameMk id="4" creationId="{6EEE3CB9-582E-D568-025A-C1F38306B859}"/>
          </ac:graphicFrameMkLst>
        </pc:graphicFrameChg>
      </pc:sldChg>
    </pc:docChg>
  </pc:docChgLst>
  <pc:docChgLst>
    <pc:chgData name="Steinberg, Brandon - FPAC-NRCS, TX" userId="068e5829-dc8e-441c-8615-0d9301a403d6" providerId="ADAL" clId="{BBA68CC6-D892-4AAE-B17D-EBEF63F8FEF5}"/>
    <pc:docChg chg="undo custSel addSld delSld modSld sldOrd">
      <pc:chgData name="Steinberg, Brandon - FPAC-NRCS, TX" userId="068e5829-dc8e-441c-8615-0d9301a403d6" providerId="ADAL" clId="{BBA68CC6-D892-4AAE-B17D-EBEF63F8FEF5}" dt="2023-04-04T21:43:01.832" v="1999" actId="6549"/>
      <pc:docMkLst>
        <pc:docMk/>
      </pc:docMkLst>
      <pc:sldChg chg="modSp add mod">
        <pc:chgData name="Steinberg, Brandon - FPAC-NRCS, TX" userId="068e5829-dc8e-441c-8615-0d9301a403d6" providerId="ADAL" clId="{BBA68CC6-D892-4AAE-B17D-EBEF63F8FEF5}" dt="2023-04-03T23:01:45.051" v="908" actId="122"/>
        <pc:sldMkLst>
          <pc:docMk/>
          <pc:sldMk cId="1652286429" sldId="273"/>
        </pc:sldMkLst>
        <pc:spChg chg="mod">
          <ac:chgData name="Steinberg, Brandon - FPAC-NRCS, TX" userId="068e5829-dc8e-441c-8615-0d9301a403d6" providerId="ADAL" clId="{BBA68CC6-D892-4AAE-B17D-EBEF63F8FEF5}" dt="2023-04-03T23:01:45.051" v="908" actId="122"/>
          <ac:spMkLst>
            <pc:docMk/>
            <pc:sldMk cId="1652286429" sldId="273"/>
            <ac:spMk id="2" creationId="{47ACD4EB-56D7-47F8-974F-EED020322582}"/>
          </ac:spMkLst>
        </pc:spChg>
      </pc:sldChg>
      <pc:sldChg chg="modSp add del mod">
        <pc:chgData name="Steinberg, Brandon - FPAC-NRCS, TX" userId="068e5829-dc8e-441c-8615-0d9301a403d6" providerId="ADAL" clId="{BBA68CC6-D892-4AAE-B17D-EBEF63F8FEF5}" dt="2023-04-04T15:18:02.624" v="1015" actId="47"/>
        <pc:sldMkLst>
          <pc:docMk/>
          <pc:sldMk cId="1969242654" sldId="277"/>
        </pc:sldMkLst>
        <pc:spChg chg="mod">
          <ac:chgData name="Steinberg, Brandon - FPAC-NRCS, TX" userId="068e5829-dc8e-441c-8615-0d9301a403d6" providerId="ADAL" clId="{BBA68CC6-D892-4AAE-B17D-EBEF63F8FEF5}" dt="2023-04-04T14:27:52.020" v="959" actId="122"/>
          <ac:spMkLst>
            <pc:docMk/>
            <pc:sldMk cId="1969242654" sldId="277"/>
            <ac:spMk id="2" creationId="{88C6FF2A-59BF-4956-AA4A-BFC38D62B7B1}"/>
          </ac:spMkLst>
        </pc:spChg>
        <pc:graphicFrameChg chg="mod">
          <ac:chgData name="Steinberg, Brandon - FPAC-NRCS, TX" userId="068e5829-dc8e-441c-8615-0d9301a403d6" providerId="ADAL" clId="{BBA68CC6-D892-4AAE-B17D-EBEF63F8FEF5}" dt="2023-04-04T14:27:48.969" v="958" actId="1076"/>
          <ac:graphicFrameMkLst>
            <pc:docMk/>
            <pc:sldMk cId="1969242654" sldId="277"/>
            <ac:graphicFrameMk id="4" creationId="{C0ECC5E9-570A-4EE2-872F-35CF9D708E2D}"/>
          </ac:graphicFrameMkLst>
        </pc:graphicFrameChg>
      </pc:sldChg>
      <pc:sldChg chg="add del">
        <pc:chgData name="Steinberg, Brandon - FPAC-NRCS, TX" userId="068e5829-dc8e-441c-8615-0d9301a403d6" providerId="ADAL" clId="{BBA68CC6-D892-4AAE-B17D-EBEF63F8FEF5}" dt="2023-04-04T15:18:02.624" v="1015" actId="47"/>
        <pc:sldMkLst>
          <pc:docMk/>
          <pc:sldMk cId="582954336" sldId="278"/>
        </pc:sldMkLst>
      </pc:sldChg>
      <pc:sldChg chg="modSp add del mod">
        <pc:chgData name="Steinberg, Brandon - FPAC-NRCS, TX" userId="068e5829-dc8e-441c-8615-0d9301a403d6" providerId="ADAL" clId="{BBA68CC6-D892-4AAE-B17D-EBEF63F8FEF5}" dt="2023-04-04T15:18:02.624" v="1015" actId="47"/>
        <pc:sldMkLst>
          <pc:docMk/>
          <pc:sldMk cId="817774569" sldId="279"/>
        </pc:sldMkLst>
        <pc:spChg chg="mod">
          <ac:chgData name="Steinberg, Brandon - FPAC-NRCS, TX" userId="068e5829-dc8e-441c-8615-0d9301a403d6" providerId="ADAL" clId="{BBA68CC6-D892-4AAE-B17D-EBEF63F8FEF5}" dt="2023-04-04T14:27:07.002" v="948" actId="404"/>
          <ac:spMkLst>
            <pc:docMk/>
            <pc:sldMk cId="817774569" sldId="279"/>
            <ac:spMk id="2" creationId="{88C6FF2A-59BF-4956-AA4A-BFC38D62B7B1}"/>
          </ac:spMkLst>
        </pc:spChg>
      </pc:sldChg>
      <pc:sldChg chg="modSp add del mod">
        <pc:chgData name="Steinberg, Brandon - FPAC-NRCS, TX" userId="068e5829-dc8e-441c-8615-0d9301a403d6" providerId="ADAL" clId="{BBA68CC6-D892-4AAE-B17D-EBEF63F8FEF5}" dt="2023-04-04T15:18:02.624" v="1015" actId="47"/>
        <pc:sldMkLst>
          <pc:docMk/>
          <pc:sldMk cId="4294288322" sldId="280"/>
        </pc:sldMkLst>
        <pc:spChg chg="mod">
          <ac:chgData name="Steinberg, Brandon - FPAC-NRCS, TX" userId="068e5829-dc8e-441c-8615-0d9301a403d6" providerId="ADAL" clId="{BBA68CC6-D892-4AAE-B17D-EBEF63F8FEF5}" dt="2023-04-04T14:28:34.358" v="967" actId="1076"/>
          <ac:spMkLst>
            <pc:docMk/>
            <pc:sldMk cId="4294288322" sldId="280"/>
            <ac:spMk id="2" creationId="{88C6FF2A-59BF-4956-AA4A-BFC38D62B7B1}"/>
          </ac:spMkLst>
        </pc:spChg>
        <pc:spChg chg="mod">
          <ac:chgData name="Steinberg, Brandon - FPAC-NRCS, TX" userId="068e5829-dc8e-441c-8615-0d9301a403d6" providerId="ADAL" clId="{BBA68CC6-D892-4AAE-B17D-EBEF63F8FEF5}" dt="2023-04-04T14:28:38.129" v="968" actId="1076"/>
          <ac:spMkLst>
            <pc:docMk/>
            <pc:sldMk cId="4294288322" sldId="280"/>
            <ac:spMk id="3" creationId="{4C90D25A-9D88-42E0-8532-7AD5C462FD55}"/>
          </ac:spMkLst>
        </pc:spChg>
      </pc:sldChg>
      <pc:sldChg chg="modSp add del mod">
        <pc:chgData name="Steinberg, Brandon - FPAC-NRCS, TX" userId="068e5829-dc8e-441c-8615-0d9301a403d6" providerId="ADAL" clId="{BBA68CC6-D892-4AAE-B17D-EBEF63F8FEF5}" dt="2023-04-04T15:18:02.624" v="1015" actId="47"/>
        <pc:sldMkLst>
          <pc:docMk/>
          <pc:sldMk cId="489434046" sldId="281"/>
        </pc:sldMkLst>
        <pc:spChg chg="mod">
          <ac:chgData name="Steinberg, Brandon - FPAC-NRCS, TX" userId="068e5829-dc8e-441c-8615-0d9301a403d6" providerId="ADAL" clId="{BBA68CC6-D892-4AAE-B17D-EBEF63F8FEF5}" dt="2023-04-04T14:29:59.082" v="984" actId="1076"/>
          <ac:spMkLst>
            <pc:docMk/>
            <pc:sldMk cId="489434046" sldId="281"/>
            <ac:spMk id="2" creationId="{88C6FF2A-59BF-4956-AA4A-BFC38D62B7B1}"/>
          </ac:spMkLst>
        </pc:spChg>
      </pc:sldChg>
      <pc:sldChg chg="modSp add del mod">
        <pc:chgData name="Steinberg, Brandon - FPAC-NRCS, TX" userId="068e5829-dc8e-441c-8615-0d9301a403d6" providerId="ADAL" clId="{BBA68CC6-D892-4AAE-B17D-EBEF63F8FEF5}" dt="2023-04-04T15:18:02.624" v="1015" actId="47"/>
        <pc:sldMkLst>
          <pc:docMk/>
          <pc:sldMk cId="4052891206" sldId="282"/>
        </pc:sldMkLst>
        <pc:spChg chg="mod">
          <ac:chgData name="Steinberg, Brandon - FPAC-NRCS, TX" userId="068e5829-dc8e-441c-8615-0d9301a403d6" providerId="ADAL" clId="{BBA68CC6-D892-4AAE-B17D-EBEF63F8FEF5}" dt="2023-04-04T14:28:49.827" v="971" actId="14100"/>
          <ac:spMkLst>
            <pc:docMk/>
            <pc:sldMk cId="4052891206" sldId="282"/>
            <ac:spMk id="2" creationId="{88C6FF2A-59BF-4956-AA4A-BFC38D62B7B1}"/>
          </ac:spMkLst>
        </pc:spChg>
      </pc:sldChg>
      <pc:sldChg chg="modSp add del mod">
        <pc:chgData name="Steinberg, Brandon - FPAC-NRCS, TX" userId="068e5829-dc8e-441c-8615-0d9301a403d6" providerId="ADAL" clId="{BBA68CC6-D892-4AAE-B17D-EBEF63F8FEF5}" dt="2023-04-04T15:18:02.624" v="1015" actId="47"/>
        <pc:sldMkLst>
          <pc:docMk/>
          <pc:sldMk cId="740243282" sldId="283"/>
        </pc:sldMkLst>
        <pc:spChg chg="mod">
          <ac:chgData name="Steinberg, Brandon - FPAC-NRCS, TX" userId="068e5829-dc8e-441c-8615-0d9301a403d6" providerId="ADAL" clId="{BBA68CC6-D892-4AAE-B17D-EBEF63F8FEF5}" dt="2023-04-04T14:28:00.743" v="961" actId="14100"/>
          <ac:spMkLst>
            <pc:docMk/>
            <pc:sldMk cId="740243282" sldId="283"/>
            <ac:spMk id="2" creationId="{88C6FF2A-59BF-4956-AA4A-BFC38D62B7B1}"/>
          </ac:spMkLst>
        </pc:spChg>
        <pc:spChg chg="mod">
          <ac:chgData name="Steinberg, Brandon - FPAC-NRCS, TX" userId="068e5829-dc8e-441c-8615-0d9301a403d6" providerId="ADAL" clId="{BBA68CC6-D892-4AAE-B17D-EBEF63F8FEF5}" dt="2023-04-04T14:28:04.801" v="962" actId="1076"/>
          <ac:spMkLst>
            <pc:docMk/>
            <pc:sldMk cId="740243282" sldId="283"/>
            <ac:spMk id="3" creationId="{4C90D25A-9D88-42E0-8532-7AD5C462FD55}"/>
          </ac:spMkLst>
        </pc:spChg>
      </pc:sldChg>
      <pc:sldChg chg="modSp add del mod">
        <pc:chgData name="Steinberg, Brandon - FPAC-NRCS, TX" userId="068e5829-dc8e-441c-8615-0d9301a403d6" providerId="ADAL" clId="{BBA68CC6-D892-4AAE-B17D-EBEF63F8FEF5}" dt="2023-04-04T15:18:02.624" v="1015" actId="47"/>
        <pc:sldMkLst>
          <pc:docMk/>
          <pc:sldMk cId="1953796116" sldId="284"/>
        </pc:sldMkLst>
        <pc:spChg chg="mod">
          <ac:chgData name="Steinberg, Brandon - FPAC-NRCS, TX" userId="068e5829-dc8e-441c-8615-0d9301a403d6" providerId="ADAL" clId="{BBA68CC6-D892-4AAE-B17D-EBEF63F8FEF5}" dt="2023-04-04T14:29:25.400" v="977" actId="122"/>
          <ac:spMkLst>
            <pc:docMk/>
            <pc:sldMk cId="1953796116" sldId="284"/>
            <ac:spMk id="2" creationId="{88C6FF2A-59BF-4956-AA4A-BFC38D62B7B1}"/>
          </ac:spMkLst>
        </pc:spChg>
      </pc:sldChg>
      <pc:sldChg chg="modSp add mod">
        <pc:chgData name="Steinberg, Brandon - FPAC-NRCS, TX" userId="068e5829-dc8e-441c-8615-0d9301a403d6" providerId="ADAL" clId="{BBA68CC6-D892-4AAE-B17D-EBEF63F8FEF5}" dt="2023-04-03T23:01:37.890" v="907" actId="122"/>
        <pc:sldMkLst>
          <pc:docMk/>
          <pc:sldMk cId="2610763426" sldId="285"/>
        </pc:sldMkLst>
        <pc:spChg chg="mod">
          <ac:chgData name="Steinberg, Brandon - FPAC-NRCS, TX" userId="068e5829-dc8e-441c-8615-0d9301a403d6" providerId="ADAL" clId="{BBA68CC6-D892-4AAE-B17D-EBEF63F8FEF5}" dt="2023-04-03T23:01:37.890" v="907" actId="122"/>
          <ac:spMkLst>
            <pc:docMk/>
            <pc:sldMk cId="2610763426" sldId="285"/>
            <ac:spMk id="2" creationId="{47ACD4EB-56D7-47F8-974F-EED020322582}"/>
          </ac:spMkLst>
        </pc:spChg>
      </pc:sldChg>
      <pc:sldChg chg="addSp delSp modSp add mod setBg">
        <pc:chgData name="Steinberg, Brandon - FPAC-NRCS, TX" userId="068e5829-dc8e-441c-8615-0d9301a403d6" providerId="ADAL" clId="{BBA68CC6-D892-4AAE-B17D-EBEF63F8FEF5}" dt="2023-04-04T17:00:10.693" v="1574" actId="26606"/>
        <pc:sldMkLst>
          <pc:docMk/>
          <pc:sldMk cId="2632655022" sldId="286"/>
        </pc:sldMkLst>
        <pc:spChg chg="mod">
          <ac:chgData name="Steinberg, Brandon - FPAC-NRCS, TX" userId="068e5829-dc8e-441c-8615-0d9301a403d6" providerId="ADAL" clId="{BBA68CC6-D892-4AAE-B17D-EBEF63F8FEF5}" dt="2023-04-04T17:00:10.693" v="1574" actId="26606"/>
          <ac:spMkLst>
            <pc:docMk/>
            <pc:sldMk cId="2632655022" sldId="286"/>
            <ac:spMk id="2" creationId="{47ACD4EB-56D7-47F8-974F-EED020322582}"/>
          </ac:spMkLst>
        </pc:spChg>
        <pc:spChg chg="add del mod">
          <ac:chgData name="Steinberg, Brandon - FPAC-NRCS, TX" userId="068e5829-dc8e-441c-8615-0d9301a403d6" providerId="ADAL" clId="{BBA68CC6-D892-4AAE-B17D-EBEF63F8FEF5}" dt="2023-04-04T17:00:10.693" v="1574" actId="26606"/>
          <ac:spMkLst>
            <pc:docMk/>
            <pc:sldMk cId="2632655022" sldId="286"/>
            <ac:spMk id="3" creationId="{91E2128C-3BFB-4802-B77D-7947164CF647}"/>
          </ac:spMkLst>
        </pc:spChg>
        <pc:spChg chg="add del">
          <ac:chgData name="Steinberg, Brandon - FPAC-NRCS, TX" userId="068e5829-dc8e-441c-8615-0d9301a403d6" providerId="ADAL" clId="{BBA68CC6-D892-4AAE-B17D-EBEF63F8FEF5}" dt="2023-04-04T17:00:04.067" v="1572" actId="26606"/>
          <ac:spMkLst>
            <pc:docMk/>
            <pc:sldMk cId="2632655022" sldId="286"/>
            <ac:spMk id="9" creationId="{2659FDB4-FCBE-4A89-B46D-43D4FA54464D}"/>
          </ac:spMkLst>
        </pc:spChg>
        <pc:spChg chg="add del">
          <ac:chgData name="Steinberg, Brandon - FPAC-NRCS, TX" userId="068e5829-dc8e-441c-8615-0d9301a403d6" providerId="ADAL" clId="{BBA68CC6-D892-4AAE-B17D-EBEF63F8FEF5}" dt="2023-04-04T17:00:04.067" v="1572" actId="26606"/>
          <ac:spMkLst>
            <pc:docMk/>
            <pc:sldMk cId="2632655022" sldId="286"/>
            <ac:spMk id="13" creationId="{58BDB0EE-D238-415B-9ED8-62AA6AB2AAD1}"/>
          </ac:spMkLst>
        </pc:spChg>
        <pc:spChg chg="add del">
          <ac:chgData name="Steinberg, Brandon - FPAC-NRCS, TX" userId="068e5829-dc8e-441c-8615-0d9301a403d6" providerId="ADAL" clId="{BBA68CC6-D892-4AAE-B17D-EBEF63F8FEF5}" dt="2023-04-04T17:00:04.067" v="1572" actId="26606"/>
          <ac:spMkLst>
            <pc:docMk/>
            <pc:sldMk cId="2632655022" sldId="286"/>
            <ac:spMk id="15" creationId="{C5B55FC3-961D-4325-82F1-DE92B0D04E03}"/>
          </ac:spMkLst>
        </pc:spChg>
        <pc:spChg chg="add del">
          <ac:chgData name="Steinberg, Brandon - FPAC-NRCS, TX" userId="068e5829-dc8e-441c-8615-0d9301a403d6" providerId="ADAL" clId="{BBA68CC6-D892-4AAE-B17D-EBEF63F8FEF5}" dt="2023-04-04T17:00:04.067" v="1572" actId="26606"/>
          <ac:spMkLst>
            <pc:docMk/>
            <pc:sldMk cId="2632655022" sldId="286"/>
            <ac:spMk id="17" creationId="{4C8AB332-D09E-4F28-943C-DABDD4716A3C}"/>
          </ac:spMkLst>
        </pc:spChg>
        <pc:spChg chg="add del">
          <ac:chgData name="Steinberg, Brandon - FPAC-NRCS, TX" userId="068e5829-dc8e-441c-8615-0d9301a403d6" providerId="ADAL" clId="{BBA68CC6-D892-4AAE-B17D-EBEF63F8FEF5}" dt="2023-04-04T17:00:10.693" v="1574" actId="26606"/>
          <ac:spMkLst>
            <pc:docMk/>
            <pc:sldMk cId="2632655022" sldId="286"/>
            <ac:spMk id="19" creationId="{BACC6370-2D7E-4714-9D71-7542949D7D5D}"/>
          </ac:spMkLst>
        </pc:spChg>
        <pc:spChg chg="add del">
          <ac:chgData name="Steinberg, Brandon - FPAC-NRCS, TX" userId="068e5829-dc8e-441c-8615-0d9301a403d6" providerId="ADAL" clId="{BBA68CC6-D892-4AAE-B17D-EBEF63F8FEF5}" dt="2023-04-04T17:00:10.693" v="1574" actId="26606"/>
          <ac:spMkLst>
            <pc:docMk/>
            <pc:sldMk cId="2632655022" sldId="286"/>
            <ac:spMk id="20" creationId="{F68B3F68-107C-434F-AA38-110D5EA91B85}"/>
          </ac:spMkLst>
        </pc:spChg>
        <pc:spChg chg="add del">
          <ac:chgData name="Steinberg, Brandon - FPAC-NRCS, TX" userId="068e5829-dc8e-441c-8615-0d9301a403d6" providerId="ADAL" clId="{BBA68CC6-D892-4AAE-B17D-EBEF63F8FEF5}" dt="2023-04-04T17:00:10.693" v="1574" actId="26606"/>
          <ac:spMkLst>
            <pc:docMk/>
            <pc:sldMk cId="2632655022" sldId="286"/>
            <ac:spMk id="21" creationId="{AAD0DBB9-1A4B-4391-81D4-CB19F9AB918A}"/>
          </ac:spMkLst>
        </pc:spChg>
        <pc:spChg chg="add del">
          <ac:chgData name="Steinberg, Brandon - FPAC-NRCS, TX" userId="068e5829-dc8e-441c-8615-0d9301a403d6" providerId="ADAL" clId="{BBA68CC6-D892-4AAE-B17D-EBEF63F8FEF5}" dt="2023-04-04T17:00:10.693" v="1574" actId="26606"/>
          <ac:spMkLst>
            <pc:docMk/>
            <pc:sldMk cId="2632655022" sldId="286"/>
            <ac:spMk id="22" creationId="{063BBA22-50EA-4C4D-BE05-F1CE4E63AA56}"/>
          </ac:spMkLst>
        </pc:spChg>
        <pc:graphicFrameChg chg="add del">
          <ac:chgData name="Steinberg, Brandon - FPAC-NRCS, TX" userId="068e5829-dc8e-441c-8615-0d9301a403d6" providerId="ADAL" clId="{BBA68CC6-D892-4AAE-B17D-EBEF63F8FEF5}" dt="2023-04-04T17:00:04.067" v="1572" actId="26606"/>
          <ac:graphicFrameMkLst>
            <pc:docMk/>
            <pc:sldMk cId="2632655022" sldId="286"/>
            <ac:graphicFrameMk id="5" creationId="{5B670061-7D5B-66D7-D7EC-3C98228423C8}"/>
          </ac:graphicFrameMkLst>
        </pc:graphicFrameChg>
        <pc:graphicFrameChg chg="add del">
          <ac:chgData name="Steinberg, Brandon - FPAC-NRCS, TX" userId="068e5829-dc8e-441c-8615-0d9301a403d6" providerId="ADAL" clId="{BBA68CC6-D892-4AAE-B17D-EBEF63F8FEF5}" dt="2023-04-04T17:00:10.693" v="1574" actId="26606"/>
          <ac:graphicFrameMkLst>
            <pc:docMk/>
            <pc:sldMk cId="2632655022" sldId="286"/>
            <ac:graphicFrameMk id="23" creationId="{FCD9E9E6-D758-AC20-CE22-F48D050082CF}"/>
          </ac:graphicFrameMkLst>
        </pc:graphicFrameChg>
        <pc:cxnChg chg="add del">
          <ac:chgData name="Steinberg, Brandon - FPAC-NRCS, TX" userId="068e5829-dc8e-441c-8615-0d9301a403d6" providerId="ADAL" clId="{BBA68CC6-D892-4AAE-B17D-EBEF63F8FEF5}" dt="2023-04-04T17:00:04.067" v="1572" actId="26606"/>
          <ac:cxnSpMkLst>
            <pc:docMk/>
            <pc:sldMk cId="2632655022" sldId="286"/>
            <ac:cxnSpMk id="11" creationId="{C8F51B3F-8331-4E4A-AE96-D47B1006EEAD}"/>
          </ac:cxnSpMkLst>
        </pc:cxnChg>
      </pc:sldChg>
      <pc:sldChg chg="modSp add del mod">
        <pc:chgData name="Steinberg, Brandon - FPAC-NRCS, TX" userId="068e5829-dc8e-441c-8615-0d9301a403d6" providerId="ADAL" clId="{BBA68CC6-D892-4AAE-B17D-EBEF63F8FEF5}" dt="2023-04-04T15:18:02.624" v="1015" actId="47"/>
        <pc:sldMkLst>
          <pc:docMk/>
          <pc:sldMk cId="118374180" sldId="287"/>
        </pc:sldMkLst>
        <pc:spChg chg="mod">
          <ac:chgData name="Steinberg, Brandon - FPAC-NRCS, TX" userId="068e5829-dc8e-441c-8615-0d9301a403d6" providerId="ADAL" clId="{BBA68CC6-D892-4AAE-B17D-EBEF63F8FEF5}" dt="2023-04-04T14:29:40.143" v="979" actId="14100"/>
          <ac:spMkLst>
            <pc:docMk/>
            <pc:sldMk cId="118374180" sldId="287"/>
            <ac:spMk id="2" creationId="{88C6FF2A-59BF-4956-AA4A-BFC38D62B7B1}"/>
          </ac:spMkLst>
        </pc:spChg>
      </pc:sldChg>
      <pc:sldChg chg="modSp add del mod">
        <pc:chgData name="Steinberg, Brandon - FPAC-NRCS, TX" userId="068e5829-dc8e-441c-8615-0d9301a403d6" providerId="ADAL" clId="{BBA68CC6-D892-4AAE-B17D-EBEF63F8FEF5}" dt="2023-04-04T15:18:02.624" v="1015" actId="47"/>
        <pc:sldMkLst>
          <pc:docMk/>
          <pc:sldMk cId="1427605841" sldId="288"/>
        </pc:sldMkLst>
        <pc:spChg chg="mod">
          <ac:chgData name="Steinberg, Brandon - FPAC-NRCS, TX" userId="068e5829-dc8e-441c-8615-0d9301a403d6" providerId="ADAL" clId="{BBA68CC6-D892-4AAE-B17D-EBEF63F8FEF5}" dt="2023-04-04T14:28:57.982" v="973" actId="14100"/>
          <ac:spMkLst>
            <pc:docMk/>
            <pc:sldMk cId="1427605841" sldId="288"/>
            <ac:spMk id="2" creationId="{88C6FF2A-59BF-4956-AA4A-BFC38D62B7B1}"/>
          </ac:spMkLst>
        </pc:spChg>
      </pc:sldChg>
      <pc:sldChg chg="modSp add del mod">
        <pc:chgData name="Steinberg, Brandon - FPAC-NRCS, TX" userId="068e5829-dc8e-441c-8615-0d9301a403d6" providerId="ADAL" clId="{BBA68CC6-D892-4AAE-B17D-EBEF63F8FEF5}" dt="2023-04-04T15:18:02.624" v="1015" actId="47"/>
        <pc:sldMkLst>
          <pc:docMk/>
          <pc:sldMk cId="250201163" sldId="290"/>
        </pc:sldMkLst>
        <pc:spChg chg="mod">
          <ac:chgData name="Steinberg, Brandon - FPAC-NRCS, TX" userId="068e5829-dc8e-441c-8615-0d9301a403d6" providerId="ADAL" clId="{BBA68CC6-D892-4AAE-B17D-EBEF63F8FEF5}" dt="2023-04-04T14:30:54.624" v="991" actId="14100"/>
          <ac:spMkLst>
            <pc:docMk/>
            <pc:sldMk cId="250201163" sldId="290"/>
            <ac:spMk id="3" creationId="{4C90D25A-9D88-42E0-8532-7AD5C462FD55}"/>
          </ac:spMkLst>
        </pc:spChg>
      </pc:sldChg>
      <pc:sldChg chg="del">
        <pc:chgData name="Steinberg, Brandon - FPAC-NRCS, TX" userId="068e5829-dc8e-441c-8615-0d9301a403d6" providerId="ADAL" clId="{BBA68CC6-D892-4AAE-B17D-EBEF63F8FEF5}" dt="2023-03-30T14:13:27.407" v="140" actId="47"/>
        <pc:sldMkLst>
          <pc:docMk/>
          <pc:sldMk cId="3206994493" sldId="1273"/>
        </pc:sldMkLst>
      </pc:sldChg>
      <pc:sldChg chg="addSp delSp modSp del mod modClrScheme chgLayout">
        <pc:chgData name="Steinberg, Brandon - FPAC-NRCS, TX" userId="068e5829-dc8e-441c-8615-0d9301a403d6" providerId="ADAL" clId="{BBA68CC6-D892-4AAE-B17D-EBEF63F8FEF5}" dt="2023-04-04T21:42:05.263" v="1978" actId="2696"/>
        <pc:sldMkLst>
          <pc:docMk/>
          <pc:sldMk cId="1135767146" sldId="1275"/>
        </pc:sldMkLst>
        <pc:spChg chg="mod ord">
          <ac:chgData name="Steinberg, Brandon - FPAC-NRCS, TX" userId="068e5829-dc8e-441c-8615-0d9301a403d6" providerId="ADAL" clId="{BBA68CC6-D892-4AAE-B17D-EBEF63F8FEF5}" dt="2023-04-04T17:01:54.702" v="1581" actId="700"/>
          <ac:spMkLst>
            <pc:docMk/>
            <pc:sldMk cId="1135767146" sldId="1275"/>
            <ac:spMk id="2" creationId="{711E359B-FDB4-65D4-5612-F0588AF96E8A}"/>
          </ac:spMkLst>
        </pc:spChg>
        <pc:spChg chg="del">
          <ac:chgData name="Steinberg, Brandon - FPAC-NRCS, TX" userId="068e5829-dc8e-441c-8615-0d9301a403d6" providerId="ADAL" clId="{BBA68CC6-D892-4AAE-B17D-EBEF63F8FEF5}" dt="2023-03-30T14:22:42.272" v="144" actId="478"/>
          <ac:spMkLst>
            <pc:docMk/>
            <pc:sldMk cId="1135767146" sldId="1275"/>
            <ac:spMk id="5" creationId="{45946E33-2374-6916-4D12-B1D19217D1A4}"/>
          </ac:spMkLst>
        </pc:spChg>
        <pc:spChg chg="add del mod">
          <ac:chgData name="Steinberg, Brandon - FPAC-NRCS, TX" userId="068e5829-dc8e-441c-8615-0d9301a403d6" providerId="ADAL" clId="{BBA68CC6-D892-4AAE-B17D-EBEF63F8FEF5}" dt="2023-04-04T17:01:29.535" v="1580" actId="478"/>
          <ac:spMkLst>
            <pc:docMk/>
            <pc:sldMk cId="1135767146" sldId="1275"/>
            <ac:spMk id="6" creationId="{0D11CBEC-5DF0-F882-A2A1-BDC076D97458}"/>
          </ac:spMkLst>
        </pc:spChg>
        <pc:graphicFrameChg chg="del modGraphic">
          <ac:chgData name="Steinberg, Brandon - FPAC-NRCS, TX" userId="068e5829-dc8e-441c-8615-0d9301a403d6" providerId="ADAL" clId="{BBA68CC6-D892-4AAE-B17D-EBEF63F8FEF5}" dt="2023-03-30T14:22:39.362" v="143" actId="478"/>
          <ac:graphicFrameMkLst>
            <pc:docMk/>
            <pc:sldMk cId="1135767146" sldId="1275"/>
            <ac:graphicFrameMk id="3" creationId="{65941BAE-1E47-53F7-FFAC-549925BB0B17}"/>
          </ac:graphicFrameMkLst>
        </pc:graphicFrameChg>
      </pc:sldChg>
      <pc:sldChg chg="del">
        <pc:chgData name="Steinberg, Brandon - FPAC-NRCS, TX" userId="068e5829-dc8e-441c-8615-0d9301a403d6" providerId="ADAL" clId="{BBA68CC6-D892-4AAE-B17D-EBEF63F8FEF5}" dt="2023-03-30T14:13:27.407" v="140" actId="47"/>
        <pc:sldMkLst>
          <pc:docMk/>
          <pc:sldMk cId="3335714616" sldId="1282"/>
        </pc:sldMkLst>
      </pc:sldChg>
      <pc:sldChg chg="modSp add del mod ord">
        <pc:chgData name="Steinberg, Brandon - FPAC-NRCS, TX" userId="068e5829-dc8e-441c-8615-0d9301a403d6" providerId="ADAL" clId="{BBA68CC6-D892-4AAE-B17D-EBEF63F8FEF5}" dt="2023-04-04T16:18:58.364" v="1146" actId="2696"/>
        <pc:sldMkLst>
          <pc:docMk/>
          <pc:sldMk cId="211181672" sldId="1367"/>
        </pc:sldMkLst>
        <pc:spChg chg="mod">
          <ac:chgData name="Steinberg, Brandon - FPAC-NRCS, TX" userId="068e5829-dc8e-441c-8615-0d9301a403d6" providerId="ADAL" clId="{BBA68CC6-D892-4AAE-B17D-EBEF63F8FEF5}" dt="2023-04-03T23:03:54.373" v="942" actId="115"/>
          <ac:spMkLst>
            <pc:docMk/>
            <pc:sldMk cId="211181672" sldId="1367"/>
            <ac:spMk id="2" creationId="{5DFF547D-60ED-C154-4896-8A0F6D9AACD5}"/>
          </ac:spMkLst>
        </pc:spChg>
        <pc:spChg chg="mod">
          <ac:chgData name="Steinberg, Brandon - FPAC-NRCS, TX" userId="068e5829-dc8e-441c-8615-0d9301a403d6" providerId="ADAL" clId="{BBA68CC6-D892-4AAE-B17D-EBEF63F8FEF5}" dt="2023-04-04T14:32:34.767" v="1013" actId="20577"/>
          <ac:spMkLst>
            <pc:docMk/>
            <pc:sldMk cId="211181672" sldId="1367"/>
            <ac:spMk id="3" creationId="{96E200F7-44CD-04F9-1B02-C5DB7505E698}"/>
          </ac:spMkLst>
        </pc:spChg>
      </pc:sldChg>
      <pc:sldChg chg="modSp add del mod ord">
        <pc:chgData name="Steinberg, Brandon - FPAC-NRCS, TX" userId="068e5829-dc8e-441c-8615-0d9301a403d6" providerId="ADAL" clId="{BBA68CC6-D892-4AAE-B17D-EBEF63F8FEF5}" dt="2023-04-04T16:25:22.089" v="1166" actId="2696"/>
        <pc:sldMkLst>
          <pc:docMk/>
          <pc:sldMk cId="1006491068" sldId="1368"/>
        </pc:sldMkLst>
        <pc:spChg chg="mod">
          <ac:chgData name="Steinberg, Brandon - FPAC-NRCS, TX" userId="068e5829-dc8e-441c-8615-0d9301a403d6" providerId="ADAL" clId="{BBA68CC6-D892-4AAE-B17D-EBEF63F8FEF5}" dt="2023-04-03T23:04:00.779" v="943" actId="115"/>
          <ac:spMkLst>
            <pc:docMk/>
            <pc:sldMk cId="1006491068" sldId="1368"/>
            <ac:spMk id="2" creationId="{8C837AA1-5CD2-6344-9C6B-273DAC81262A}"/>
          </ac:spMkLst>
        </pc:spChg>
        <pc:spChg chg="mod">
          <ac:chgData name="Steinberg, Brandon - FPAC-NRCS, TX" userId="068e5829-dc8e-441c-8615-0d9301a403d6" providerId="ADAL" clId="{BBA68CC6-D892-4AAE-B17D-EBEF63F8FEF5}" dt="2023-04-03T23:02:32.442" v="926" actId="20577"/>
          <ac:spMkLst>
            <pc:docMk/>
            <pc:sldMk cId="1006491068" sldId="1368"/>
            <ac:spMk id="3" creationId="{0C8400F7-675F-FBBA-1293-099ABD3E7A2D}"/>
          </ac:spMkLst>
        </pc:spChg>
      </pc:sldChg>
      <pc:sldChg chg="modSp add del mod ord">
        <pc:chgData name="Steinberg, Brandon - FPAC-NRCS, TX" userId="068e5829-dc8e-441c-8615-0d9301a403d6" providerId="ADAL" clId="{BBA68CC6-D892-4AAE-B17D-EBEF63F8FEF5}" dt="2023-04-04T16:37:16.222" v="1245" actId="2696"/>
        <pc:sldMkLst>
          <pc:docMk/>
          <pc:sldMk cId="1988232967" sldId="1369"/>
        </pc:sldMkLst>
        <pc:spChg chg="mod">
          <ac:chgData name="Steinberg, Brandon - FPAC-NRCS, TX" userId="068e5829-dc8e-441c-8615-0d9301a403d6" providerId="ADAL" clId="{BBA68CC6-D892-4AAE-B17D-EBEF63F8FEF5}" dt="2023-04-03T23:04:04.392" v="944" actId="115"/>
          <ac:spMkLst>
            <pc:docMk/>
            <pc:sldMk cId="1988232967" sldId="1369"/>
            <ac:spMk id="2" creationId="{4553D62A-1AC3-F831-EE1D-C9D48C6742F0}"/>
          </ac:spMkLst>
        </pc:spChg>
        <pc:spChg chg="mod">
          <ac:chgData name="Steinberg, Brandon - FPAC-NRCS, TX" userId="068e5829-dc8e-441c-8615-0d9301a403d6" providerId="ADAL" clId="{BBA68CC6-D892-4AAE-B17D-EBEF63F8FEF5}" dt="2023-04-03T23:02:43.912" v="929" actId="20577"/>
          <ac:spMkLst>
            <pc:docMk/>
            <pc:sldMk cId="1988232967" sldId="1369"/>
            <ac:spMk id="3" creationId="{71EF25F2-0B31-FB1C-884C-25AC5982D539}"/>
          </ac:spMkLst>
        </pc:spChg>
      </pc:sldChg>
      <pc:sldChg chg="modSp add mod ord">
        <pc:chgData name="Steinberg, Brandon - FPAC-NRCS, TX" userId="068e5829-dc8e-441c-8615-0d9301a403d6" providerId="ADAL" clId="{BBA68CC6-D892-4AAE-B17D-EBEF63F8FEF5}" dt="2023-04-04T21:37:08.216" v="1974" actId="14100"/>
        <pc:sldMkLst>
          <pc:docMk/>
          <pc:sldMk cId="2642531916" sldId="1371"/>
        </pc:sldMkLst>
        <pc:spChg chg="mod">
          <ac:chgData name="Steinberg, Brandon - FPAC-NRCS, TX" userId="068e5829-dc8e-441c-8615-0d9301a403d6" providerId="ADAL" clId="{BBA68CC6-D892-4AAE-B17D-EBEF63F8FEF5}" dt="2023-04-04T21:37:08.216" v="1974" actId="14100"/>
          <ac:spMkLst>
            <pc:docMk/>
            <pc:sldMk cId="2642531916" sldId="1371"/>
            <ac:spMk id="2" creationId="{495C5228-FDD8-BE1A-72CE-3E5C862F98B0}"/>
          </ac:spMkLst>
        </pc:spChg>
        <pc:spChg chg="mod">
          <ac:chgData name="Steinberg, Brandon - FPAC-NRCS, TX" userId="068e5829-dc8e-441c-8615-0d9301a403d6" providerId="ADAL" clId="{BBA68CC6-D892-4AAE-B17D-EBEF63F8FEF5}" dt="2023-04-04T14:32:11.126" v="1000" actId="20577"/>
          <ac:spMkLst>
            <pc:docMk/>
            <pc:sldMk cId="2642531916" sldId="1371"/>
            <ac:spMk id="3" creationId="{B15797AF-0173-E51E-B602-ECFE9462EF16}"/>
          </ac:spMkLst>
        </pc:spChg>
      </pc:sldChg>
      <pc:sldChg chg="modSp add del mod ord">
        <pc:chgData name="Steinberg, Brandon - FPAC-NRCS, TX" userId="068e5829-dc8e-441c-8615-0d9301a403d6" providerId="ADAL" clId="{BBA68CC6-D892-4AAE-B17D-EBEF63F8FEF5}" dt="2023-04-04T21:36:18.228" v="1917" actId="2696"/>
        <pc:sldMkLst>
          <pc:docMk/>
          <pc:sldMk cId="3088913572" sldId="1372"/>
        </pc:sldMkLst>
        <pc:spChg chg="mod">
          <ac:chgData name="Steinberg, Brandon - FPAC-NRCS, TX" userId="068e5829-dc8e-441c-8615-0d9301a403d6" providerId="ADAL" clId="{BBA68CC6-D892-4AAE-B17D-EBEF63F8FEF5}" dt="2023-04-03T23:04:08.953" v="945" actId="115"/>
          <ac:spMkLst>
            <pc:docMk/>
            <pc:sldMk cId="3088913572" sldId="1372"/>
            <ac:spMk id="2" creationId="{9138EAD0-8DD4-A05C-31A7-52F158930633}"/>
          </ac:spMkLst>
        </pc:spChg>
        <pc:spChg chg="mod">
          <ac:chgData name="Steinberg, Brandon - FPAC-NRCS, TX" userId="068e5829-dc8e-441c-8615-0d9301a403d6" providerId="ADAL" clId="{BBA68CC6-D892-4AAE-B17D-EBEF63F8FEF5}" dt="2023-04-04T14:32:44.868" v="1014" actId="14100"/>
          <ac:spMkLst>
            <pc:docMk/>
            <pc:sldMk cId="3088913572" sldId="1372"/>
            <ac:spMk id="3" creationId="{2DCE81BF-F992-2DD1-C8B6-C4D60ECE5FEF}"/>
          </ac:spMkLst>
        </pc:spChg>
      </pc:sldChg>
      <pc:sldChg chg="del">
        <pc:chgData name="Steinberg, Brandon - FPAC-NRCS, TX" userId="068e5829-dc8e-441c-8615-0d9301a403d6" providerId="ADAL" clId="{BBA68CC6-D892-4AAE-B17D-EBEF63F8FEF5}" dt="2023-03-30T14:13:27.407" v="140" actId="47"/>
        <pc:sldMkLst>
          <pc:docMk/>
          <pc:sldMk cId="2818963265" sldId="2421"/>
        </pc:sldMkLst>
      </pc:sldChg>
      <pc:sldChg chg="modSp mod">
        <pc:chgData name="Steinberg, Brandon - FPAC-NRCS, TX" userId="068e5829-dc8e-441c-8615-0d9301a403d6" providerId="ADAL" clId="{BBA68CC6-D892-4AAE-B17D-EBEF63F8FEF5}" dt="2023-04-04T21:43:01.832" v="1999" actId="6549"/>
        <pc:sldMkLst>
          <pc:docMk/>
          <pc:sldMk cId="1396720747" sldId="2425"/>
        </pc:sldMkLst>
        <pc:spChg chg="mod">
          <ac:chgData name="Steinberg, Brandon - FPAC-NRCS, TX" userId="068e5829-dc8e-441c-8615-0d9301a403d6" providerId="ADAL" clId="{BBA68CC6-D892-4AAE-B17D-EBEF63F8FEF5}" dt="2023-03-30T14:13:07.664" v="138" actId="20577"/>
          <ac:spMkLst>
            <pc:docMk/>
            <pc:sldMk cId="1396720747" sldId="2425"/>
            <ac:spMk id="2" creationId="{9E2DB8BF-4A90-7638-B3CD-DEB6A30E8B8D}"/>
          </ac:spMkLst>
        </pc:spChg>
        <pc:spChg chg="mod">
          <ac:chgData name="Steinberg, Brandon - FPAC-NRCS, TX" userId="068e5829-dc8e-441c-8615-0d9301a403d6" providerId="ADAL" clId="{BBA68CC6-D892-4AAE-B17D-EBEF63F8FEF5}" dt="2023-04-04T21:43:01.832" v="1999" actId="6549"/>
          <ac:spMkLst>
            <pc:docMk/>
            <pc:sldMk cId="1396720747" sldId="2425"/>
            <ac:spMk id="4" creationId="{AF359982-5FB7-436E-9A72-AC011E729FF3}"/>
          </ac:spMkLst>
        </pc:spChg>
        <pc:spChg chg="mod">
          <ac:chgData name="Steinberg, Brandon - FPAC-NRCS, TX" userId="068e5829-dc8e-441c-8615-0d9301a403d6" providerId="ADAL" clId="{BBA68CC6-D892-4AAE-B17D-EBEF63F8FEF5}" dt="2023-03-30T14:12:42.345" v="45" actId="20577"/>
          <ac:spMkLst>
            <pc:docMk/>
            <pc:sldMk cId="1396720747" sldId="2425"/>
            <ac:spMk id="5" creationId="{84357B82-C5D9-34A5-579E-C6EB4542532A}"/>
          </ac:spMkLst>
        </pc:spChg>
      </pc:sldChg>
      <pc:sldChg chg="del">
        <pc:chgData name="Steinberg, Brandon - FPAC-NRCS, TX" userId="068e5829-dc8e-441c-8615-0d9301a403d6" providerId="ADAL" clId="{BBA68CC6-D892-4AAE-B17D-EBEF63F8FEF5}" dt="2023-03-30T14:13:27.407" v="140" actId="47"/>
        <pc:sldMkLst>
          <pc:docMk/>
          <pc:sldMk cId="1909655554" sldId="2426"/>
        </pc:sldMkLst>
      </pc:sldChg>
      <pc:sldChg chg="addSp delSp modSp del mod">
        <pc:chgData name="Steinberg, Brandon - FPAC-NRCS, TX" userId="068e5829-dc8e-441c-8615-0d9301a403d6" providerId="ADAL" clId="{BBA68CC6-D892-4AAE-B17D-EBEF63F8FEF5}" dt="2023-03-30T14:23:42.719" v="195" actId="2696"/>
        <pc:sldMkLst>
          <pc:docMk/>
          <pc:sldMk cId="3550914115" sldId="2427"/>
        </pc:sldMkLst>
        <pc:spChg chg="del mod">
          <ac:chgData name="Steinberg, Brandon - FPAC-NRCS, TX" userId="068e5829-dc8e-441c-8615-0d9301a403d6" providerId="ADAL" clId="{BBA68CC6-D892-4AAE-B17D-EBEF63F8FEF5}" dt="2023-03-30T14:23:29.362" v="194" actId="478"/>
          <ac:spMkLst>
            <pc:docMk/>
            <pc:sldMk cId="3550914115" sldId="2427"/>
            <ac:spMk id="3" creationId="{31A52F2C-3806-9678-4FE9-59A5574C0FAD}"/>
          </ac:spMkLst>
        </pc:spChg>
        <pc:spChg chg="add mod">
          <ac:chgData name="Steinberg, Brandon - FPAC-NRCS, TX" userId="068e5829-dc8e-441c-8615-0d9301a403d6" providerId="ADAL" clId="{BBA68CC6-D892-4AAE-B17D-EBEF63F8FEF5}" dt="2023-03-30T14:23:29.362" v="194" actId="478"/>
          <ac:spMkLst>
            <pc:docMk/>
            <pc:sldMk cId="3550914115" sldId="2427"/>
            <ac:spMk id="5" creationId="{2F22DFC4-0DE9-3571-5A2A-23B6DA111442}"/>
          </ac:spMkLst>
        </pc:spChg>
        <pc:picChg chg="del">
          <ac:chgData name="Steinberg, Brandon - FPAC-NRCS, TX" userId="068e5829-dc8e-441c-8615-0d9301a403d6" providerId="ADAL" clId="{BBA68CC6-D892-4AAE-B17D-EBEF63F8FEF5}" dt="2023-03-30T14:22:30.527" v="141" actId="478"/>
          <ac:picMkLst>
            <pc:docMk/>
            <pc:sldMk cId="3550914115" sldId="2427"/>
            <ac:picMk id="2050" creationId="{2D4E50F6-C6C4-052B-62DF-2A18A181A66E}"/>
          </ac:picMkLst>
        </pc:picChg>
      </pc:sldChg>
      <pc:sldChg chg="del">
        <pc:chgData name="Steinberg, Brandon - FPAC-NRCS, TX" userId="068e5829-dc8e-441c-8615-0d9301a403d6" providerId="ADAL" clId="{BBA68CC6-D892-4AAE-B17D-EBEF63F8FEF5}" dt="2023-03-30T14:13:27.407" v="140" actId="47"/>
        <pc:sldMkLst>
          <pc:docMk/>
          <pc:sldMk cId="1749387356" sldId="2428"/>
        </pc:sldMkLst>
      </pc:sldChg>
      <pc:sldChg chg="del">
        <pc:chgData name="Steinberg, Brandon - FPAC-NRCS, TX" userId="068e5829-dc8e-441c-8615-0d9301a403d6" providerId="ADAL" clId="{BBA68CC6-D892-4AAE-B17D-EBEF63F8FEF5}" dt="2023-03-30T14:13:27.407" v="140" actId="47"/>
        <pc:sldMkLst>
          <pc:docMk/>
          <pc:sldMk cId="3152437058" sldId="2430"/>
        </pc:sldMkLst>
      </pc:sldChg>
      <pc:sldChg chg="del">
        <pc:chgData name="Steinberg, Brandon - FPAC-NRCS, TX" userId="068e5829-dc8e-441c-8615-0d9301a403d6" providerId="ADAL" clId="{BBA68CC6-D892-4AAE-B17D-EBEF63F8FEF5}" dt="2023-03-30T14:13:27.407" v="140" actId="47"/>
        <pc:sldMkLst>
          <pc:docMk/>
          <pc:sldMk cId="4170541811" sldId="2432"/>
        </pc:sldMkLst>
      </pc:sldChg>
      <pc:sldChg chg="del">
        <pc:chgData name="Steinberg, Brandon - FPAC-NRCS, TX" userId="068e5829-dc8e-441c-8615-0d9301a403d6" providerId="ADAL" clId="{BBA68CC6-D892-4AAE-B17D-EBEF63F8FEF5}" dt="2023-03-30T14:13:27.407" v="140" actId="47"/>
        <pc:sldMkLst>
          <pc:docMk/>
          <pc:sldMk cId="3062540341" sldId="2569"/>
        </pc:sldMkLst>
      </pc:sldChg>
      <pc:sldChg chg="modSp new mod">
        <pc:chgData name="Steinberg, Brandon - FPAC-NRCS, TX" userId="068e5829-dc8e-441c-8615-0d9301a403d6" providerId="ADAL" clId="{BBA68CC6-D892-4AAE-B17D-EBEF63F8FEF5}" dt="2023-04-04T21:37:38.945" v="1977" actId="14100"/>
        <pc:sldMkLst>
          <pc:docMk/>
          <pc:sldMk cId="1439790977" sldId="2575"/>
        </pc:sldMkLst>
        <pc:spChg chg="mod">
          <ac:chgData name="Steinberg, Brandon - FPAC-NRCS, TX" userId="068e5829-dc8e-441c-8615-0d9301a403d6" providerId="ADAL" clId="{BBA68CC6-D892-4AAE-B17D-EBEF63F8FEF5}" dt="2023-04-04T21:37:38.945" v="1977" actId="14100"/>
          <ac:spMkLst>
            <pc:docMk/>
            <pc:sldMk cId="1439790977" sldId="2575"/>
            <ac:spMk id="2" creationId="{29696E54-4CE7-8B36-9E0F-3F094EEFDB06}"/>
          </ac:spMkLst>
        </pc:spChg>
        <pc:spChg chg="mod">
          <ac:chgData name="Steinberg, Brandon - FPAC-NRCS, TX" userId="068e5829-dc8e-441c-8615-0d9301a403d6" providerId="ADAL" clId="{BBA68CC6-D892-4AAE-B17D-EBEF63F8FEF5}" dt="2023-04-04T17:17:12.172" v="1685" actId="20577"/>
          <ac:spMkLst>
            <pc:docMk/>
            <pc:sldMk cId="1439790977" sldId="2575"/>
            <ac:spMk id="3" creationId="{73E55D8D-2F28-ED1A-C909-1A5C534C9764}"/>
          </ac:spMkLst>
        </pc:spChg>
      </pc:sldChg>
      <pc:sldChg chg="modSp new del mod ord">
        <pc:chgData name="Steinberg, Brandon - FPAC-NRCS, TX" userId="068e5829-dc8e-441c-8615-0d9301a403d6" providerId="ADAL" clId="{BBA68CC6-D892-4AAE-B17D-EBEF63F8FEF5}" dt="2023-04-03T23:03:43.184" v="941" actId="2696"/>
        <pc:sldMkLst>
          <pc:docMk/>
          <pc:sldMk cId="1079051833" sldId="2576"/>
        </pc:sldMkLst>
        <pc:spChg chg="mod">
          <ac:chgData name="Steinberg, Brandon - FPAC-NRCS, TX" userId="068e5829-dc8e-441c-8615-0d9301a403d6" providerId="ADAL" clId="{BBA68CC6-D892-4AAE-B17D-EBEF63F8FEF5}" dt="2023-03-30T14:25:06.468" v="290" actId="122"/>
          <ac:spMkLst>
            <pc:docMk/>
            <pc:sldMk cId="1079051833" sldId="2576"/>
            <ac:spMk id="2" creationId="{5E996962-AB91-2DC0-422A-9C46565D856F}"/>
          </ac:spMkLst>
        </pc:spChg>
        <pc:spChg chg="mod">
          <ac:chgData name="Steinberg, Brandon - FPAC-NRCS, TX" userId="068e5829-dc8e-441c-8615-0d9301a403d6" providerId="ADAL" clId="{BBA68CC6-D892-4AAE-B17D-EBEF63F8FEF5}" dt="2023-03-30T14:49:50.996" v="615" actId="20577"/>
          <ac:spMkLst>
            <pc:docMk/>
            <pc:sldMk cId="1079051833" sldId="2576"/>
            <ac:spMk id="3" creationId="{9F248461-9434-CDD5-885B-611116C724E3}"/>
          </ac:spMkLst>
        </pc:spChg>
      </pc:sldChg>
      <pc:sldChg chg="modSp new del mod">
        <pc:chgData name="Steinberg, Brandon - FPAC-NRCS, TX" userId="068e5829-dc8e-441c-8615-0d9301a403d6" providerId="ADAL" clId="{BBA68CC6-D892-4AAE-B17D-EBEF63F8FEF5}" dt="2023-04-04T17:01:08.372" v="1579" actId="47"/>
        <pc:sldMkLst>
          <pc:docMk/>
          <pc:sldMk cId="1092977048" sldId="2577"/>
        </pc:sldMkLst>
        <pc:spChg chg="mod">
          <ac:chgData name="Steinberg, Brandon - FPAC-NRCS, TX" userId="068e5829-dc8e-441c-8615-0d9301a403d6" providerId="ADAL" clId="{BBA68CC6-D892-4AAE-B17D-EBEF63F8FEF5}" dt="2023-03-30T14:25:29.568" v="331" actId="122"/>
          <ac:spMkLst>
            <pc:docMk/>
            <pc:sldMk cId="1092977048" sldId="2577"/>
            <ac:spMk id="2" creationId="{0CBE811A-C1DC-423D-1569-B5F162C073BE}"/>
          </ac:spMkLst>
        </pc:spChg>
      </pc:sldChg>
      <pc:sldChg chg="modSp new del mod">
        <pc:chgData name="Steinberg, Brandon - FPAC-NRCS, TX" userId="068e5829-dc8e-441c-8615-0d9301a403d6" providerId="ADAL" clId="{BBA68CC6-D892-4AAE-B17D-EBEF63F8FEF5}" dt="2023-04-04T17:01:04.516" v="1578" actId="47"/>
        <pc:sldMkLst>
          <pc:docMk/>
          <pc:sldMk cId="790564080" sldId="2578"/>
        </pc:sldMkLst>
        <pc:spChg chg="mod">
          <ac:chgData name="Steinberg, Brandon - FPAC-NRCS, TX" userId="068e5829-dc8e-441c-8615-0d9301a403d6" providerId="ADAL" clId="{BBA68CC6-D892-4AAE-B17D-EBEF63F8FEF5}" dt="2023-03-30T14:26:27.831" v="379" actId="122"/>
          <ac:spMkLst>
            <pc:docMk/>
            <pc:sldMk cId="790564080" sldId="2578"/>
            <ac:spMk id="2" creationId="{58406159-6DC1-9AC7-622F-381A7C7CCB79}"/>
          </ac:spMkLst>
        </pc:spChg>
      </pc:sldChg>
      <pc:sldChg chg="modSp new mod ord">
        <pc:chgData name="Steinberg, Brandon - FPAC-NRCS, TX" userId="068e5829-dc8e-441c-8615-0d9301a403d6" providerId="ADAL" clId="{BBA68CC6-D892-4AAE-B17D-EBEF63F8FEF5}" dt="2023-04-04T17:00:51.490" v="1576"/>
        <pc:sldMkLst>
          <pc:docMk/>
          <pc:sldMk cId="2214069501" sldId="2579"/>
        </pc:sldMkLst>
        <pc:spChg chg="mod">
          <ac:chgData name="Steinberg, Brandon - FPAC-NRCS, TX" userId="068e5829-dc8e-441c-8615-0d9301a403d6" providerId="ADAL" clId="{BBA68CC6-D892-4AAE-B17D-EBEF63F8FEF5}" dt="2023-03-30T14:27:00.139" v="412" actId="122"/>
          <ac:spMkLst>
            <pc:docMk/>
            <pc:sldMk cId="2214069501" sldId="2579"/>
            <ac:spMk id="2" creationId="{9C5094A7-6B37-0E0B-A03F-EDF60103C050}"/>
          </ac:spMkLst>
        </pc:spChg>
        <pc:spChg chg="mod">
          <ac:chgData name="Steinberg, Brandon - FPAC-NRCS, TX" userId="068e5829-dc8e-441c-8615-0d9301a403d6" providerId="ADAL" clId="{BBA68CC6-D892-4AAE-B17D-EBEF63F8FEF5}" dt="2023-03-30T15:22:35.475" v="652" actId="20577"/>
          <ac:spMkLst>
            <pc:docMk/>
            <pc:sldMk cId="2214069501" sldId="2579"/>
            <ac:spMk id="3" creationId="{3F31699C-A92F-C8B5-0F76-E6B7C5859E73}"/>
          </ac:spMkLst>
        </pc:spChg>
      </pc:sldChg>
      <pc:sldChg chg="modSp new del mod">
        <pc:chgData name="Steinberg, Brandon - FPAC-NRCS, TX" userId="068e5829-dc8e-441c-8615-0d9301a403d6" providerId="ADAL" clId="{BBA68CC6-D892-4AAE-B17D-EBEF63F8FEF5}" dt="2023-04-03T23:01:12.351" v="896" actId="2696"/>
        <pc:sldMkLst>
          <pc:docMk/>
          <pc:sldMk cId="1316208666" sldId="2580"/>
        </pc:sldMkLst>
        <pc:spChg chg="mod">
          <ac:chgData name="Steinberg, Brandon - FPAC-NRCS, TX" userId="068e5829-dc8e-441c-8615-0d9301a403d6" providerId="ADAL" clId="{BBA68CC6-D892-4AAE-B17D-EBEF63F8FEF5}" dt="2023-03-30T14:27:42.711" v="415"/>
          <ac:spMkLst>
            <pc:docMk/>
            <pc:sldMk cId="1316208666" sldId="2580"/>
            <ac:spMk id="2" creationId="{4BC634D7-BD8B-2391-E1DC-2D8187E021DD}"/>
          </ac:spMkLst>
        </pc:spChg>
      </pc:sldChg>
      <pc:sldChg chg="addSp delSp modSp new mod ord">
        <pc:chgData name="Steinberg, Brandon - FPAC-NRCS, TX" userId="068e5829-dc8e-441c-8615-0d9301a403d6" providerId="ADAL" clId="{BBA68CC6-D892-4AAE-B17D-EBEF63F8FEF5}" dt="2023-04-04T21:36:07.876" v="1916"/>
        <pc:sldMkLst>
          <pc:docMk/>
          <pc:sldMk cId="3110444577" sldId="2581"/>
        </pc:sldMkLst>
        <pc:spChg chg="mod">
          <ac:chgData name="Steinberg, Brandon - FPAC-NRCS, TX" userId="068e5829-dc8e-441c-8615-0d9301a403d6" providerId="ADAL" clId="{BBA68CC6-D892-4AAE-B17D-EBEF63F8FEF5}" dt="2023-04-04T17:25:46.049" v="1913" actId="14100"/>
          <ac:spMkLst>
            <pc:docMk/>
            <pc:sldMk cId="3110444577" sldId="2581"/>
            <ac:spMk id="2" creationId="{E0A40323-E5EE-DF87-2CC6-2FB1281FAB7E}"/>
          </ac:spMkLst>
        </pc:spChg>
        <pc:spChg chg="del">
          <ac:chgData name="Steinberg, Brandon - FPAC-NRCS, TX" userId="068e5829-dc8e-441c-8615-0d9301a403d6" providerId="ADAL" clId="{BBA68CC6-D892-4AAE-B17D-EBEF63F8FEF5}" dt="2023-03-30T15:04:26.993" v="617"/>
          <ac:spMkLst>
            <pc:docMk/>
            <pc:sldMk cId="3110444577" sldId="2581"/>
            <ac:spMk id="3" creationId="{8A8296D5-189E-5FB7-40DB-F77C7FB64391}"/>
          </ac:spMkLst>
        </pc:spChg>
        <pc:graphicFrameChg chg="add mod modGraphic">
          <ac:chgData name="Steinberg, Brandon - FPAC-NRCS, TX" userId="068e5829-dc8e-441c-8615-0d9301a403d6" providerId="ADAL" clId="{BBA68CC6-D892-4AAE-B17D-EBEF63F8FEF5}" dt="2023-04-04T17:25:50.311" v="1914" actId="1076"/>
          <ac:graphicFrameMkLst>
            <pc:docMk/>
            <pc:sldMk cId="3110444577" sldId="2581"/>
            <ac:graphicFrameMk id="4" creationId="{634AA1E8-BA62-2B20-AA3E-EAF05871CEFD}"/>
          </ac:graphicFrameMkLst>
        </pc:graphicFrameChg>
      </pc:sldChg>
      <pc:sldChg chg="del">
        <pc:chgData name="Steinberg, Brandon - FPAC-NRCS, TX" userId="068e5829-dc8e-441c-8615-0d9301a403d6" providerId="ADAL" clId="{BBA68CC6-D892-4AAE-B17D-EBEF63F8FEF5}" dt="2023-03-30T14:13:27.407" v="140" actId="47"/>
        <pc:sldMkLst>
          <pc:docMk/>
          <pc:sldMk cId="1768448091" sldId="2739"/>
        </pc:sldMkLst>
      </pc:sldChg>
      <pc:sldChg chg="delSp modSp add del mod ord">
        <pc:chgData name="Steinberg, Brandon - FPAC-NRCS, TX" userId="068e5829-dc8e-441c-8615-0d9301a403d6" providerId="ADAL" clId="{BBA68CC6-D892-4AAE-B17D-EBEF63F8FEF5}" dt="2023-04-04T17:00:51.490" v="1576"/>
        <pc:sldMkLst>
          <pc:docMk/>
          <pc:sldMk cId="4028633136" sldId="2740"/>
        </pc:sldMkLst>
        <pc:spChg chg="mod">
          <ac:chgData name="Steinberg, Brandon - FPAC-NRCS, TX" userId="068e5829-dc8e-441c-8615-0d9301a403d6" providerId="ADAL" clId="{BBA68CC6-D892-4AAE-B17D-EBEF63F8FEF5}" dt="2023-03-30T15:20:08.254" v="624"/>
          <ac:spMkLst>
            <pc:docMk/>
            <pc:sldMk cId="4028633136" sldId="2740"/>
            <ac:spMk id="6" creationId="{EF51814F-29A3-3A25-858F-DE0ACA7EECD3}"/>
          </ac:spMkLst>
        </pc:spChg>
        <pc:picChg chg="del">
          <ac:chgData name="Steinberg, Brandon - FPAC-NRCS, TX" userId="068e5829-dc8e-441c-8615-0d9301a403d6" providerId="ADAL" clId="{BBA68CC6-D892-4AAE-B17D-EBEF63F8FEF5}" dt="2023-03-30T14:11:31.270" v="0" actId="478"/>
          <ac:picMkLst>
            <pc:docMk/>
            <pc:sldMk cId="4028633136" sldId="2740"/>
            <ac:picMk id="5" creationId="{7ACE0079-6572-F6C0-7B35-FF70B488FBCB}"/>
          </ac:picMkLst>
        </pc:picChg>
      </pc:sldChg>
      <pc:sldChg chg="del">
        <pc:chgData name="Steinberg, Brandon - FPAC-NRCS, TX" userId="068e5829-dc8e-441c-8615-0d9301a403d6" providerId="ADAL" clId="{BBA68CC6-D892-4AAE-B17D-EBEF63F8FEF5}" dt="2023-03-30T14:13:18.822" v="139" actId="47"/>
        <pc:sldMkLst>
          <pc:docMk/>
          <pc:sldMk cId="2484034243" sldId="2741"/>
        </pc:sldMkLst>
      </pc:sldChg>
      <pc:sldChg chg="addSp delSp modSp new mod ord setBg">
        <pc:chgData name="Steinberg, Brandon - FPAC-NRCS, TX" userId="068e5829-dc8e-441c-8615-0d9301a403d6" providerId="ADAL" clId="{BBA68CC6-D892-4AAE-B17D-EBEF63F8FEF5}" dt="2023-04-04T17:00:51.490" v="1576"/>
        <pc:sldMkLst>
          <pc:docMk/>
          <pc:sldMk cId="3942285030" sldId="2741"/>
        </pc:sldMkLst>
        <pc:spChg chg="mod">
          <ac:chgData name="Steinberg, Brandon - FPAC-NRCS, TX" userId="068e5829-dc8e-441c-8615-0d9301a403d6" providerId="ADAL" clId="{BBA68CC6-D892-4AAE-B17D-EBEF63F8FEF5}" dt="2023-04-04T16:38:14.196" v="1487" actId="26606"/>
          <ac:spMkLst>
            <pc:docMk/>
            <pc:sldMk cId="3942285030" sldId="2741"/>
            <ac:spMk id="2" creationId="{F0EC84AF-2AF1-98A6-E09F-5E14669F4283}"/>
          </ac:spMkLst>
        </pc:spChg>
        <pc:spChg chg="add del mod">
          <ac:chgData name="Steinberg, Brandon - FPAC-NRCS, TX" userId="068e5829-dc8e-441c-8615-0d9301a403d6" providerId="ADAL" clId="{BBA68CC6-D892-4AAE-B17D-EBEF63F8FEF5}" dt="2023-04-04T16:38:14.196" v="1487" actId="26606"/>
          <ac:spMkLst>
            <pc:docMk/>
            <pc:sldMk cId="3942285030" sldId="2741"/>
            <ac:spMk id="3" creationId="{1714A7E3-C542-B292-17C5-E2EC2F64BCE1}"/>
          </ac:spMkLst>
        </pc:spChg>
        <pc:spChg chg="add del">
          <ac:chgData name="Steinberg, Brandon - FPAC-NRCS, TX" userId="068e5829-dc8e-441c-8615-0d9301a403d6" providerId="ADAL" clId="{BBA68CC6-D892-4AAE-B17D-EBEF63F8FEF5}" dt="2023-04-04T16:38:14.196" v="1487" actId="26606"/>
          <ac:spMkLst>
            <pc:docMk/>
            <pc:sldMk cId="3942285030" sldId="2741"/>
            <ac:spMk id="9" creationId="{BACC6370-2D7E-4714-9D71-7542949D7D5D}"/>
          </ac:spMkLst>
        </pc:spChg>
        <pc:spChg chg="add del">
          <ac:chgData name="Steinberg, Brandon - FPAC-NRCS, TX" userId="068e5829-dc8e-441c-8615-0d9301a403d6" providerId="ADAL" clId="{BBA68CC6-D892-4AAE-B17D-EBEF63F8FEF5}" dt="2023-04-04T16:38:14.196" v="1487" actId="26606"/>
          <ac:spMkLst>
            <pc:docMk/>
            <pc:sldMk cId="3942285030" sldId="2741"/>
            <ac:spMk id="11" creationId="{256B2C21-A230-48C0-8DF1-C46611373C44}"/>
          </ac:spMkLst>
        </pc:spChg>
        <pc:spChg chg="add del">
          <ac:chgData name="Steinberg, Brandon - FPAC-NRCS, TX" userId="068e5829-dc8e-441c-8615-0d9301a403d6" providerId="ADAL" clId="{BBA68CC6-D892-4AAE-B17D-EBEF63F8FEF5}" dt="2023-04-04T16:38:14.196" v="1487" actId="26606"/>
          <ac:spMkLst>
            <pc:docMk/>
            <pc:sldMk cId="3942285030" sldId="2741"/>
            <ac:spMk id="13" creationId="{3847E18C-932D-4C95-AABA-FEC7C9499AD7}"/>
          </ac:spMkLst>
        </pc:spChg>
        <pc:spChg chg="add del">
          <ac:chgData name="Steinberg, Brandon - FPAC-NRCS, TX" userId="068e5829-dc8e-441c-8615-0d9301a403d6" providerId="ADAL" clId="{BBA68CC6-D892-4AAE-B17D-EBEF63F8FEF5}" dt="2023-04-04T16:38:14.196" v="1487" actId="26606"/>
          <ac:spMkLst>
            <pc:docMk/>
            <pc:sldMk cId="3942285030" sldId="2741"/>
            <ac:spMk id="15" creationId="{3150CB11-0C61-439E-910F-5787759E72A0}"/>
          </ac:spMkLst>
        </pc:spChg>
        <pc:spChg chg="add del">
          <ac:chgData name="Steinberg, Brandon - FPAC-NRCS, TX" userId="068e5829-dc8e-441c-8615-0d9301a403d6" providerId="ADAL" clId="{BBA68CC6-D892-4AAE-B17D-EBEF63F8FEF5}" dt="2023-04-04T16:38:14.196" v="1487" actId="26606"/>
          <ac:spMkLst>
            <pc:docMk/>
            <pc:sldMk cId="3942285030" sldId="2741"/>
            <ac:spMk id="17" creationId="{43F8A58B-5155-44CE-A5FF-7647B47D0A7A}"/>
          </ac:spMkLst>
        </pc:spChg>
        <pc:spChg chg="add del">
          <ac:chgData name="Steinberg, Brandon - FPAC-NRCS, TX" userId="068e5829-dc8e-441c-8615-0d9301a403d6" providerId="ADAL" clId="{BBA68CC6-D892-4AAE-B17D-EBEF63F8FEF5}" dt="2023-04-04T16:38:14.196" v="1487" actId="26606"/>
          <ac:spMkLst>
            <pc:docMk/>
            <pc:sldMk cId="3942285030" sldId="2741"/>
            <ac:spMk id="19" creationId="{443F2ACA-E6D6-4028-82DD-F03C262D5DE6}"/>
          </ac:spMkLst>
        </pc:spChg>
        <pc:graphicFrameChg chg="add del">
          <ac:chgData name="Steinberg, Brandon - FPAC-NRCS, TX" userId="068e5829-dc8e-441c-8615-0d9301a403d6" providerId="ADAL" clId="{BBA68CC6-D892-4AAE-B17D-EBEF63F8FEF5}" dt="2023-04-04T16:38:14.196" v="1487" actId="26606"/>
          <ac:graphicFrameMkLst>
            <pc:docMk/>
            <pc:sldMk cId="3942285030" sldId="2741"/>
            <ac:graphicFrameMk id="5" creationId="{0227EDA6-9382-4324-5A5D-976D6FA22396}"/>
          </ac:graphicFrameMkLst>
        </pc:graphicFrameChg>
      </pc:sldChg>
      <pc:sldChg chg="modSp new mod ord">
        <pc:chgData name="Steinberg, Brandon - FPAC-NRCS, TX" userId="068e5829-dc8e-441c-8615-0d9301a403d6" providerId="ADAL" clId="{BBA68CC6-D892-4AAE-B17D-EBEF63F8FEF5}" dt="2023-04-04T17:00:51.490" v="1576"/>
        <pc:sldMkLst>
          <pc:docMk/>
          <pc:sldMk cId="318010344" sldId="2742"/>
        </pc:sldMkLst>
        <pc:spChg chg="mod">
          <ac:chgData name="Steinberg, Brandon - FPAC-NRCS, TX" userId="068e5829-dc8e-441c-8615-0d9301a403d6" providerId="ADAL" clId="{BBA68CC6-D892-4AAE-B17D-EBEF63F8FEF5}" dt="2023-03-30T15:25:29.599" v="744" actId="20577"/>
          <ac:spMkLst>
            <pc:docMk/>
            <pc:sldMk cId="318010344" sldId="2742"/>
            <ac:spMk id="2" creationId="{392C48AE-748B-96DC-1951-7502BC16260D}"/>
          </ac:spMkLst>
        </pc:spChg>
        <pc:spChg chg="mod">
          <ac:chgData name="Steinberg, Brandon - FPAC-NRCS, TX" userId="068e5829-dc8e-441c-8615-0d9301a403d6" providerId="ADAL" clId="{BBA68CC6-D892-4AAE-B17D-EBEF63F8FEF5}" dt="2023-03-30T15:27:07.522" v="766" actId="20577"/>
          <ac:spMkLst>
            <pc:docMk/>
            <pc:sldMk cId="318010344" sldId="2742"/>
            <ac:spMk id="3" creationId="{A6586E59-AC8C-D150-C104-1A5C6F1D9E01}"/>
          </ac:spMkLst>
        </pc:spChg>
      </pc:sldChg>
      <pc:sldChg chg="modSp new mod ord">
        <pc:chgData name="Steinberg, Brandon - FPAC-NRCS, TX" userId="068e5829-dc8e-441c-8615-0d9301a403d6" providerId="ADAL" clId="{BBA68CC6-D892-4AAE-B17D-EBEF63F8FEF5}" dt="2023-04-04T17:00:51.490" v="1576"/>
        <pc:sldMkLst>
          <pc:docMk/>
          <pc:sldMk cId="3765754593" sldId="2743"/>
        </pc:sldMkLst>
        <pc:spChg chg="mod">
          <ac:chgData name="Steinberg, Brandon - FPAC-NRCS, TX" userId="068e5829-dc8e-441c-8615-0d9301a403d6" providerId="ADAL" clId="{BBA68CC6-D892-4AAE-B17D-EBEF63F8FEF5}" dt="2023-03-30T15:29:06.659" v="792" actId="20577"/>
          <ac:spMkLst>
            <pc:docMk/>
            <pc:sldMk cId="3765754593" sldId="2743"/>
            <ac:spMk id="2" creationId="{073A3CC5-ACF3-FD52-ED8B-895064FC23B6}"/>
          </ac:spMkLst>
        </pc:spChg>
        <pc:spChg chg="mod">
          <ac:chgData name="Steinberg, Brandon - FPAC-NRCS, TX" userId="068e5829-dc8e-441c-8615-0d9301a403d6" providerId="ADAL" clId="{BBA68CC6-D892-4AAE-B17D-EBEF63F8FEF5}" dt="2023-03-30T15:29:13.675" v="794" actId="20577"/>
          <ac:spMkLst>
            <pc:docMk/>
            <pc:sldMk cId="3765754593" sldId="2743"/>
            <ac:spMk id="3" creationId="{FDD19CE0-85FF-AE89-CB1C-285DC8F840BE}"/>
          </ac:spMkLst>
        </pc:spChg>
      </pc:sldChg>
      <pc:sldChg chg="modSp new mod ord">
        <pc:chgData name="Steinberg, Brandon - FPAC-NRCS, TX" userId="068e5829-dc8e-441c-8615-0d9301a403d6" providerId="ADAL" clId="{BBA68CC6-D892-4AAE-B17D-EBEF63F8FEF5}" dt="2023-04-04T17:00:51.490" v="1576"/>
        <pc:sldMkLst>
          <pc:docMk/>
          <pc:sldMk cId="1408120377" sldId="2744"/>
        </pc:sldMkLst>
        <pc:spChg chg="mod">
          <ac:chgData name="Steinberg, Brandon - FPAC-NRCS, TX" userId="068e5829-dc8e-441c-8615-0d9301a403d6" providerId="ADAL" clId="{BBA68CC6-D892-4AAE-B17D-EBEF63F8FEF5}" dt="2023-03-30T15:32:16.424" v="889" actId="6549"/>
          <ac:spMkLst>
            <pc:docMk/>
            <pc:sldMk cId="1408120377" sldId="2744"/>
            <ac:spMk id="2" creationId="{F1A3A14F-5453-9614-789D-31BAF1FF8512}"/>
          </ac:spMkLst>
        </pc:spChg>
        <pc:spChg chg="mod">
          <ac:chgData name="Steinberg, Brandon - FPAC-NRCS, TX" userId="068e5829-dc8e-441c-8615-0d9301a403d6" providerId="ADAL" clId="{BBA68CC6-D892-4AAE-B17D-EBEF63F8FEF5}" dt="2023-03-30T15:32:21.199" v="890" actId="14100"/>
          <ac:spMkLst>
            <pc:docMk/>
            <pc:sldMk cId="1408120377" sldId="2744"/>
            <ac:spMk id="3" creationId="{1FCA7D66-FF09-FB51-EBED-C7C9F8030767}"/>
          </ac:spMkLst>
        </pc:spChg>
      </pc:sldChg>
      <pc:sldChg chg="del">
        <pc:chgData name="Steinberg, Brandon - FPAC-NRCS, TX" userId="068e5829-dc8e-441c-8615-0d9301a403d6" providerId="ADAL" clId="{BBA68CC6-D892-4AAE-B17D-EBEF63F8FEF5}" dt="2023-03-30T14:13:27.407" v="140" actId="47"/>
        <pc:sldMkLst>
          <pc:docMk/>
          <pc:sldMk cId="1844935554" sldId="2745"/>
        </pc:sldMkLst>
      </pc:sldChg>
      <pc:sldChg chg="modSp add mod ord">
        <pc:chgData name="Steinberg, Brandon - FPAC-NRCS, TX" userId="068e5829-dc8e-441c-8615-0d9301a403d6" providerId="ADAL" clId="{BBA68CC6-D892-4AAE-B17D-EBEF63F8FEF5}" dt="2023-04-04T21:42:14.907" v="1980"/>
        <pc:sldMkLst>
          <pc:docMk/>
          <pc:sldMk cId="3956399136" sldId="2745"/>
        </pc:sldMkLst>
        <pc:spChg chg="mod">
          <ac:chgData name="Steinberg, Brandon - FPAC-NRCS, TX" userId="068e5829-dc8e-441c-8615-0d9301a403d6" providerId="ADAL" clId="{BBA68CC6-D892-4AAE-B17D-EBEF63F8FEF5}" dt="2023-04-03T23:01:28.938" v="906" actId="122"/>
          <ac:spMkLst>
            <pc:docMk/>
            <pc:sldMk cId="3956399136" sldId="2745"/>
            <ac:spMk id="2" creationId="{47ACD4EB-56D7-47F8-974F-EED020322582}"/>
          </ac:spMkLst>
        </pc:spChg>
      </pc:sldChg>
      <pc:sldChg chg="new del">
        <pc:chgData name="Steinberg, Brandon - FPAC-NRCS, TX" userId="068e5829-dc8e-441c-8615-0d9301a403d6" providerId="ADAL" clId="{BBA68CC6-D892-4AAE-B17D-EBEF63F8FEF5}" dt="2023-04-04T16:05:18.825" v="1020" actId="2696"/>
        <pc:sldMkLst>
          <pc:docMk/>
          <pc:sldMk cId="1242878929" sldId="2746"/>
        </pc:sldMkLst>
      </pc:sldChg>
      <pc:sldChg chg="del">
        <pc:chgData name="Steinberg, Brandon - FPAC-NRCS, TX" userId="068e5829-dc8e-441c-8615-0d9301a403d6" providerId="ADAL" clId="{BBA68CC6-D892-4AAE-B17D-EBEF63F8FEF5}" dt="2023-03-30T14:13:27.407" v="140" actId="47"/>
        <pc:sldMkLst>
          <pc:docMk/>
          <pc:sldMk cId="1629666915" sldId="2746"/>
        </pc:sldMkLst>
      </pc:sldChg>
      <pc:sldChg chg="add del">
        <pc:chgData name="Steinberg, Brandon - FPAC-NRCS, TX" userId="068e5829-dc8e-441c-8615-0d9301a403d6" providerId="ADAL" clId="{BBA68CC6-D892-4AAE-B17D-EBEF63F8FEF5}" dt="2023-04-04T15:18:02.624" v="1015" actId="47"/>
        <pc:sldMkLst>
          <pc:docMk/>
          <pc:sldMk cId="2269585950" sldId="2746"/>
        </pc:sldMkLst>
      </pc:sldChg>
      <pc:sldChg chg="addSp delSp modSp new mod ord">
        <pc:chgData name="Steinberg, Brandon - FPAC-NRCS, TX" userId="068e5829-dc8e-441c-8615-0d9301a403d6" providerId="ADAL" clId="{BBA68CC6-D892-4AAE-B17D-EBEF63F8FEF5}" dt="2023-04-04T16:42:14.898" v="1519"/>
        <pc:sldMkLst>
          <pc:docMk/>
          <pc:sldMk cId="2596912095" sldId="2747"/>
        </pc:sldMkLst>
        <pc:spChg chg="mod">
          <ac:chgData name="Steinberg, Brandon - FPAC-NRCS, TX" userId="068e5829-dc8e-441c-8615-0d9301a403d6" providerId="ADAL" clId="{BBA68CC6-D892-4AAE-B17D-EBEF63F8FEF5}" dt="2023-04-04T16:07:08.537" v="1053" actId="20577"/>
          <ac:spMkLst>
            <pc:docMk/>
            <pc:sldMk cId="2596912095" sldId="2747"/>
            <ac:spMk id="2" creationId="{2EF5777E-850F-4F47-5946-D172CA9D94A0}"/>
          </ac:spMkLst>
        </pc:spChg>
        <pc:spChg chg="del">
          <ac:chgData name="Steinberg, Brandon - FPAC-NRCS, TX" userId="068e5829-dc8e-441c-8615-0d9301a403d6" providerId="ADAL" clId="{BBA68CC6-D892-4AAE-B17D-EBEF63F8FEF5}" dt="2023-04-04T16:05:34.153" v="1022"/>
          <ac:spMkLst>
            <pc:docMk/>
            <pc:sldMk cId="2596912095" sldId="2747"/>
            <ac:spMk id="3" creationId="{16098462-D3B5-7C82-5078-F17B2C732158}"/>
          </ac:spMkLst>
        </pc:spChg>
        <pc:spChg chg="add del mod">
          <ac:chgData name="Steinberg, Brandon - FPAC-NRCS, TX" userId="068e5829-dc8e-441c-8615-0d9301a403d6" providerId="ADAL" clId="{BBA68CC6-D892-4AAE-B17D-EBEF63F8FEF5}" dt="2023-04-04T16:06:50.344" v="1025"/>
          <ac:spMkLst>
            <pc:docMk/>
            <pc:sldMk cId="2596912095" sldId="2747"/>
            <ac:spMk id="6" creationId="{C838E689-A6DB-558E-9362-BA7122404C8B}"/>
          </ac:spMkLst>
        </pc:spChg>
        <pc:graphicFrameChg chg="add del mod">
          <ac:chgData name="Steinberg, Brandon - FPAC-NRCS, TX" userId="068e5829-dc8e-441c-8615-0d9301a403d6" providerId="ADAL" clId="{BBA68CC6-D892-4AAE-B17D-EBEF63F8FEF5}" dt="2023-04-04T16:06:42.145" v="1023" actId="478"/>
          <ac:graphicFrameMkLst>
            <pc:docMk/>
            <pc:sldMk cId="2596912095" sldId="2747"/>
            <ac:graphicFrameMk id="4" creationId="{F181D493-62BB-CCBF-452D-333FAEDA1E70}"/>
          </ac:graphicFrameMkLst>
        </pc:graphicFrameChg>
        <pc:graphicFrameChg chg="add mod">
          <ac:chgData name="Steinberg, Brandon - FPAC-NRCS, TX" userId="068e5829-dc8e-441c-8615-0d9301a403d6" providerId="ADAL" clId="{BBA68CC6-D892-4AAE-B17D-EBEF63F8FEF5}" dt="2023-04-04T16:42:14.898" v="1519"/>
          <ac:graphicFrameMkLst>
            <pc:docMk/>
            <pc:sldMk cId="2596912095" sldId="2747"/>
            <ac:graphicFrameMk id="7" creationId="{F181D493-62BB-CCBF-452D-333FAEDA1E70}"/>
          </ac:graphicFrameMkLst>
        </pc:graphicFrameChg>
      </pc:sldChg>
      <pc:sldChg chg="addSp delSp modSp new mod">
        <pc:chgData name="Steinberg, Brandon - FPAC-NRCS, TX" userId="068e5829-dc8e-441c-8615-0d9301a403d6" providerId="ADAL" clId="{BBA68CC6-D892-4AAE-B17D-EBEF63F8FEF5}" dt="2023-04-04T16:14:39.287" v="1119" actId="20577"/>
        <pc:sldMkLst>
          <pc:docMk/>
          <pc:sldMk cId="2604755825" sldId="2748"/>
        </pc:sldMkLst>
        <pc:spChg chg="mod">
          <ac:chgData name="Steinberg, Brandon - FPAC-NRCS, TX" userId="068e5829-dc8e-441c-8615-0d9301a403d6" providerId="ADAL" clId="{BBA68CC6-D892-4AAE-B17D-EBEF63F8FEF5}" dt="2023-04-04T16:14:39.287" v="1119" actId="20577"/>
          <ac:spMkLst>
            <pc:docMk/>
            <pc:sldMk cId="2604755825" sldId="2748"/>
            <ac:spMk id="2" creationId="{56AAF6C7-3D2E-949E-E6C0-48ED432F7FFB}"/>
          </ac:spMkLst>
        </pc:spChg>
        <pc:spChg chg="del">
          <ac:chgData name="Steinberg, Brandon - FPAC-NRCS, TX" userId="068e5829-dc8e-441c-8615-0d9301a403d6" providerId="ADAL" clId="{BBA68CC6-D892-4AAE-B17D-EBEF63F8FEF5}" dt="2023-04-04T16:11:31.366" v="1089"/>
          <ac:spMkLst>
            <pc:docMk/>
            <pc:sldMk cId="2604755825" sldId="2748"/>
            <ac:spMk id="3" creationId="{16349EE1-21AC-A9A8-0ABA-85B27CA978CA}"/>
          </ac:spMkLst>
        </pc:spChg>
        <pc:spChg chg="add del mod">
          <ac:chgData name="Steinberg, Brandon - FPAC-NRCS, TX" userId="068e5829-dc8e-441c-8615-0d9301a403d6" providerId="ADAL" clId="{BBA68CC6-D892-4AAE-B17D-EBEF63F8FEF5}" dt="2023-04-04T16:13:21.592" v="1092"/>
          <ac:spMkLst>
            <pc:docMk/>
            <pc:sldMk cId="2604755825" sldId="2748"/>
            <ac:spMk id="6" creationId="{FAEA2B59-9E00-3AB5-3BE4-0CE825FC818F}"/>
          </ac:spMkLst>
        </pc:spChg>
        <pc:graphicFrameChg chg="add del mod">
          <ac:chgData name="Steinberg, Brandon - FPAC-NRCS, TX" userId="068e5829-dc8e-441c-8615-0d9301a403d6" providerId="ADAL" clId="{BBA68CC6-D892-4AAE-B17D-EBEF63F8FEF5}" dt="2023-04-04T16:13:11.904" v="1090" actId="478"/>
          <ac:graphicFrameMkLst>
            <pc:docMk/>
            <pc:sldMk cId="2604755825" sldId="2748"/>
            <ac:graphicFrameMk id="4" creationId="{CCDD2808-4818-F406-C3B5-348475A77AD6}"/>
          </ac:graphicFrameMkLst>
        </pc:graphicFrameChg>
        <pc:graphicFrameChg chg="add mod">
          <ac:chgData name="Steinberg, Brandon - FPAC-NRCS, TX" userId="068e5829-dc8e-441c-8615-0d9301a403d6" providerId="ADAL" clId="{BBA68CC6-D892-4AAE-B17D-EBEF63F8FEF5}" dt="2023-04-04T16:13:21.592" v="1092"/>
          <ac:graphicFrameMkLst>
            <pc:docMk/>
            <pc:sldMk cId="2604755825" sldId="2748"/>
            <ac:graphicFrameMk id="7" creationId="{CCDD2808-4818-F406-C3B5-348475A77AD6}"/>
          </ac:graphicFrameMkLst>
        </pc:graphicFrameChg>
      </pc:sldChg>
      <pc:sldChg chg="del">
        <pc:chgData name="Steinberg, Brandon - FPAC-NRCS, TX" userId="068e5829-dc8e-441c-8615-0d9301a403d6" providerId="ADAL" clId="{BBA68CC6-D892-4AAE-B17D-EBEF63F8FEF5}" dt="2023-03-30T14:13:27.407" v="140" actId="47"/>
        <pc:sldMkLst>
          <pc:docMk/>
          <pc:sldMk cId="4016167194" sldId="2748"/>
        </pc:sldMkLst>
      </pc:sldChg>
      <pc:sldChg chg="addSp delSp modSp new mod">
        <pc:chgData name="Steinberg, Brandon - FPAC-NRCS, TX" userId="068e5829-dc8e-441c-8615-0d9301a403d6" providerId="ADAL" clId="{BBA68CC6-D892-4AAE-B17D-EBEF63F8FEF5}" dt="2023-04-04T16:24:34.673" v="1165"/>
        <pc:sldMkLst>
          <pc:docMk/>
          <pc:sldMk cId="299012618" sldId="2749"/>
        </pc:sldMkLst>
        <pc:spChg chg="mod">
          <ac:chgData name="Steinberg, Brandon - FPAC-NRCS, TX" userId="068e5829-dc8e-441c-8615-0d9301a403d6" providerId="ADAL" clId="{BBA68CC6-D892-4AAE-B17D-EBEF63F8FEF5}" dt="2023-04-04T16:24:27.843" v="1163" actId="20577"/>
          <ac:spMkLst>
            <pc:docMk/>
            <pc:sldMk cId="299012618" sldId="2749"/>
            <ac:spMk id="2" creationId="{274E75C0-2D76-AFCE-C472-E3C1FF6549E6}"/>
          </ac:spMkLst>
        </pc:spChg>
        <pc:spChg chg="del">
          <ac:chgData name="Steinberg, Brandon - FPAC-NRCS, TX" userId="068e5829-dc8e-441c-8615-0d9301a403d6" providerId="ADAL" clId="{BBA68CC6-D892-4AAE-B17D-EBEF63F8FEF5}" dt="2023-04-04T16:24:34.673" v="1165"/>
          <ac:spMkLst>
            <pc:docMk/>
            <pc:sldMk cId="299012618" sldId="2749"/>
            <ac:spMk id="3" creationId="{1915D578-4101-3E17-35C8-8A578FB149DF}"/>
          </ac:spMkLst>
        </pc:spChg>
        <pc:graphicFrameChg chg="add mod">
          <ac:chgData name="Steinberg, Brandon - FPAC-NRCS, TX" userId="068e5829-dc8e-441c-8615-0d9301a403d6" providerId="ADAL" clId="{BBA68CC6-D892-4AAE-B17D-EBEF63F8FEF5}" dt="2023-04-04T16:24:34.673" v="1165"/>
          <ac:graphicFrameMkLst>
            <pc:docMk/>
            <pc:sldMk cId="299012618" sldId="2749"/>
            <ac:graphicFrameMk id="4" creationId="{6E66CB28-4803-6BB6-FE81-4F89F68A8473}"/>
          </ac:graphicFrameMkLst>
        </pc:graphicFrameChg>
      </pc:sldChg>
      <pc:sldChg chg="del">
        <pc:chgData name="Steinberg, Brandon - FPAC-NRCS, TX" userId="068e5829-dc8e-441c-8615-0d9301a403d6" providerId="ADAL" clId="{BBA68CC6-D892-4AAE-B17D-EBEF63F8FEF5}" dt="2023-03-30T14:13:27.407" v="140" actId="47"/>
        <pc:sldMkLst>
          <pc:docMk/>
          <pc:sldMk cId="2339787116" sldId="2750"/>
        </pc:sldMkLst>
      </pc:sldChg>
      <pc:sldChg chg="addSp delSp modSp new mod">
        <pc:chgData name="Steinberg, Brandon - FPAC-NRCS, TX" userId="068e5829-dc8e-441c-8615-0d9301a403d6" providerId="ADAL" clId="{BBA68CC6-D892-4AAE-B17D-EBEF63F8FEF5}" dt="2023-04-04T16:28:31.921" v="1200"/>
        <pc:sldMkLst>
          <pc:docMk/>
          <pc:sldMk cId="3327432378" sldId="2750"/>
        </pc:sldMkLst>
        <pc:spChg chg="mod">
          <ac:chgData name="Steinberg, Brandon - FPAC-NRCS, TX" userId="068e5829-dc8e-441c-8615-0d9301a403d6" providerId="ADAL" clId="{BBA68CC6-D892-4AAE-B17D-EBEF63F8FEF5}" dt="2023-04-04T16:28:15.939" v="1198" actId="20577"/>
          <ac:spMkLst>
            <pc:docMk/>
            <pc:sldMk cId="3327432378" sldId="2750"/>
            <ac:spMk id="2" creationId="{6B8C7357-8CA8-37E7-13D7-9DE0161A1921}"/>
          </ac:spMkLst>
        </pc:spChg>
        <pc:spChg chg="del">
          <ac:chgData name="Steinberg, Brandon - FPAC-NRCS, TX" userId="068e5829-dc8e-441c-8615-0d9301a403d6" providerId="ADAL" clId="{BBA68CC6-D892-4AAE-B17D-EBEF63F8FEF5}" dt="2023-04-04T16:28:31.921" v="1200"/>
          <ac:spMkLst>
            <pc:docMk/>
            <pc:sldMk cId="3327432378" sldId="2750"/>
            <ac:spMk id="3" creationId="{F5E2408E-D0AE-386E-54CC-1455B3FFEA7C}"/>
          </ac:spMkLst>
        </pc:spChg>
        <pc:graphicFrameChg chg="add mod">
          <ac:chgData name="Steinberg, Brandon - FPAC-NRCS, TX" userId="068e5829-dc8e-441c-8615-0d9301a403d6" providerId="ADAL" clId="{BBA68CC6-D892-4AAE-B17D-EBEF63F8FEF5}" dt="2023-04-04T16:28:31.921" v="1200"/>
          <ac:graphicFrameMkLst>
            <pc:docMk/>
            <pc:sldMk cId="3327432378" sldId="2750"/>
            <ac:graphicFrameMk id="4" creationId="{A9FECD7B-2E8D-6523-D8E3-6B7B08479EE4}"/>
          </ac:graphicFrameMkLst>
        </pc:graphicFrameChg>
      </pc:sldChg>
      <pc:sldChg chg="del">
        <pc:chgData name="Steinberg, Brandon - FPAC-NRCS, TX" userId="068e5829-dc8e-441c-8615-0d9301a403d6" providerId="ADAL" clId="{BBA68CC6-D892-4AAE-B17D-EBEF63F8FEF5}" dt="2023-03-30T14:13:27.407" v="140" actId="47"/>
        <pc:sldMkLst>
          <pc:docMk/>
          <pc:sldMk cId="1574354131" sldId="2751"/>
        </pc:sldMkLst>
      </pc:sldChg>
      <pc:sldChg chg="addSp delSp modSp new mod">
        <pc:chgData name="Steinberg, Brandon - FPAC-NRCS, TX" userId="068e5829-dc8e-441c-8615-0d9301a403d6" providerId="ADAL" clId="{BBA68CC6-D892-4AAE-B17D-EBEF63F8FEF5}" dt="2023-04-04T16:36:48.890" v="1244"/>
        <pc:sldMkLst>
          <pc:docMk/>
          <pc:sldMk cId="2464484932" sldId="2751"/>
        </pc:sldMkLst>
        <pc:spChg chg="mod">
          <ac:chgData name="Steinberg, Brandon - FPAC-NRCS, TX" userId="068e5829-dc8e-441c-8615-0d9301a403d6" providerId="ADAL" clId="{BBA68CC6-D892-4AAE-B17D-EBEF63F8FEF5}" dt="2023-04-04T16:29:25.300" v="1242" actId="20577"/>
          <ac:spMkLst>
            <pc:docMk/>
            <pc:sldMk cId="2464484932" sldId="2751"/>
            <ac:spMk id="2" creationId="{DED51D33-3963-18F3-C59F-EB9026CA3CF6}"/>
          </ac:spMkLst>
        </pc:spChg>
        <pc:spChg chg="del">
          <ac:chgData name="Steinberg, Brandon - FPAC-NRCS, TX" userId="068e5829-dc8e-441c-8615-0d9301a403d6" providerId="ADAL" clId="{BBA68CC6-D892-4AAE-B17D-EBEF63F8FEF5}" dt="2023-04-04T16:36:48.890" v="1244"/>
          <ac:spMkLst>
            <pc:docMk/>
            <pc:sldMk cId="2464484932" sldId="2751"/>
            <ac:spMk id="3" creationId="{49FB30C2-F027-17C4-FCCF-B458989957DD}"/>
          </ac:spMkLst>
        </pc:spChg>
        <pc:graphicFrameChg chg="add mod">
          <ac:chgData name="Steinberg, Brandon - FPAC-NRCS, TX" userId="068e5829-dc8e-441c-8615-0d9301a403d6" providerId="ADAL" clId="{BBA68CC6-D892-4AAE-B17D-EBEF63F8FEF5}" dt="2023-04-04T16:36:48.890" v="1244"/>
          <ac:graphicFrameMkLst>
            <pc:docMk/>
            <pc:sldMk cId="2464484932" sldId="2751"/>
            <ac:graphicFrameMk id="4" creationId="{C2CBDB06-6D70-0632-9BC0-C97FF8460B1D}"/>
          </ac:graphicFrameMkLst>
        </pc:graphicFrameChg>
      </pc:sldChg>
      <pc:sldChg chg="del">
        <pc:chgData name="Steinberg, Brandon - FPAC-NRCS, TX" userId="068e5829-dc8e-441c-8615-0d9301a403d6" providerId="ADAL" clId="{BBA68CC6-D892-4AAE-B17D-EBEF63F8FEF5}" dt="2023-03-30T14:13:27.407" v="140" actId="47"/>
        <pc:sldMkLst>
          <pc:docMk/>
          <pc:sldMk cId="2509383057" sldId="2752"/>
        </pc:sldMkLst>
      </pc:sldChg>
      <pc:sldChg chg="addSp delSp modSp new mod ord">
        <pc:chgData name="Steinberg, Brandon - FPAC-NRCS, TX" userId="068e5829-dc8e-441c-8615-0d9301a403d6" providerId="ADAL" clId="{BBA68CC6-D892-4AAE-B17D-EBEF63F8FEF5}" dt="2023-04-04T16:43:40.570" v="1521"/>
        <pc:sldMkLst>
          <pc:docMk/>
          <pc:sldMk cId="3706168299" sldId="2752"/>
        </pc:sldMkLst>
        <pc:spChg chg="mod">
          <ac:chgData name="Steinberg, Brandon - FPAC-NRCS, TX" userId="068e5829-dc8e-441c-8615-0d9301a403d6" providerId="ADAL" clId="{BBA68CC6-D892-4AAE-B17D-EBEF63F8FEF5}" dt="2023-04-04T16:42:02.337" v="1518" actId="20577"/>
          <ac:spMkLst>
            <pc:docMk/>
            <pc:sldMk cId="3706168299" sldId="2752"/>
            <ac:spMk id="2" creationId="{C8E7DBDA-01A3-1ECE-25AB-0182B21D312B}"/>
          </ac:spMkLst>
        </pc:spChg>
        <pc:spChg chg="del">
          <ac:chgData name="Steinberg, Brandon - FPAC-NRCS, TX" userId="068e5829-dc8e-441c-8615-0d9301a403d6" providerId="ADAL" clId="{BBA68CC6-D892-4AAE-B17D-EBEF63F8FEF5}" dt="2023-04-04T16:41:21.101" v="1490"/>
          <ac:spMkLst>
            <pc:docMk/>
            <pc:sldMk cId="3706168299" sldId="2752"/>
            <ac:spMk id="3" creationId="{66FDBCD4-71D2-1950-94F0-306ABC479A65}"/>
          </ac:spMkLst>
        </pc:spChg>
        <pc:graphicFrameChg chg="add mod">
          <ac:chgData name="Steinberg, Brandon - FPAC-NRCS, TX" userId="068e5829-dc8e-441c-8615-0d9301a403d6" providerId="ADAL" clId="{BBA68CC6-D892-4AAE-B17D-EBEF63F8FEF5}" dt="2023-04-04T16:41:46.874" v="1496"/>
          <ac:graphicFrameMkLst>
            <pc:docMk/>
            <pc:sldMk cId="3706168299" sldId="2752"/>
            <ac:graphicFrameMk id="4" creationId="{8DCBD2B5-C571-E37C-5AD8-F766446E8BBF}"/>
          </ac:graphicFrameMkLst>
        </pc:graphicFrameChg>
      </pc:sldChg>
      <pc:sldChg chg="del">
        <pc:chgData name="Steinberg, Brandon - FPAC-NRCS, TX" userId="068e5829-dc8e-441c-8615-0d9301a403d6" providerId="ADAL" clId="{BBA68CC6-D892-4AAE-B17D-EBEF63F8FEF5}" dt="2023-03-30T14:13:27.407" v="140" actId="47"/>
        <pc:sldMkLst>
          <pc:docMk/>
          <pc:sldMk cId="2614355538" sldId="2753"/>
        </pc:sldMkLst>
      </pc:sldChg>
      <pc:sldChg chg="addSp delSp modSp new mod">
        <pc:chgData name="Steinberg, Brandon - FPAC-NRCS, TX" userId="068e5829-dc8e-441c-8615-0d9301a403d6" providerId="ADAL" clId="{BBA68CC6-D892-4AAE-B17D-EBEF63F8FEF5}" dt="2023-04-04T16:53:20.036" v="1549" actId="20577"/>
        <pc:sldMkLst>
          <pc:docMk/>
          <pc:sldMk cId="3019567772" sldId="2753"/>
        </pc:sldMkLst>
        <pc:spChg chg="mod">
          <ac:chgData name="Steinberg, Brandon - FPAC-NRCS, TX" userId="068e5829-dc8e-441c-8615-0d9301a403d6" providerId="ADAL" clId="{BBA68CC6-D892-4AAE-B17D-EBEF63F8FEF5}" dt="2023-04-04T16:53:20.036" v="1549" actId="20577"/>
          <ac:spMkLst>
            <pc:docMk/>
            <pc:sldMk cId="3019567772" sldId="2753"/>
            <ac:spMk id="2" creationId="{82F6FBFA-0352-F1F8-5DFE-BE1A42296381}"/>
          </ac:spMkLst>
        </pc:spChg>
        <pc:spChg chg="del">
          <ac:chgData name="Steinberg, Brandon - FPAC-NRCS, TX" userId="068e5829-dc8e-441c-8615-0d9301a403d6" providerId="ADAL" clId="{BBA68CC6-D892-4AAE-B17D-EBEF63F8FEF5}" dt="2023-04-04T16:47:02.796" v="1525"/>
          <ac:spMkLst>
            <pc:docMk/>
            <pc:sldMk cId="3019567772" sldId="2753"/>
            <ac:spMk id="3" creationId="{C4017041-765D-D7B6-FD92-49F764CA2E9A}"/>
          </ac:spMkLst>
        </pc:spChg>
        <pc:spChg chg="add del mod">
          <ac:chgData name="Steinberg, Brandon - FPAC-NRCS, TX" userId="068e5829-dc8e-441c-8615-0d9301a403d6" providerId="ADAL" clId="{BBA68CC6-D892-4AAE-B17D-EBEF63F8FEF5}" dt="2023-04-04T16:51:48.660" v="1539"/>
          <ac:spMkLst>
            <pc:docMk/>
            <pc:sldMk cId="3019567772" sldId="2753"/>
            <ac:spMk id="6" creationId="{84A6941E-E21E-909F-5D3C-6F2CB7482147}"/>
          </ac:spMkLst>
        </pc:spChg>
        <pc:spChg chg="add del mod">
          <ac:chgData name="Steinberg, Brandon - FPAC-NRCS, TX" userId="068e5829-dc8e-441c-8615-0d9301a403d6" providerId="ADAL" clId="{BBA68CC6-D892-4AAE-B17D-EBEF63F8FEF5}" dt="2023-04-04T16:53:04.711" v="1542"/>
          <ac:spMkLst>
            <pc:docMk/>
            <pc:sldMk cId="3019567772" sldId="2753"/>
            <ac:spMk id="9" creationId="{E157CB15-72F7-84BB-4F67-D7AAD7902678}"/>
          </ac:spMkLst>
        </pc:spChg>
        <pc:graphicFrameChg chg="add del mod">
          <ac:chgData name="Steinberg, Brandon - FPAC-NRCS, TX" userId="068e5829-dc8e-441c-8615-0d9301a403d6" providerId="ADAL" clId="{BBA68CC6-D892-4AAE-B17D-EBEF63F8FEF5}" dt="2023-04-04T16:51:45.308" v="1537" actId="478"/>
          <ac:graphicFrameMkLst>
            <pc:docMk/>
            <pc:sldMk cId="3019567772" sldId="2753"/>
            <ac:graphicFrameMk id="4" creationId="{58DD3F12-16F4-8EB1-0837-69128484BE42}"/>
          </ac:graphicFrameMkLst>
        </pc:graphicFrameChg>
        <pc:graphicFrameChg chg="add del mod">
          <ac:chgData name="Steinberg, Brandon - FPAC-NRCS, TX" userId="068e5829-dc8e-441c-8615-0d9301a403d6" providerId="ADAL" clId="{BBA68CC6-D892-4AAE-B17D-EBEF63F8FEF5}" dt="2023-04-04T16:52:58.174" v="1540" actId="478"/>
          <ac:graphicFrameMkLst>
            <pc:docMk/>
            <pc:sldMk cId="3019567772" sldId="2753"/>
            <ac:graphicFrameMk id="7" creationId="{8DA3B83F-5C8F-B339-1218-431B8E1D28A0}"/>
          </ac:graphicFrameMkLst>
        </pc:graphicFrameChg>
        <pc:graphicFrameChg chg="add mod">
          <ac:chgData name="Steinberg, Brandon - FPAC-NRCS, TX" userId="068e5829-dc8e-441c-8615-0d9301a403d6" providerId="ADAL" clId="{BBA68CC6-D892-4AAE-B17D-EBEF63F8FEF5}" dt="2023-04-04T16:53:04.711" v="1542"/>
          <ac:graphicFrameMkLst>
            <pc:docMk/>
            <pc:sldMk cId="3019567772" sldId="2753"/>
            <ac:graphicFrameMk id="10" creationId="{8DA3B83F-5C8F-B339-1218-431B8E1D28A0}"/>
          </ac:graphicFrameMkLst>
        </pc:graphicFrameChg>
      </pc:sldChg>
      <pc:sldChg chg="del">
        <pc:chgData name="Steinberg, Brandon - FPAC-NRCS, TX" userId="068e5829-dc8e-441c-8615-0d9301a403d6" providerId="ADAL" clId="{BBA68CC6-D892-4AAE-B17D-EBEF63F8FEF5}" dt="2023-03-30T14:13:27.407" v="140" actId="47"/>
        <pc:sldMkLst>
          <pc:docMk/>
          <pc:sldMk cId="1244987094" sldId="2754"/>
        </pc:sldMkLst>
      </pc:sldChg>
      <pc:sldChg chg="new del">
        <pc:chgData name="Steinberg, Brandon - FPAC-NRCS, TX" userId="068e5829-dc8e-441c-8615-0d9301a403d6" providerId="ADAL" clId="{BBA68CC6-D892-4AAE-B17D-EBEF63F8FEF5}" dt="2023-04-04T17:01:00.443" v="1577" actId="47"/>
        <pc:sldMkLst>
          <pc:docMk/>
          <pc:sldMk cId="1909243569" sldId="2754"/>
        </pc:sldMkLst>
      </pc:sldChg>
      <pc:sldChg chg="del">
        <pc:chgData name="Steinberg, Brandon - FPAC-NRCS, TX" userId="068e5829-dc8e-441c-8615-0d9301a403d6" providerId="ADAL" clId="{BBA68CC6-D892-4AAE-B17D-EBEF63F8FEF5}" dt="2023-03-30T14:13:27.407" v="140" actId="47"/>
        <pc:sldMkLst>
          <pc:docMk/>
          <pc:sldMk cId="438719566" sldId="2755"/>
        </pc:sldMkLst>
      </pc:sldChg>
      <pc:sldChg chg="addSp delSp modSp new mod">
        <pc:chgData name="Steinberg, Brandon - FPAC-NRCS, TX" userId="068e5829-dc8e-441c-8615-0d9301a403d6" providerId="ADAL" clId="{BBA68CC6-D892-4AAE-B17D-EBEF63F8FEF5}" dt="2023-04-04T16:58:53.037" v="1570"/>
        <pc:sldMkLst>
          <pc:docMk/>
          <pc:sldMk cId="2351786166" sldId="2755"/>
        </pc:sldMkLst>
        <pc:spChg chg="mod">
          <ac:chgData name="Steinberg, Brandon - FPAC-NRCS, TX" userId="068e5829-dc8e-441c-8615-0d9301a403d6" providerId="ADAL" clId="{BBA68CC6-D892-4AAE-B17D-EBEF63F8FEF5}" dt="2023-04-04T16:58:50.161" v="1568" actId="20577"/>
          <ac:spMkLst>
            <pc:docMk/>
            <pc:sldMk cId="2351786166" sldId="2755"/>
            <ac:spMk id="2" creationId="{FD12A3EF-72B9-A1B6-3B7D-18387079ACDA}"/>
          </ac:spMkLst>
        </pc:spChg>
        <pc:spChg chg="del">
          <ac:chgData name="Steinberg, Brandon - FPAC-NRCS, TX" userId="068e5829-dc8e-441c-8615-0d9301a403d6" providerId="ADAL" clId="{BBA68CC6-D892-4AAE-B17D-EBEF63F8FEF5}" dt="2023-04-04T16:58:53.037" v="1570"/>
          <ac:spMkLst>
            <pc:docMk/>
            <pc:sldMk cId="2351786166" sldId="2755"/>
            <ac:spMk id="3" creationId="{1F960018-6157-0947-DE2F-804CF5A223E9}"/>
          </ac:spMkLst>
        </pc:spChg>
        <pc:graphicFrameChg chg="add mod">
          <ac:chgData name="Steinberg, Brandon - FPAC-NRCS, TX" userId="068e5829-dc8e-441c-8615-0d9301a403d6" providerId="ADAL" clId="{BBA68CC6-D892-4AAE-B17D-EBEF63F8FEF5}" dt="2023-04-04T16:58:53.037" v="1570"/>
          <ac:graphicFrameMkLst>
            <pc:docMk/>
            <pc:sldMk cId="2351786166" sldId="2755"/>
            <ac:graphicFrameMk id="4" creationId="{AAD4C199-624F-EABB-A205-27603F194598}"/>
          </ac:graphicFrameMkLst>
        </pc:graphicFrameChg>
      </pc:sldChg>
      <pc:sldChg chg="new del">
        <pc:chgData name="Steinberg, Brandon - FPAC-NRCS, TX" userId="068e5829-dc8e-441c-8615-0d9301a403d6" providerId="ADAL" clId="{BBA68CC6-D892-4AAE-B17D-EBEF63F8FEF5}" dt="2023-04-04T17:04:25.412" v="1585" actId="2696"/>
        <pc:sldMkLst>
          <pc:docMk/>
          <pc:sldMk cId="1581214987" sldId="2756"/>
        </pc:sldMkLst>
      </pc:sldChg>
      <pc:sldChg chg="del">
        <pc:chgData name="Steinberg, Brandon - FPAC-NRCS, TX" userId="068e5829-dc8e-441c-8615-0d9301a403d6" providerId="ADAL" clId="{BBA68CC6-D892-4AAE-B17D-EBEF63F8FEF5}" dt="2023-03-30T14:13:27.407" v="140" actId="47"/>
        <pc:sldMkLst>
          <pc:docMk/>
          <pc:sldMk cId="2756980642" sldId="2756"/>
        </pc:sldMkLst>
      </pc:sldChg>
      <pc:sldChg chg="del">
        <pc:chgData name="Steinberg, Brandon - FPAC-NRCS, TX" userId="068e5829-dc8e-441c-8615-0d9301a403d6" providerId="ADAL" clId="{BBA68CC6-D892-4AAE-B17D-EBEF63F8FEF5}" dt="2023-03-30T14:13:27.407" v="140" actId="47"/>
        <pc:sldMkLst>
          <pc:docMk/>
          <pc:sldMk cId="475850609" sldId="2757"/>
        </pc:sldMkLst>
      </pc:sldChg>
      <pc:sldChg chg="del">
        <pc:chgData name="Steinberg, Brandon - FPAC-NRCS, TX" userId="068e5829-dc8e-441c-8615-0d9301a403d6" providerId="ADAL" clId="{BBA68CC6-D892-4AAE-B17D-EBEF63F8FEF5}" dt="2023-03-30T14:13:27.407" v="140" actId="47"/>
        <pc:sldMkLst>
          <pc:docMk/>
          <pc:sldMk cId="233175156" sldId="2758"/>
        </pc:sldMkLst>
      </pc:sldChg>
      <pc:sldChg chg="del">
        <pc:chgData name="Steinberg, Brandon - FPAC-NRCS, TX" userId="068e5829-dc8e-441c-8615-0d9301a403d6" providerId="ADAL" clId="{BBA68CC6-D892-4AAE-B17D-EBEF63F8FEF5}" dt="2023-03-30T14:13:27.407" v="140" actId="47"/>
        <pc:sldMkLst>
          <pc:docMk/>
          <pc:sldMk cId="1459639956" sldId="2759"/>
        </pc:sldMkLst>
      </pc:sldChg>
      <pc:sldChg chg="del">
        <pc:chgData name="Steinberg, Brandon - FPAC-NRCS, TX" userId="068e5829-dc8e-441c-8615-0d9301a403d6" providerId="ADAL" clId="{BBA68CC6-D892-4AAE-B17D-EBEF63F8FEF5}" dt="2023-03-30T14:13:27.407" v="140" actId="47"/>
        <pc:sldMkLst>
          <pc:docMk/>
          <pc:sldMk cId="2817257196" sldId="2760"/>
        </pc:sldMkLst>
      </pc:sldChg>
    </pc:docChg>
  </pc:docChgLst>
  <pc:docChgLst>
    <pc:chgData name="Mello, Cheri - FPAC-NRCS, CA" userId="S::cheri.mello@usda.gov::30098532-67aa-4d7f-8784-6d6d0cd2fff2" providerId="AD" clId="Web-{62812DA0-D660-29E4-69EE-A25ADC14D24D}"/>
    <pc:docChg chg="delSld">
      <pc:chgData name="Mello, Cheri - FPAC-NRCS, CA" userId="S::cheri.mello@usda.gov::30098532-67aa-4d7f-8784-6d6d0cd2fff2" providerId="AD" clId="Web-{62812DA0-D660-29E4-69EE-A25ADC14D24D}" dt="2023-04-04T22:53:44.642" v="0"/>
      <pc:docMkLst>
        <pc:docMk/>
      </pc:docMkLst>
      <pc:sldChg chg="del">
        <pc:chgData name="Mello, Cheri - FPAC-NRCS, CA" userId="S::cheri.mello@usda.gov::30098532-67aa-4d7f-8784-6d6d0cd2fff2" providerId="AD" clId="Web-{62812DA0-D660-29E4-69EE-A25ADC14D24D}" dt="2023-04-04T22:53:44.642" v="0"/>
        <pc:sldMkLst>
          <pc:docMk/>
          <pc:sldMk cId="3942285030" sldId="2741"/>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_ABB_9AC9BBDF.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_AC0_DCE7A3EB.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_ABC_9B416B7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_ABF_92E50E44.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_ABD_11D2920A.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_ABE_C65496BA.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_AC1_B3FAF29C.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_AC3_8C2D68B6.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Sheet1!$C$19</c:f>
              <c:strCache>
                <c:ptCount val="1"/>
                <c:pt idx="0">
                  <c:v>FY2023 Farm Bill Allocation</c:v>
                </c:pt>
              </c:strCache>
            </c:strRef>
          </c:tx>
          <c:dPt>
            <c:idx val="0"/>
            <c:bubble3D val="0"/>
            <c:spPr>
              <a:solidFill>
                <a:schemeClr val="accent2"/>
              </a:solidFill>
              <a:ln w="19050">
                <a:solidFill>
                  <a:schemeClr val="lt1"/>
                </a:solidFill>
              </a:ln>
              <a:effectLst/>
            </c:spPr>
            <c:extLst>
              <c:ext xmlns:c16="http://schemas.microsoft.com/office/drawing/2014/chart" uri="{C3380CC4-5D6E-409C-BE32-E72D297353CC}">
                <c16:uniqueId val="{00000001-C78B-448F-8031-325143467ED2}"/>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C78B-448F-8031-325143467ED2}"/>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C78B-448F-8031-325143467ED2}"/>
              </c:ext>
            </c:extLst>
          </c:dPt>
          <c:dLbls>
            <c:dLbl>
              <c:idx val="2"/>
              <c:tx>
                <c:rich>
                  <a:bodyPr/>
                  <a:lstStyle/>
                  <a:p>
                    <a:fld id="{93787CBA-B7F1-4F05-9E5D-3289D321BEAB}" type="CATEGORYNAME">
                      <a:rPr lang="en-US" smtClean="0"/>
                      <a:pPr/>
                      <a:t>[CATEGORY NAME]</a:t>
                    </a:fld>
                    <a:r>
                      <a:rPr lang="en-US" baseline="0"/>
                      <a:t>, </a:t>
                    </a:r>
                    <a:fld id="{5F196A3D-D2A3-41BE-A257-A62C4A0572D9}" type="VALUE">
                      <a:rPr lang="en-US" baseline="0"/>
                      <a:pPr/>
                      <a:t>[VALUE]</a:t>
                    </a:fld>
                    <a:endParaRPr lang="en-US" baseline="0"/>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C78B-448F-8031-325143467ED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Sheet1!$A$20:$A$22</c:f>
              <c:strCache>
                <c:ptCount val="3"/>
                <c:pt idx="0">
                  <c:v>ACEP</c:v>
                </c:pt>
                <c:pt idx="1">
                  <c:v>CSP</c:v>
                </c:pt>
                <c:pt idx="2">
                  <c:v>EQIP</c:v>
                </c:pt>
              </c:strCache>
            </c:strRef>
          </c:cat>
          <c:val>
            <c:numRef>
              <c:f>Sheet1!$C$20:$C$22</c:f>
              <c:numCache>
                <c:formatCode>"$"#,##0</c:formatCode>
                <c:ptCount val="3"/>
                <c:pt idx="0">
                  <c:v>11786610</c:v>
                </c:pt>
                <c:pt idx="1">
                  <c:v>13100000</c:v>
                </c:pt>
                <c:pt idx="2">
                  <c:v>81890543</c:v>
                </c:pt>
              </c:numCache>
            </c:numRef>
          </c:val>
          <c:extLst>
            <c:ext xmlns:c16="http://schemas.microsoft.com/office/drawing/2014/chart" uri="{C3380CC4-5D6E-409C-BE32-E72D297353CC}">
              <c16:uniqueId val="{00000006-C78B-448F-8031-325143467ED2}"/>
            </c:ext>
          </c:extLst>
        </c:ser>
        <c:dLbls>
          <c:dLblPos val="outEnd"/>
          <c:showLegendKey val="0"/>
          <c:showVal val="1"/>
          <c:showCatName val="1"/>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276-4FBC-A8D8-5E4A9F4AE7F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276-4FBC-A8D8-5E4A9F4AE7F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276-4FBC-A8D8-5E4A9F4AE7F4}"/>
              </c:ext>
            </c:extLst>
          </c:dPt>
          <c:dLbls>
            <c:dLbl>
              <c:idx val="0"/>
              <c:layout>
                <c:manualLayout>
                  <c:x val="0.1255902975896129"/>
                  <c:y val="-0.17321545694680579"/>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276-4FBC-A8D8-5E4A9F4AE7F4}"/>
                </c:ext>
              </c:extLst>
            </c:dLbl>
            <c:dLbl>
              <c:idx val="2"/>
              <c:layout>
                <c:manualLayout>
                  <c:x val="4.6481164492119587E-2"/>
                  <c:y val="-8.7766107804082335E-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276-4FBC-A8D8-5E4A9F4AE7F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Sheet1!$B$5:$B$7</c:f>
              <c:strCache>
                <c:ptCount val="3"/>
                <c:pt idx="0">
                  <c:v>Classic</c:v>
                </c:pt>
                <c:pt idx="1">
                  <c:v>Organic</c:v>
                </c:pt>
                <c:pt idx="2">
                  <c:v>Renewal</c:v>
                </c:pt>
              </c:strCache>
            </c:strRef>
          </c:cat>
          <c:val>
            <c:numRef>
              <c:f>Sheet1!$C$5:$C$7</c:f>
              <c:numCache>
                <c:formatCode>"$"#,##0</c:formatCode>
                <c:ptCount val="3"/>
                <c:pt idx="0">
                  <c:v>11800000</c:v>
                </c:pt>
                <c:pt idx="1">
                  <c:v>300000</c:v>
                </c:pt>
                <c:pt idx="2">
                  <c:v>1000000</c:v>
                </c:pt>
              </c:numCache>
            </c:numRef>
          </c:val>
          <c:extLst>
            <c:ext xmlns:c16="http://schemas.microsoft.com/office/drawing/2014/chart" uri="{C3380CC4-5D6E-409C-BE32-E72D297353CC}">
              <c16:uniqueId val="{00000006-4276-4FBC-A8D8-5E4A9F4AE7F4}"/>
            </c:ext>
          </c:extLst>
        </c:ser>
        <c:dLbls>
          <c:showLegendKey val="0"/>
          <c:showVal val="1"/>
          <c:showCatName val="1"/>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DCA-4FDA-A1E7-29C2DDF305C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DCA-4FDA-A1E7-29C2DDF305C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DCA-4FDA-A1E7-29C2DDF305C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DCA-4FDA-A1E7-29C2DDF305C3}"/>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DDCA-4FDA-A1E7-29C2DDF305C3}"/>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DDCA-4FDA-A1E7-29C2DDF305C3}"/>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DDCA-4FDA-A1E7-29C2DDF305C3}"/>
              </c:ext>
            </c:extLst>
          </c:dPt>
          <c:dLbls>
            <c:dLbl>
              <c:idx val="0"/>
              <c:layout>
                <c:manualLayout>
                  <c:x val="1.2696339786794943E-2"/>
                  <c:y val="-0.12006129370424701"/>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DCA-4FDA-A1E7-29C2DDF305C3}"/>
                </c:ext>
              </c:extLst>
            </c:dLbl>
            <c:dLbl>
              <c:idx val="1"/>
              <c:layout>
                <c:manualLayout>
                  <c:x val="-2.2312332909605812E-2"/>
                  <c:y val="-4.5744118518308294E-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DCA-4FDA-A1E7-29C2DDF305C3}"/>
                </c:ext>
              </c:extLst>
            </c:dLbl>
            <c:dLbl>
              <c:idx val="2"/>
              <c:layout>
                <c:manualLayout>
                  <c:x val="-0.14253754866007604"/>
                  <c:y val="0.1089688272157882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DCA-4FDA-A1E7-29C2DDF305C3}"/>
                </c:ext>
              </c:extLst>
            </c:dLbl>
            <c:dLbl>
              <c:idx val="3"/>
              <c:layout>
                <c:manualLayout>
                  <c:x val="-0.16934114942949205"/>
                  <c:y val="1.9892738234819365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DCA-4FDA-A1E7-29C2DDF305C3}"/>
                </c:ext>
              </c:extLst>
            </c:dLbl>
            <c:dLbl>
              <c:idx val="4"/>
              <c:layout>
                <c:manualLayout>
                  <c:x val="-0.11972186403528827"/>
                  <c:y val="-4.1788985048628761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DCA-4FDA-A1E7-29C2DDF305C3}"/>
                </c:ext>
              </c:extLst>
            </c:dLbl>
            <c:dLbl>
              <c:idx val="6"/>
              <c:layout>
                <c:manualLayout>
                  <c:x val="0.10300249054234074"/>
                  <c:y val="-3.5441880513196196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DDCA-4FDA-A1E7-29C2DDF305C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Sheet1!$B$8:$B$14</c:f>
              <c:strCache>
                <c:ptCount val="7"/>
                <c:pt idx="0">
                  <c:v>General</c:v>
                </c:pt>
                <c:pt idx="1">
                  <c:v>National Air Quality Initiative</c:v>
                </c:pt>
                <c:pt idx="2">
                  <c:v>Joint Chief's Landscape Initiative</c:v>
                </c:pt>
                <c:pt idx="3">
                  <c:v>National Water Quality Initiative</c:v>
                </c:pt>
                <c:pt idx="4">
                  <c:v>Southwest Willow Flycatcher</c:v>
                </c:pt>
                <c:pt idx="5">
                  <c:v>Sage Grouse Initiative</c:v>
                </c:pt>
                <c:pt idx="6">
                  <c:v>WaterSMART</c:v>
                </c:pt>
              </c:strCache>
            </c:strRef>
          </c:cat>
          <c:val>
            <c:numRef>
              <c:f>Sheet1!$C$8:$C$14</c:f>
              <c:numCache>
                <c:formatCode>"$"#,##0</c:formatCode>
                <c:ptCount val="7"/>
                <c:pt idx="0">
                  <c:v>52473000</c:v>
                </c:pt>
                <c:pt idx="1">
                  <c:v>20450000</c:v>
                </c:pt>
                <c:pt idx="2">
                  <c:v>500000</c:v>
                </c:pt>
                <c:pt idx="3">
                  <c:v>1602023</c:v>
                </c:pt>
                <c:pt idx="4">
                  <c:v>425200</c:v>
                </c:pt>
                <c:pt idx="5">
                  <c:v>680320</c:v>
                </c:pt>
                <c:pt idx="6">
                  <c:v>5760000</c:v>
                </c:pt>
              </c:numCache>
            </c:numRef>
          </c:val>
          <c:extLst>
            <c:ext xmlns:c16="http://schemas.microsoft.com/office/drawing/2014/chart" uri="{C3380CC4-5D6E-409C-BE32-E72D297353CC}">
              <c16:uniqueId val="{0000000E-DDCA-4FDA-A1E7-29C2DDF305C3}"/>
            </c:ext>
          </c:extLst>
        </c:ser>
        <c:dLbls>
          <c:showLegendKey val="0"/>
          <c:showVal val="1"/>
          <c:showCatName val="1"/>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Sheet1!$B$9:$B$14</c:f>
              <c:strCache>
                <c:ptCount val="6"/>
                <c:pt idx="0">
                  <c:v>National Air Quality Initiative</c:v>
                </c:pt>
                <c:pt idx="1">
                  <c:v>Joint Chief's Landscape Initiative</c:v>
                </c:pt>
                <c:pt idx="2">
                  <c:v>National Water Quality Initiative</c:v>
                </c:pt>
                <c:pt idx="3">
                  <c:v>Southwest Willow Flycatcher</c:v>
                </c:pt>
                <c:pt idx="4">
                  <c:v>Sage Grouse Initiative</c:v>
                </c:pt>
                <c:pt idx="5">
                  <c:v>WaterSMART</c:v>
                </c:pt>
              </c:strCache>
            </c:strRef>
          </c:cat>
          <c:val>
            <c:numRef>
              <c:f>Sheet1!$C$9:$C$14</c:f>
              <c:numCache>
                <c:formatCode>"$"#,##0</c:formatCode>
                <c:ptCount val="6"/>
                <c:pt idx="0">
                  <c:v>20450000</c:v>
                </c:pt>
                <c:pt idx="1">
                  <c:v>500000</c:v>
                </c:pt>
                <c:pt idx="2">
                  <c:v>1602023</c:v>
                </c:pt>
                <c:pt idx="3">
                  <c:v>425200</c:v>
                </c:pt>
                <c:pt idx="4">
                  <c:v>680320</c:v>
                </c:pt>
                <c:pt idx="5">
                  <c:v>5760000</c:v>
                </c:pt>
              </c:numCache>
            </c:numRef>
          </c:val>
          <c:extLst>
            <c:ext xmlns:c16="http://schemas.microsoft.com/office/drawing/2014/chart" uri="{C3380CC4-5D6E-409C-BE32-E72D297353CC}">
              <c16:uniqueId val="{00000000-553E-4FA4-B312-9E4DA48D4FFA}"/>
            </c:ext>
          </c:extLst>
        </c:ser>
        <c:dLbls>
          <c:dLblPos val="outEnd"/>
          <c:showLegendKey val="0"/>
          <c:showVal val="1"/>
          <c:showCatName val="0"/>
          <c:showSerName val="0"/>
          <c:showPercent val="0"/>
          <c:showBubbleSize val="0"/>
        </c:dLbls>
        <c:gapWidth val="100"/>
        <c:overlap val="-24"/>
        <c:axId val="302679456"/>
        <c:axId val="302683064"/>
      </c:barChart>
      <c:catAx>
        <c:axId val="30267945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02683064"/>
        <c:crosses val="autoZero"/>
        <c:auto val="1"/>
        <c:lblAlgn val="ctr"/>
        <c:lblOffset val="100"/>
        <c:noMultiLvlLbl val="0"/>
      </c:catAx>
      <c:valAx>
        <c:axId val="302683064"/>
        <c:scaling>
          <c:orientation val="minMax"/>
        </c:scaling>
        <c:delete val="1"/>
        <c:axPos val="l"/>
        <c:numFmt formatCode="&quot;$&quot;#,##0" sourceLinked="1"/>
        <c:majorTickMark val="none"/>
        <c:minorTickMark val="none"/>
        <c:tickLblPos val="nextTo"/>
        <c:crossAx val="3026794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Sheet1!$B$27:$B$35</c:f>
              <c:strCache>
                <c:ptCount val="9"/>
                <c:pt idx="0">
                  <c:v>Organic</c:v>
                </c:pt>
                <c:pt idx="1">
                  <c:v>On-Farm Energy</c:v>
                </c:pt>
                <c:pt idx="2">
                  <c:v>Groundwater Recharge</c:v>
                </c:pt>
                <c:pt idx="3">
                  <c:v>Water Management Entities</c:v>
                </c:pt>
                <c:pt idx="4">
                  <c:v>Conservation Plan Activity</c:v>
                </c:pt>
                <c:pt idx="5">
                  <c:v>Historically Underserved</c:v>
                </c:pt>
                <c:pt idx="6">
                  <c:v>Tribal</c:v>
                </c:pt>
                <c:pt idx="7">
                  <c:v>EQIP-CIC</c:v>
                </c:pt>
                <c:pt idx="8">
                  <c:v>Wildlife</c:v>
                </c:pt>
              </c:strCache>
            </c:strRef>
          </c:cat>
          <c:val>
            <c:numRef>
              <c:f>Sheet1!$C$27:$C$35</c:f>
              <c:numCache>
                <c:formatCode>"$"#,##0</c:formatCode>
                <c:ptCount val="9"/>
                <c:pt idx="0">
                  <c:v>500000</c:v>
                </c:pt>
                <c:pt idx="1">
                  <c:v>500000</c:v>
                </c:pt>
                <c:pt idx="2">
                  <c:v>1500000</c:v>
                </c:pt>
                <c:pt idx="3">
                  <c:v>500000</c:v>
                </c:pt>
                <c:pt idx="4">
                  <c:v>500000</c:v>
                </c:pt>
                <c:pt idx="5">
                  <c:v>5247300</c:v>
                </c:pt>
                <c:pt idx="6">
                  <c:v>1000000</c:v>
                </c:pt>
                <c:pt idx="7">
                  <c:v>2623650</c:v>
                </c:pt>
                <c:pt idx="8">
                  <c:v>5247300</c:v>
                </c:pt>
              </c:numCache>
            </c:numRef>
          </c:val>
          <c:extLst>
            <c:ext xmlns:c16="http://schemas.microsoft.com/office/drawing/2014/chart" uri="{C3380CC4-5D6E-409C-BE32-E72D297353CC}">
              <c16:uniqueId val="{00000000-0034-4D65-990F-4EB556F32023}"/>
            </c:ext>
          </c:extLst>
        </c:ser>
        <c:dLbls>
          <c:showLegendKey val="0"/>
          <c:showVal val="1"/>
          <c:showCatName val="0"/>
          <c:showSerName val="0"/>
          <c:showPercent val="0"/>
          <c:showBubbleSize val="0"/>
        </c:dLbls>
        <c:gapWidth val="75"/>
        <c:axId val="1069269592"/>
        <c:axId val="1069269920"/>
      </c:barChart>
      <c:catAx>
        <c:axId val="1069269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69269920"/>
        <c:crosses val="autoZero"/>
        <c:auto val="1"/>
        <c:lblAlgn val="ctr"/>
        <c:lblOffset val="100"/>
        <c:noMultiLvlLbl val="0"/>
      </c:catAx>
      <c:valAx>
        <c:axId val="1069269920"/>
        <c:scaling>
          <c:orientation val="minMax"/>
        </c:scaling>
        <c:delete val="1"/>
        <c:axPos val="l"/>
        <c:numFmt formatCode="&quot;$&quot;#,##0" sourceLinked="1"/>
        <c:majorTickMark val="none"/>
        <c:minorTickMark val="none"/>
        <c:tickLblPos val="nextTo"/>
        <c:crossAx val="10692695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Sheet1!$B$39:$B$44</c:f>
              <c:strCache>
                <c:ptCount val="6"/>
                <c:pt idx="0">
                  <c:v>AFO</c:v>
                </c:pt>
                <c:pt idx="1">
                  <c:v>Cropland</c:v>
                </c:pt>
                <c:pt idx="2">
                  <c:v>Forestland</c:v>
                </c:pt>
                <c:pt idx="3">
                  <c:v>Pastureland</c:v>
                </c:pt>
                <c:pt idx="4">
                  <c:v>Rangeland</c:v>
                </c:pt>
                <c:pt idx="5">
                  <c:v>Water Conservation</c:v>
                </c:pt>
              </c:strCache>
            </c:strRef>
          </c:cat>
          <c:val>
            <c:numRef>
              <c:f>Sheet1!$C$39:$C$44</c:f>
              <c:numCache>
                <c:formatCode>"$"#,##0</c:formatCode>
                <c:ptCount val="6"/>
                <c:pt idx="0">
                  <c:v>8000000</c:v>
                </c:pt>
                <c:pt idx="1">
                  <c:v>3500000</c:v>
                </c:pt>
                <c:pt idx="2">
                  <c:v>4547652</c:v>
                </c:pt>
                <c:pt idx="3">
                  <c:v>4307051</c:v>
                </c:pt>
                <c:pt idx="4">
                  <c:v>8000000</c:v>
                </c:pt>
                <c:pt idx="5">
                  <c:v>5000000</c:v>
                </c:pt>
              </c:numCache>
            </c:numRef>
          </c:val>
          <c:extLst>
            <c:ext xmlns:c16="http://schemas.microsoft.com/office/drawing/2014/chart" uri="{C3380CC4-5D6E-409C-BE32-E72D297353CC}">
              <c16:uniqueId val="{00000000-8BAB-49C3-934B-68C1F97188EE}"/>
            </c:ext>
          </c:extLst>
        </c:ser>
        <c:dLbls>
          <c:dLblPos val="outEnd"/>
          <c:showLegendKey val="0"/>
          <c:showVal val="1"/>
          <c:showCatName val="0"/>
          <c:showSerName val="0"/>
          <c:showPercent val="0"/>
          <c:showBubbleSize val="0"/>
        </c:dLbls>
        <c:gapWidth val="219"/>
        <c:overlap val="-27"/>
        <c:axId val="986490496"/>
        <c:axId val="986491808"/>
      </c:barChart>
      <c:catAx>
        <c:axId val="986490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86491808"/>
        <c:crosses val="autoZero"/>
        <c:auto val="1"/>
        <c:lblAlgn val="ctr"/>
        <c:lblOffset val="100"/>
        <c:noMultiLvlLbl val="0"/>
      </c:catAx>
      <c:valAx>
        <c:axId val="986491808"/>
        <c:scaling>
          <c:orientation val="minMax"/>
        </c:scaling>
        <c:delete val="1"/>
        <c:axPos val="l"/>
        <c:numFmt formatCode="&quot;$&quot;#,##0" sourceLinked="1"/>
        <c:majorTickMark val="none"/>
        <c:minorTickMark val="none"/>
        <c:tickLblPos val="nextTo"/>
        <c:crossAx val="9864904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Sheet1!$B$47</c:f>
              <c:strCache>
                <c:ptCount val="1"/>
                <c:pt idx="0">
                  <c:v>IRA-CSP</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Sheet1!$C$46</c:f>
              <c:strCache>
                <c:ptCount val="1"/>
                <c:pt idx="0">
                  <c:v>Allocation</c:v>
                </c:pt>
              </c:strCache>
            </c:strRef>
          </c:cat>
          <c:val>
            <c:numRef>
              <c:f>Sheet1!$C$47</c:f>
              <c:numCache>
                <c:formatCode>"$"#,##0</c:formatCode>
                <c:ptCount val="1"/>
                <c:pt idx="0">
                  <c:v>5200000</c:v>
                </c:pt>
              </c:numCache>
            </c:numRef>
          </c:val>
          <c:extLst>
            <c:ext xmlns:c16="http://schemas.microsoft.com/office/drawing/2014/chart" uri="{C3380CC4-5D6E-409C-BE32-E72D297353CC}">
              <c16:uniqueId val="{00000000-8364-4270-AE8A-9F03D8B7ACB4}"/>
            </c:ext>
          </c:extLst>
        </c:ser>
        <c:ser>
          <c:idx val="1"/>
          <c:order val="1"/>
          <c:tx>
            <c:strRef>
              <c:f>Sheet1!$B$48</c:f>
              <c:strCache>
                <c:ptCount val="1"/>
                <c:pt idx="0">
                  <c:v>IRA-EQIP</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Sheet1!$C$46</c:f>
              <c:strCache>
                <c:ptCount val="1"/>
                <c:pt idx="0">
                  <c:v>Allocation</c:v>
                </c:pt>
              </c:strCache>
            </c:strRef>
          </c:cat>
          <c:val>
            <c:numRef>
              <c:f>Sheet1!$C$48</c:f>
              <c:numCache>
                <c:formatCode>"$"#,##0</c:formatCode>
                <c:ptCount val="1"/>
                <c:pt idx="0">
                  <c:v>6800000</c:v>
                </c:pt>
              </c:numCache>
            </c:numRef>
          </c:val>
          <c:extLst>
            <c:ext xmlns:c16="http://schemas.microsoft.com/office/drawing/2014/chart" uri="{C3380CC4-5D6E-409C-BE32-E72D297353CC}">
              <c16:uniqueId val="{00000001-8364-4270-AE8A-9F03D8B7ACB4}"/>
            </c:ext>
          </c:extLst>
        </c:ser>
        <c:dLbls>
          <c:showLegendKey val="0"/>
          <c:showVal val="1"/>
          <c:showCatName val="0"/>
          <c:showSerName val="0"/>
          <c:showPercent val="0"/>
          <c:showBubbleSize val="0"/>
        </c:dLbls>
        <c:gapWidth val="150"/>
        <c:overlap val="-25"/>
        <c:axId val="985970480"/>
        <c:axId val="985964248"/>
      </c:barChart>
      <c:catAx>
        <c:axId val="985970480"/>
        <c:scaling>
          <c:orientation val="minMax"/>
        </c:scaling>
        <c:delete val="1"/>
        <c:axPos val="b"/>
        <c:numFmt formatCode="General" sourceLinked="1"/>
        <c:majorTickMark val="none"/>
        <c:minorTickMark val="none"/>
        <c:tickLblPos val="nextTo"/>
        <c:crossAx val="985964248"/>
        <c:crosses val="autoZero"/>
        <c:auto val="1"/>
        <c:lblAlgn val="ctr"/>
        <c:lblOffset val="100"/>
        <c:noMultiLvlLbl val="0"/>
      </c:catAx>
      <c:valAx>
        <c:axId val="985964248"/>
        <c:scaling>
          <c:orientation val="minMax"/>
        </c:scaling>
        <c:delete val="1"/>
        <c:axPos val="l"/>
        <c:numFmt formatCode="&quot;$&quot;#,##0" sourceLinked="1"/>
        <c:majorTickMark val="out"/>
        <c:minorTickMark val="none"/>
        <c:tickLblPos val="nextTo"/>
        <c:crossAx val="98597048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Sheet1!$B$51:$B$53</c:f>
              <c:strCache>
                <c:ptCount val="3"/>
                <c:pt idx="0">
                  <c:v>Forestry</c:v>
                </c:pt>
                <c:pt idx="1">
                  <c:v>Tribal Forestry</c:v>
                </c:pt>
                <c:pt idx="2">
                  <c:v>Air Quality</c:v>
                </c:pt>
              </c:strCache>
            </c:strRef>
          </c:cat>
          <c:val>
            <c:numRef>
              <c:f>Sheet1!$C$51:$C$53</c:f>
              <c:numCache>
                <c:formatCode>"$"#,##0</c:formatCode>
                <c:ptCount val="3"/>
                <c:pt idx="0">
                  <c:v>5376663</c:v>
                </c:pt>
                <c:pt idx="1">
                  <c:v>500000</c:v>
                </c:pt>
                <c:pt idx="2">
                  <c:v>1000000</c:v>
                </c:pt>
              </c:numCache>
            </c:numRef>
          </c:val>
          <c:extLst>
            <c:ext xmlns:c16="http://schemas.microsoft.com/office/drawing/2014/chart" uri="{C3380CC4-5D6E-409C-BE32-E72D297353CC}">
              <c16:uniqueId val="{00000000-F26A-4A1F-AF56-49C7172566DD}"/>
            </c:ext>
          </c:extLst>
        </c:ser>
        <c:dLbls>
          <c:showLegendKey val="0"/>
          <c:showVal val="1"/>
          <c:showCatName val="0"/>
          <c:showSerName val="0"/>
          <c:showPercent val="0"/>
          <c:showBubbleSize val="0"/>
        </c:dLbls>
        <c:gapWidth val="150"/>
        <c:overlap val="-25"/>
        <c:axId val="1262963856"/>
        <c:axId val="1262962544"/>
      </c:barChart>
      <c:catAx>
        <c:axId val="1262963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62962544"/>
        <c:crosses val="autoZero"/>
        <c:auto val="1"/>
        <c:lblAlgn val="ctr"/>
        <c:lblOffset val="100"/>
        <c:noMultiLvlLbl val="0"/>
      </c:catAx>
      <c:valAx>
        <c:axId val="1262962544"/>
        <c:scaling>
          <c:orientation val="minMax"/>
        </c:scaling>
        <c:delete val="1"/>
        <c:axPos val="l"/>
        <c:numFmt formatCode="&quot;$&quot;#,##0" sourceLinked="1"/>
        <c:majorTickMark val="none"/>
        <c:minorTickMark val="none"/>
        <c:tickLblPos val="nextTo"/>
        <c:crossAx val="12629638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withinLinearReversed" id="26">
  <a:schemeClr val="accent6"/>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31DFF6-110D-484D-979A-66161F3F9173}" type="datetimeFigureOut">
              <a:rPr lang="en-US" smtClean="0"/>
              <a:t>4/4/2023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B3940A-CE41-4A12-94F8-883C55210545}" type="slidenum">
              <a:rPr lang="en-US" smtClean="0"/>
              <a:t>‹#›</a:t>
            </a:fld>
            <a:endParaRPr lang="en-US"/>
          </a:p>
        </p:txBody>
      </p:sp>
    </p:spTree>
    <p:extLst>
      <p:ext uri="{BB962C8B-B14F-4D97-AF65-F5344CB8AC3E}">
        <p14:creationId xmlns:p14="http://schemas.microsoft.com/office/powerpoint/2010/main" val="162850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48507" rtl="0" eaLnBrk="1" fontAlgn="auto" latinLnBrk="0" hangingPunct="1">
              <a:lnSpc>
                <a:spcPct val="100000"/>
              </a:lnSpc>
              <a:spcBef>
                <a:spcPts val="0"/>
              </a:spcBef>
              <a:spcAft>
                <a:spcPts val="0"/>
              </a:spcAft>
              <a:buClrTx/>
              <a:buSzTx/>
              <a:buFontTx/>
              <a:buNone/>
              <a:tabLst/>
              <a:defRPr/>
            </a:pPr>
            <a:fld id="{C073264F-EC0C-4003-BF51-773058DC71E9}"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8507"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4214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5AF519-575D-403D-B6EC-F09C2BD187CE}" type="slidenum">
              <a:rPr lang="en-US" smtClean="0"/>
              <a:t>12</a:t>
            </a:fld>
            <a:endParaRPr lang="en-US"/>
          </a:p>
        </p:txBody>
      </p:sp>
    </p:spTree>
    <p:extLst>
      <p:ext uri="{BB962C8B-B14F-4D97-AF65-F5344CB8AC3E}">
        <p14:creationId xmlns:p14="http://schemas.microsoft.com/office/powerpoint/2010/main" val="38352961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5AF519-575D-403D-B6EC-F09C2BD187CE}" type="slidenum">
              <a:rPr lang="en-US" smtClean="0"/>
              <a:t>13</a:t>
            </a:fld>
            <a:endParaRPr lang="en-US"/>
          </a:p>
        </p:txBody>
      </p:sp>
    </p:spTree>
    <p:extLst>
      <p:ext uri="{BB962C8B-B14F-4D97-AF65-F5344CB8AC3E}">
        <p14:creationId xmlns:p14="http://schemas.microsoft.com/office/powerpoint/2010/main" val="37747141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p>
        </p:txBody>
      </p:sp>
      <p:sp>
        <p:nvSpPr>
          <p:cNvPr id="4" name="Slide Number Placeholder 3"/>
          <p:cNvSpPr>
            <a:spLocks noGrp="1"/>
          </p:cNvSpPr>
          <p:nvPr>
            <p:ph type="sldNum" sz="quarter" idx="5"/>
          </p:nvPr>
        </p:nvSpPr>
        <p:spPr/>
        <p:txBody>
          <a:bodyPr/>
          <a:lstStyle/>
          <a:p>
            <a:fld id="{C45AF519-575D-403D-B6EC-F09C2BD187CE}" type="slidenum">
              <a:rPr lang="en-US" smtClean="0"/>
              <a:t>14</a:t>
            </a:fld>
            <a:endParaRPr lang="en-US"/>
          </a:p>
        </p:txBody>
      </p:sp>
    </p:spTree>
    <p:extLst>
      <p:ext uri="{BB962C8B-B14F-4D97-AF65-F5344CB8AC3E}">
        <p14:creationId xmlns:p14="http://schemas.microsoft.com/office/powerpoint/2010/main" val="35460022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5AF519-575D-403D-B6EC-F09C2BD187CE}" type="slidenum">
              <a:rPr lang="en-US" smtClean="0"/>
              <a:t>16</a:t>
            </a:fld>
            <a:endParaRPr lang="en-US"/>
          </a:p>
        </p:txBody>
      </p:sp>
    </p:spTree>
    <p:extLst>
      <p:ext uri="{BB962C8B-B14F-4D97-AF65-F5344CB8AC3E}">
        <p14:creationId xmlns:p14="http://schemas.microsoft.com/office/powerpoint/2010/main" val="3835296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IRA was enacted under Subtitle B “Conservation” of Title II of the IRA Public Law 117-169, on August 16, 2022. </a:t>
            </a:r>
          </a:p>
        </p:txBody>
      </p:sp>
      <p:sp>
        <p:nvSpPr>
          <p:cNvPr id="4" name="Slide Number Placeholder 3"/>
          <p:cNvSpPr>
            <a:spLocks noGrp="1"/>
          </p:cNvSpPr>
          <p:nvPr>
            <p:ph type="sldNum" sz="quarter" idx="5"/>
          </p:nvPr>
        </p:nvSpPr>
        <p:spPr/>
        <p:txBody>
          <a:bodyPr/>
          <a:lstStyle/>
          <a:p>
            <a:fld id="{C7B3940A-CE41-4A12-94F8-883C55210545}" type="slidenum">
              <a:rPr lang="en-US" smtClean="0"/>
              <a:t>17</a:t>
            </a:fld>
            <a:endParaRPr lang="en-US"/>
          </a:p>
        </p:txBody>
      </p:sp>
    </p:spTree>
    <p:extLst>
      <p:ext uri="{BB962C8B-B14F-4D97-AF65-F5344CB8AC3E}">
        <p14:creationId xmlns:p14="http://schemas.microsoft.com/office/powerpoint/2010/main" val="2380900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74024-EEE0-DC40-B528-D5AD762A68D0}"/>
              </a:ext>
            </a:extLst>
          </p:cNvPr>
          <p:cNvSpPr>
            <a:spLocks noGrp="1"/>
          </p:cNvSpPr>
          <p:nvPr>
            <p:ph type="title"/>
          </p:nvPr>
        </p:nvSpPr>
        <p:spPr>
          <a:xfrm>
            <a:off x="285750" y="1692119"/>
            <a:ext cx="4949190" cy="3124835"/>
          </a:xfrm>
          <a:prstGeom prst="rect">
            <a:avLst/>
          </a:prstGeom>
        </p:spPr>
        <p:txBody>
          <a:bodyPr/>
          <a:lstStyle>
            <a:lvl1pPr>
              <a:defRPr b="1" i="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593441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4/4/2023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610386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4/4/2023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174116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4/4/2023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8053131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74024-EEE0-DC40-B528-D5AD762A68D0}"/>
              </a:ext>
            </a:extLst>
          </p:cNvPr>
          <p:cNvSpPr>
            <a:spLocks noGrp="1"/>
          </p:cNvSpPr>
          <p:nvPr>
            <p:ph type="title"/>
          </p:nvPr>
        </p:nvSpPr>
        <p:spPr>
          <a:xfrm>
            <a:off x="285750" y="1692119"/>
            <a:ext cx="4949190" cy="3124835"/>
          </a:xfrm>
          <a:prstGeom prst="rect">
            <a:avLst/>
          </a:prstGeom>
        </p:spPr>
        <p:txBody>
          <a:bodyPr/>
          <a:lstStyle>
            <a:lvl1pPr>
              <a:defRPr b="1" i="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2688182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57391-97B3-4857-B423-2E8D28E00A53}"/>
              </a:ext>
            </a:extLst>
          </p:cNvPr>
          <p:cNvSpPr>
            <a:spLocks noGrp="1"/>
          </p:cNvSpPr>
          <p:nvPr>
            <p:ph type="title"/>
          </p:nvPr>
        </p:nvSpPr>
        <p:spPr>
          <a:xfrm>
            <a:off x="628650" y="852256"/>
            <a:ext cx="7886700" cy="83843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EB0F73-D19C-4FC2-83F0-06EB1D55FD94}"/>
              </a:ext>
            </a:extLst>
          </p:cNvPr>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23658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57391-97B3-4857-B423-2E8D28E00A53}"/>
              </a:ext>
            </a:extLst>
          </p:cNvPr>
          <p:cNvSpPr>
            <a:spLocks noGrp="1"/>
          </p:cNvSpPr>
          <p:nvPr>
            <p:ph type="title"/>
          </p:nvPr>
        </p:nvSpPr>
        <p:spPr>
          <a:xfrm>
            <a:off x="628650" y="852256"/>
            <a:ext cx="7886700" cy="83843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EB0F73-D19C-4FC2-83F0-06EB1D55FD94}"/>
              </a:ext>
            </a:extLst>
          </p:cNvPr>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825600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62326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74024-EEE0-DC40-B528-D5AD762A68D0}"/>
              </a:ext>
            </a:extLst>
          </p:cNvPr>
          <p:cNvSpPr>
            <a:spLocks noGrp="1"/>
          </p:cNvSpPr>
          <p:nvPr>
            <p:ph type="title"/>
          </p:nvPr>
        </p:nvSpPr>
        <p:spPr>
          <a:xfrm>
            <a:off x="285750" y="1576707"/>
            <a:ext cx="4949190" cy="3124835"/>
          </a:xfrm>
          <a:prstGeom prst="rect">
            <a:avLst/>
          </a:prstGeom>
        </p:spPr>
        <p:txBody>
          <a:bodyPr/>
          <a:lstStyle>
            <a:lvl1pPr>
              <a:defRPr b="1" i="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883658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smtClean="0"/>
              <a:t>4/4/2023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58655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4/4/2023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154061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4/4/2023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10466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smtClean="0"/>
              <a:t>4/4/2023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63177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smtClean="0"/>
              <a:t>4/4/2023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220577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smtClean="0"/>
              <a:t>4/4/2023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549625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4/4/2023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22731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4/4/2023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55706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2.pn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image" Target="../media/image3.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17.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9CBDB2-7343-EE47-9C7A-673AAA3A63F6}"/>
              </a:ext>
            </a:extLst>
          </p:cNvPr>
          <p:cNvPicPr>
            <a:picLocks noChangeAspect="1"/>
          </p:cNvPicPr>
          <p:nvPr userDrawn="1"/>
        </p:nvPicPr>
        <p:blipFill>
          <a:blip r:embed="rId3"/>
          <a:stretch>
            <a:fillRect/>
          </a:stretch>
        </p:blipFill>
        <p:spPr>
          <a:xfrm>
            <a:off x="0" y="0"/>
            <a:ext cx="9144000" cy="6858000"/>
          </a:xfrm>
          <a:prstGeom prst="rect">
            <a:avLst/>
          </a:prstGeom>
        </p:spPr>
      </p:pic>
      <p:pic>
        <p:nvPicPr>
          <p:cNvPr id="10" name="Picture 9">
            <a:extLst>
              <a:ext uri="{FF2B5EF4-FFF2-40B4-BE49-F238E27FC236}">
                <a16:creationId xmlns:a16="http://schemas.microsoft.com/office/drawing/2014/main" id="{48B93871-CE55-594D-BF02-62C95185827C}"/>
              </a:ext>
            </a:extLst>
          </p:cNvPr>
          <p:cNvPicPr>
            <a:picLocks noChangeAspect="1"/>
          </p:cNvPicPr>
          <p:nvPr userDrawn="1"/>
        </p:nvPicPr>
        <p:blipFill>
          <a:blip r:embed="rId4"/>
          <a:stretch>
            <a:fillRect/>
          </a:stretch>
        </p:blipFill>
        <p:spPr>
          <a:xfrm>
            <a:off x="5572762" y="6355080"/>
            <a:ext cx="3454400" cy="381000"/>
          </a:xfrm>
          <a:prstGeom prst="rect">
            <a:avLst/>
          </a:prstGeom>
        </p:spPr>
      </p:pic>
    </p:spTree>
    <p:extLst>
      <p:ext uri="{BB962C8B-B14F-4D97-AF65-F5344CB8AC3E}">
        <p14:creationId xmlns:p14="http://schemas.microsoft.com/office/powerpoint/2010/main" val="1032568188"/>
      </p:ext>
    </p:extLst>
  </p:cSld>
  <p:clrMap bg1="lt1" tx1="dk1" bg2="lt2" tx2="dk2" accent1="accent1" accent2="accent2" accent3="accent3" accent4="accent4" accent5="accent5" accent6="accent6" hlink="hlink" folHlink="folHlink"/>
  <p:sldLayoutIdLst>
    <p:sldLayoutId id="2147483662" r:id="rId1"/>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4/4/2023</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pic>
        <p:nvPicPr>
          <p:cNvPr id="7" name="Picture 6">
            <a:extLst>
              <a:ext uri="{FF2B5EF4-FFF2-40B4-BE49-F238E27FC236}">
                <a16:creationId xmlns:a16="http://schemas.microsoft.com/office/drawing/2014/main" id="{C96CE04E-FC40-A2FD-48BA-899158E9C5B8}"/>
              </a:ext>
            </a:extLst>
          </p:cNvPr>
          <p:cNvPicPr>
            <a:picLocks noChangeAspect="1"/>
          </p:cNvPicPr>
          <p:nvPr userDrawn="1"/>
        </p:nvPicPr>
        <p:blipFill>
          <a:blip r:embed="rId14"/>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BAF25AE1-C7F8-B2FE-6122-6B70AFC2F40A}"/>
              </a:ext>
            </a:extLst>
          </p:cNvPr>
          <p:cNvPicPr>
            <a:picLocks noChangeAspect="1"/>
          </p:cNvPicPr>
          <p:nvPr userDrawn="1"/>
        </p:nvPicPr>
        <p:blipFill>
          <a:blip r:embed="rId15"/>
          <a:stretch>
            <a:fillRect/>
          </a:stretch>
        </p:blipFill>
        <p:spPr>
          <a:xfrm>
            <a:off x="5572762" y="6355080"/>
            <a:ext cx="3454400" cy="381000"/>
          </a:xfrm>
          <a:prstGeom prst="rect">
            <a:avLst/>
          </a:prstGeom>
        </p:spPr>
      </p:pic>
    </p:spTree>
    <p:extLst>
      <p:ext uri="{BB962C8B-B14F-4D97-AF65-F5344CB8AC3E}">
        <p14:creationId xmlns:p14="http://schemas.microsoft.com/office/powerpoint/2010/main" val="214909946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90C6132-39F6-844C-870A-E1823458DCAB}"/>
              </a:ext>
            </a:extLst>
          </p:cNvPr>
          <p:cNvPicPr>
            <a:picLocks noChangeAspect="1"/>
          </p:cNvPicPr>
          <p:nvPr userDrawn="1"/>
        </p:nvPicPr>
        <p:blipFill rotWithShape="1">
          <a:blip r:embed="rId5"/>
          <a:srcRect r="15048" b="5502"/>
          <a:stretch/>
        </p:blipFill>
        <p:spPr>
          <a:xfrm>
            <a:off x="0" y="0"/>
            <a:ext cx="9144000" cy="7628709"/>
          </a:xfrm>
          <a:prstGeom prst="rect">
            <a:avLst/>
          </a:prstGeom>
        </p:spPr>
      </p:pic>
    </p:spTree>
    <p:extLst>
      <p:ext uri="{BB962C8B-B14F-4D97-AF65-F5344CB8AC3E}">
        <p14:creationId xmlns:p14="http://schemas.microsoft.com/office/powerpoint/2010/main" val="4185877015"/>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9CBDB2-7343-EE47-9C7A-673AAA3A63F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10" name="Picture 9">
            <a:extLst>
              <a:ext uri="{FF2B5EF4-FFF2-40B4-BE49-F238E27FC236}">
                <a16:creationId xmlns:a16="http://schemas.microsoft.com/office/drawing/2014/main" id="{48B93871-CE55-594D-BF02-62C95185827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572761" y="6355080"/>
            <a:ext cx="3454400" cy="381000"/>
          </a:xfrm>
          <a:prstGeom prst="rect">
            <a:avLst/>
          </a:prstGeom>
        </p:spPr>
      </p:pic>
    </p:spTree>
    <p:extLst>
      <p:ext uri="{BB962C8B-B14F-4D97-AF65-F5344CB8AC3E}">
        <p14:creationId xmlns:p14="http://schemas.microsoft.com/office/powerpoint/2010/main" val="2679317650"/>
      </p:ext>
    </p:extLst>
  </p:cSld>
  <p:clrMap bg1="lt1" tx1="dk1" bg2="lt2" tx2="dk2" accent1="accent1" accent2="accent2" accent3="accent3" accent4="accent4" accent5="accent5" accent6="accent6" hlink="hlink" folHlink="folHlink"/>
  <p:sldLayoutIdLst>
    <p:sldLayoutId id="2147483731" r:id="rId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hyperlink" Target="http://program.intake@usda.gov/" TargetMode="External"/><Relationship Id="rId2" Type="http://schemas.openxmlformats.org/officeDocument/2006/relationships/hyperlink" Target="https://www.ascr.usda.gov/how-file-program-discrimination-complaint" TargetMode="Externa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359982-5FB7-436E-9A72-AC011E729FF3}"/>
              </a:ext>
            </a:extLst>
          </p:cNvPr>
          <p:cNvSpPr>
            <a:spLocks noGrp="1"/>
          </p:cNvSpPr>
          <p:nvPr>
            <p:ph type="title"/>
          </p:nvPr>
        </p:nvSpPr>
        <p:spPr/>
        <p:txBody>
          <a:bodyPr>
            <a:normAutofit/>
          </a:bodyPr>
          <a:lstStyle/>
          <a:p>
            <a:pPr algn="ctr"/>
            <a:r>
              <a:rPr lang="en-US" sz="3200"/>
              <a:t>FY2023</a:t>
            </a:r>
            <a:br>
              <a:rPr lang="en-US" sz="3200"/>
            </a:br>
            <a:r>
              <a:rPr lang="en-US" sz="3200"/>
              <a:t>California NRCS</a:t>
            </a:r>
            <a:br>
              <a:rPr lang="en-US" sz="3200"/>
            </a:br>
            <a:r>
              <a:rPr lang="en-US" sz="3200"/>
              <a:t>Program Summary</a:t>
            </a:r>
            <a:br>
              <a:rPr lang="en-US" sz="3200"/>
            </a:br>
            <a:br>
              <a:rPr lang="en-US" sz="3200"/>
            </a:br>
            <a:endParaRPr lang="en-US" sz="3200"/>
          </a:p>
        </p:txBody>
      </p:sp>
      <p:sp>
        <p:nvSpPr>
          <p:cNvPr id="2" name="TextBox 1">
            <a:extLst>
              <a:ext uri="{FF2B5EF4-FFF2-40B4-BE49-F238E27FC236}">
                <a16:creationId xmlns:a16="http://schemas.microsoft.com/office/drawing/2014/main" id="{9E2DB8BF-4A90-7638-B3CD-DEB6A30E8B8D}"/>
              </a:ext>
            </a:extLst>
          </p:cNvPr>
          <p:cNvSpPr txBox="1"/>
          <p:nvPr/>
        </p:nvSpPr>
        <p:spPr>
          <a:xfrm>
            <a:off x="5811293" y="4829896"/>
            <a:ext cx="2951449" cy="404085"/>
          </a:xfrm>
          <a:prstGeom prst="rect">
            <a:avLst/>
          </a:prstGeom>
          <a:noFill/>
        </p:spPr>
        <p:txBody>
          <a:bodyPr wrap="none" rtlCol="0">
            <a:spAutoFit/>
          </a:bodyPr>
          <a:lstStyle/>
          <a:p>
            <a:pPr>
              <a:defRPr/>
            </a:pPr>
            <a:r>
              <a:rPr lang="en-US" sz="1013" b="1">
                <a:solidFill>
                  <a:prstClr val="white"/>
                </a:solidFill>
                <a:latin typeface="Calibri" panose="020F0502020204030204"/>
              </a:rPr>
              <a:t>Brandon Steinberg</a:t>
            </a:r>
          </a:p>
          <a:p>
            <a:pPr>
              <a:defRPr/>
            </a:pPr>
            <a:r>
              <a:rPr lang="en-US" sz="1013" b="1">
                <a:solidFill>
                  <a:prstClr val="white"/>
                </a:solidFill>
                <a:latin typeface="Calibri" panose="020F0502020204030204"/>
              </a:rPr>
              <a:t>Acting Assistant State Conservationist for Programs</a:t>
            </a:r>
          </a:p>
        </p:txBody>
      </p:sp>
      <p:sp>
        <p:nvSpPr>
          <p:cNvPr id="3" name="Rectangle 2">
            <a:extLst>
              <a:ext uri="{FF2B5EF4-FFF2-40B4-BE49-F238E27FC236}">
                <a16:creationId xmlns:a16="http://schemas.microsoft.com/office/drawing/2014/main" id="{3CB8B29D-3AC1-94FC-DC9B-98483CB6D774}"/>
              </a:ext>
            </a:extLst>
          </p:cNvPr>
          <p:cNvSpPr/>
          <p:nvPr/>
        </p:nvSpPr>
        <p:spPr>
          <a:xfrm>
            <a:off x="0" y="5493224"/>
            <a:ext cx="9143999" cy="1364776"/>
          </a:xfrm>
          <a:prstGeom prst="rect">
            <a:avLst/>
          </a:prstGeom>
          <a:solidFill>
            <a:schemeClr val="bg1">
              <a:lumMod val="5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4357B82-C5D9-34A5-579E-C6EB4542532A}"/>
              </a:ext>
            </a:extLst>
          </p:cNvPr>
          <p:cNvSpPr txBox="1"/>
          <p:nvPr/>
        </p:nvSpPr>
        <p:spPr>
          <a:xfrm>
            <a:off x="5811293" y="2660337"/>
            <a:ext cx="1260281" cy="338554"/>
          </a:xfrm>
          <a:prstGeom prst="rect">
            <a:avLst/>
          </a:prstGeom>
          <a:noFill/>
        </p:spPr>
        <p:txBody>
          <a:bodyPr wrap="none" rtlCol="0">
            <a:spAutoFit/>
          </a:bodyPr>
          <a:lstStyle/>
          <a:p>
            <a:pPr>
              <a:defRPr/>
            </a:pPr>
            <a:r>
              <a:rPr lang="en-US" sz="1600" b="1">
                <a:solidFill>
                  <a:prstClr val="white"/>
                </a:solidFill>
                <a:latin typeface="Calibri" panose="020F0502020204030204"/>
              </a:rPr>
              <a:t>April 5, 2023</a:t>
            </a:r>
          </a:p>
        </p:txBody>
      </p:sp>
    </p:spTree>
    <p:extLst>
      <p:ext uri="{BB962C8B-B14F-4D97-AF65-F5344CB8AC3E}">
        <p14:creationId xmlns:p14="http://schemas.microsoft.com/office/powerpoint/2010/main" val="13967207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2A3EF-72B9-A1B6-3B7D-18387079ACDA}"/>
              </a:ext>
            </a:extLst>
          </p:cNvPr>
          <p:cNvSpPr>
            <a:spLocks noGrp="1"/>
          </p:cNvSpPr>
          <p:nvPr>
            <p:ph type="title"/>
          </p:nvPr>
        </p:nvSpPr>
        <p:spPr/>
        <p:txBody>
          <a:bodyPr/>
          <a:lstStyle/>
          <a:p>
            <a:r>
              <a:rPr lang="en-US"/>
              <a:t>FY2023 IRA-EQIP</a:t>
            </a:r>
          </a:p>
        </p:txBody>
      </p:sp>
      <p:graphicFrame>
        <p:nvGraphicFramePr>
          <p:cNvPr id="4" name="Content Placeholder 3">
            <a:extLst>
              <a:ext uri="{FF2B5EF4-FFF2-40B4-BE49-F238E27FC236}">
                <a16:creationId xmlns:a16="http://schemas.microsoft.com/office/drawing/2014/main" id="{AAD4C199-624F-EABB-A205-27603F194598}"/>
              </a:ext>
            </a:extLst>
          </p:cNvPr>
          <p:cNvGraphicFramePr>
            <a:graphicFrameLocks noGrp="1"/>
          </p:cNvGraphicFramePr>
          <p:nvPr>
            <p:ph idx="1"/>
          </p:nvPr>
        </p:nvGraphicFramePr>
        <p:xfrm>
          <a:off x="628650" y="1825625"/>
          <a:ext cx="78867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51786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40323-E5EE-DF87-2CC6-2FB1281FAB7E}"/>
              </a:ext>
            </a:extLst>
          </p:cNvPr>
          <p:cNvSpPr>
            <a:spLocks noGrp="1"/>
          </p:cNvSpPr>
          <p:nvPr>
            <p:ph type="title"/>
          </p:nvPr>
        </p:nvSpPr>
        <p:spPr>
          <a:xfrm>
            <a:off x="628650" y="852255"/>
            <a:ext cx="8103870" cy="1446807"/>
          </a:xfrm>
        </p:spPr>
        <p:txBody>
          <a:bodyPr/>
          <a:lstStyle/>
          <a:p>
            <a:r>
              <a:rPr lang="en-US"/>
              <a:t>FY2023 Financial Assistance Program Deadlines</a:t>
            </a:r>
          </a:p>
        </p:txBody>
      </p:sp>
      <p:graphicFrame>
        <p:nvGraphicFramePr>
          <p:cNvPr id="4" name="Content Placeholder 3">
            <a:extLst>
              <a:ext uri="{FF2B5EF4-FFF2-40B4-BE49-F238E27FC236}">
                <a16:creationId xmlns:a16="http://schemas.microsoft.com/office/drawing/2014/main" id="{634AA1E8-BA62-2B20-AA3E-EAF05871CEFD}"/>
              </a:ext>
            </a:extLst>
          </p:cNvPr>
          <p:cNvGraphicFramePr>
            <a:graphicFrameLocks noGrp="1"/>
          </p:cNvGraphicFramePr>
          <p:nvPr>
            <p:ph idx="1"/>
            <p:extLst>
              <p:ext uri="{D42A27DB-BD31-4B8C-83A1-F6EECF244321}">
                <p14:modId xmlns:p14="http://schemas.microsoft.com/office/powerpoint/2010/main" val="3583534470"/>
              </p:ext>
            </p:extLst>
          </p:nvPr>
        </p:nvGraphicFramePr>
        <p:xfrm>
          <a:off x="1590039" y="2248569"/>
          <a:ext cx="5963922" cy="4051090"/>
        </p:xfrm>
        <a:graphic>
          <a:graphicData uri="http://schemas.openxmlformats.org/drawingml/2006/table">
            <a:tbl>
              <a:tblPr>
                <a:tableStyleId>{5C22544A-7EE6-4342-B048-85BDC9FD1C3A}</a:tableStyleId>
              </a:tblPr>
              <a:tblGrid>
                <a:gridCol w="1171105">
                  <a:extLst>
                    <a:ext uri="{9D8B030D-6E8A-4147-A177-3AD203B41FA5}">
                      <a16:colId xmlns:a16="http://schemas.microsoft.com/office/drawing/2014/main" val="534544082"/>
                    </a:ext>
                  </a:extLst>
                </a:gridCol>
                <a:gridCol w="2295854">
                  <a:extLst>
                    <a:ext uri="{9D8B030D-6E8A-4147-A177-3AD203B41FA5}">
                      <a16:colId xmlns:a16="http://schemas.microsoft.com/office/drawing/2014/main" val="2548735283"/>
                    </a:ext>
                  </a:extLst>
                </a:gridCol>
                <a:gridCol w="2496963">
                  <a:extLst>
                    <a:ext uri="{9D8B030D-6E8A-4147-A177-3AD203B41FA5}">
                      <a16:colId xmlns:a16="http://schemas.microsoft.com/office/drawing/2014/main" val="424701370"/>
                    </a:ext>
                  </a:extLst>
                </a:gridCol>
              </a:tblGrid>
              <a:tr h="706298">
                <a:tc>
                  <a:txBody>
                    <a:bodyPr/>
                    <a:lstStyle/>
                    <a:p>
                      <a:pPr algn="ctr" fontAlgn="b"/>
                      <a:r>
                        <a:rPr lang="en-US" sz="1800" b="1" u="none" strike="noStrike">
                          <a:effectLst/>
                        </a:rPr>
                        <a:t>Program</a:t>
                      </a:r>
                      <a:endParaRPr lang="en-US" sz="18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b="1" u="none" strike="noStrike">
                          <a:effectLst/>
                        </a:rPr>
                        <a:t>Application Cutoff</a:t>
                      </a:r>
                      <a:endParaRPr lang="en-US" sz="18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b="1" u="none" strike="noStrike">
                          <a:effectLst/>
                        </a:rPr>
                        <a:t>Obligation Deadline</a:t>
                      </a:r>
                      <a:endParaRPr lang="en-US" sz="18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435926"/>
                  </a:ext>
                </a:extLst>
              </a:tr>
              <a:tr h="418099">
                <a:tc rowSpan="2">
                  <a:txBody>
                    <a:bodyPr/>
                    <a:lstStyle/>
                    <a:p>
                      <a:pPr algn="ctr" fontAlgn="ctr"/>
                      <a:r>
                        <a:rPr lang="en-US" sz="1800" u="none" strike="noStrike">
                          <a:effectLst/>
                        </a:rPr>
                        <a:t>CSP</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b"/>
                      <a:r>
                        <a:rPr lang="en-US" sz="1800" u="none" strike="noStrike">
                          <a:effectLst/>
                        </a:rPr>
                        <a:t>12/9/22</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a:effectLst/>
                        </a:rPr>
                        <a:t>6/7/23</a:t>
                      </a:r>
                      <a:endParaRPr lang="en-US" sz="18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185632311"/>
                  </a:ext>
                </a:extLst>
              </a:tr>
              <a:tr h="418099">
                <a:tc vMerge="1">
                  <a:txBody>
                    <a:bodyPr/>
                    <a:lstStyle/>
                    <a:p>
                      <a:endParaRPr lang="en-US"/>
                    </a:p>
                  </a:txBody>
                  <a:tcPr/>
                </a:tc>
                <a:tc>
                  <a:txBody>
                    <a:bodyPr/>
                    <a:lstStyle/>
                    <a:p>
                      <a:pPr algn="ctr" fontAlgn="b"/>
                      <a:r>
                        <a:rPr lang="en-US" sz="1800" u="none" strike="noStrike">
                          <a:effectLst/>
                        </a:rPr>
                        <a:t>4/14/23</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a:effectLst/>
                        </a:rPr>
                        <a:t>8/30/23</a:t>
                      </a:r>
                      <a:endParaRPr lang="en-US" sz="18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21563816"/>
                  </a:ext>
                </a:extLst>
              </a:tr>
              <a:tr h="418099">
                <a:tc>
                  <a:txBody>
                    <a:bodyPr/>
                    <a:lstStyle/>
                    <a:p>
                      <a:pPr algn="ctr" fontAlgn="b"/>
                      <a:r>
                        <a:rPr lang="en-US" sz="1800" u="none" strike="noStrike">
                          <a:effectLst/>
                        </a:rPr>
                        <a:t>IRA-CSP</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b="0" i="0" u="none" strike="noStrike">
                          <a:solidFill>
                            <a:srgbClr val="000000"/>
                          </a:solidFill>
                          <a:effectLst/>
                          <a:latin typeface="Calibri" panose="020F0502020204030204" pitchFamily="34" charset="0"/>
                        </a:rPr>
                        <a:t>4/28/23</a:t>
                      </a:r>
                    </a:p>
                  </a:txBody>
                  <a:tcPr marL="9525" marR="9525" marT="9525" marB="0" anchor="b"/>
                </a:tc>
                <a:tc>
                  <a:txBody>
                    <a:bodyPr/>
                    <a:lstStyle/>
                    <a:p>
                      <a:pPr algn="ctr" fontAlgn="b"/>
                      <a:r>
                        <a:rPr lang="en-US" sz="1800" u="none" strike="noStrike">
                          <a:effectLst/>
                        </a:rPr>
                        <a:t>8/15/23</a:t>
                      </a:r>
                      <a:endParaRPr lang="en-US" sz="18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12084954"/>
                  </a:ext>
                </a:extLst>
              </a:tr>
              <a:tr h="418099">
                <a:tc rowSpan="2">
                  <a:txBody>
                    <a:bodyPr/>
                    <a:lstStyle/>
                    <a:p>
                      <a:pPr algn="ctr" fontAlgn="ctr"/>
                      <a:r>
                        <a:rPr lang="en-US" sz="1800" u="none" strike="noStrike">
                          <a:effectLst/>
                        </a:rPr>
                        <a:t>EQIP</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b"/>
                      <a:r>
                        <a:rPr lang="en-US" sz="1800" u="none" strike="noStrike">
                          <a:effectLst/>
                        </a:rPr>
                        <a:t>12/9/22</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a:effectLst/>
                        </a:rPr>
                        <a:t>6/23/23</a:t>
                      </a:r>
                      <a:endParaRPr lang="en-US" sz="18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830434722"/>
                  </a:ext>
                </a:extLst>
              </a:tr>
              <a:tr h="418099">
                <a:tc vMerge="1">
                  <a:txBody>
                    <a:bodyPr/>
                    <a:lstStyle/>
                    <a:p>
                      <a:endParaRPr lang="en-US"/>
                    </a:p>
                  </a:txBody>
                  <a:tcPr/>
                </a:tc>
                <a:tc>
                  <a:txBody>
                    <a:bodyPr/>
                    <a:lstStyle/>
                    <a:p>
                      <a:pPr algn="ctr" fontAlgn="b"/>
                      <a:r>
                        <a:rPr lang="en-US" sz="1800" u="none" strike="noStrike">
                          <a:effectLst/>
                        </a:rPr>
                        <a:t>4/3/23</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a:effectLst/>
                        </a:rPr>
                        <a:t>8/30/23</a:t>
                      </a:r>
                      <a:endParaRPr lang="en-US" sz="18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72139468"/>
                  </a:ext>
                </a:extLst>
              </a:tr>
              <a:tr h="418099">
                <a:tc rowSpan="2">
                  <a:txBody>
                    <a:bodyPr/>
                    <a:lstStyle/>
                    <a:p>
                      <a:pPr algn="ctr" fontAlgn="ctr"/>
                      <a:r>
                        <a:rPr lang="en-US" sz="1800" u="none" strike="noStrike">
                          <a:effectLst/>
                        </a:rPr>
                        <a:t>EQIP-CIC</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b"/>
                      <a:r>
                        <a:rPr lang="en-US" sz="1800" u="none" strike="noStrike">
                          <a:effectLst/>
                        </a:rPr>
                        <a:t>1/31/23</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a:effectLst/>
                        </a:rPr>
                        <a:t>6/23/23</a:t>
                      </a:r>
                      <a:endParaRPr lang="en-US" sz="18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669777131"/>
                  </a:ext>
                </a:extLst>
              </a:tr>
              <a:tr h="418099">
                <a:tc vMerge="1">
                  <a:txBody>
                    <a:bodyPr/>
                    <a:lstStyle/>
                    <a:p>
                      <a:endParaRPr lang="en-US"/>
                    </a:p>
                  </a:txBody>
                  <a:tcPr/>
                </a:tc>
                <a:tc>
                  <a:txBody>
                    <a:bodyPr/>
                    <a:lstStyle/>
                    <a:p>
                      <a:pPr algn="ctr" fontAlgn="b"/>
                      <a:r>
                        <a:rPr lang="en-US" sz="1800" u="none" strike="noStrike">
                          <a:effectLst/>
                        </a:rPr>
                        <a:t>4/3/23</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a:effectLst/>
                        </a:rPr>
                        <a:t>8/30/23</a:t>
                      </a:r>
                      <a:endParaRPr lang="en-US" sz="18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936186798"/>
                  </a:ext>
                </a:extLst>
              </a:tr>
              <a:tr h="418099">
                <a:tc>
                  <a:txBody>
                    <a:bodyPr/>
                    <a:lstStyle/>
                    <a:p>
                      <a:pPr algn="ctr" fontAlgn="b"/>
                      <a:r>
                        <a:rPr lang="en-US" sz="1800" u="none" strike="noStrike">
                          <a:effectLst/>
                        </a:rPr>
                        <a:t>IRA-EQIP</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a:effectLst/>
                        </a:rPr>
                        <a:t>3/17/23</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a:effectLst/>
                        </a:rPr>
                        <a:t>8/15/23</a:t>
                      </a:r>
                      <a:endParaRPr lang="en-US" sz="18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586533999"/>
                  </a:ext>
                </a:extLst>
              </a:tr>
            </a:tbl>
          </a:graphicData>
        </a:graphic>
      </p:graphicFrame>
    </p:spTree>
    <p:extLst>
      <p:ext uri="{BB962C8B-B14F-4D97-AF65-F5344CB8AC3E}">
        <p14:creationId xmlns:p14="http://schemas.microsoft.com/office/powerpoint/2010/main" val="31104445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CD4EB-56D7-47F8-974F-EED020322582}"/>
              </a:ext>
            </a:extLst>
          </p:cNvPr>
          <p:cNvSpPr>
            <a:spLocks noGrp="1"/>
          </p:cNvSpPr>
          <p:nvPr>
            <p:ph type="title"/>
          </p:nvPr>
        </p:nvSpPr>
        <p:spPr>
          <a:xfrm>
            <a:off x="628650" y="992372"/>
            <a:ext cx="7945334" cy="1183015"/>
          </a:xfrm>
        </p:spPr>
        <p:txBody>
          <a:bodyPr>
            <a:normAutofit/>
          </a:bodyPr>
          <a:lstStyle/>
          <a:p>
            <a:pPr algn="ctr"/>
            <a:r>
              <a:rPr lang="en-US"/>
              <a:t>RCPP 18 Projects</a:t>
            </a:r>
          </a:p>
        </p:txBody>
      </p:sp>
      <p:sp>
        <p:nvSpPr>
          <p:cNvPr id="3" name="Content Placeholder 2">
            <a:extLst>
              <a:ext uri="{FF2B5EF4-FFF2-40B4-BE49-F238E27FC236}">
                <a16:creationId xmlns:a16="http://schemas.microsoft.com/office/drawing/2014/main" id="{91E2128C-3BFB-4802-B77D-7947164CF647}"/>
              </a:ext>
            </a:extLst>
          </p:cNvPr>
          <p:cNvSpPr>
            <a:spLocks noGrp="1"/>
          </p:cNvSpPr>
          <p:nvPr>
            <p:ph idx="1"/>
          </p:nvPr>
        </p:nvSpPr>
        <p:spPr>
          <a:xfrm>
            <a:off x="628650" y="2041742"/>
            <a:ext cx="7104764" cy="3823885"/>
          </a:xfrm>
        </p:spPr>
        <p:txBody>
          <a:bodyPr vert="horz" lIns="91440" tIns="45720" rIns="91440" bIns="45720" rtlCol="0" anchor="t">
            <a:normAutofit lnSpcReduction="10000"/>
          </a:bodyPr>
          <a:lstStyle/>
          <a:p>
            <a:pPr marL="342900" marR="0" lvl="0" indent="-342900">
              <a:spcBef>
                <a:spcPts val="0"/>
              </a:spcBef>
              <a:spcAft>
                <a:spcPts val="0"/>
              </a:spcAft>
              <a:buFont typeface="Symbol" panose="05050102010706020507" pitchFamily="18" charset="2"/>
              <a:buChar char=""/>
            </a:pPr>
            <a:r>
              <a:rPr lang="en-US" sz="2600">
                <a:effectLst/>
                <a:ea typeface="Calibri" panose="020F0502020204030204" pitchFamily="34" charset="0"/>
              </a:rPr>
              <a:t>12 Projects</a:t>
            </a:r>
          </a:p>
          <a:p>
            <a:pPr marL="0" marR="0" lvl="0" indent="0">
              <a:spcBef>
                <a:spcPts val="0"/>
              </a:spcBef>
              <a:spcAft>
                <a:spcPts val="0"/>
              </a:spcAft>
              <a:buNone/>
            </a:pPr>
            <a:endParaRPr lang="en-US" sz="2600">
              <a:effectLst/>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2600">
                <a:effectLst/>
                <a:ea typeface="Calibri" panose="020F0502020204030204" pitchFamily="34" charset="0"/>
              </a:rPr>
              <a:t>Addressing a wide variety of resource concerns but most notably</a:t>
            </a:r>
          </a:p>
          <a:p>
            <a:pPr marL="0" marR="0" lvl="0" indent="0">
              <a:spcBef>
                <a:spcPts val="0"/>
              </a:spcBef>
              <a:spcAft>
                <a:spcPts val="0"/>
              </a:spcAft>
              <a:buNone/>
            </a:pPr>
            <a:endParaRPr lang="en-US" sz="2200">
              <a:effectLst/>
              <a:ea typeface="Calibri" panose="020F0502020204030204" pitchFamily="34" charset="0"/>
            </a:endParaRPr>
          </a:p>
          <a:p>
            <a:pPr marL="800100" lvl="1" indent="-342900">
              <a:spcBef>
                <a:spcPts val="0"/>
              </a:spcBef>
              <a:buFont typeface="Symbol" panose="05050102010706020507" pitchFamily="18" charset="2"/>
              <a:buChar char=""/>
            </a:pPr>
            <a:r>
              <a:rPr lang="en-US" sz="2200">
                <a:ea typeface="Calibri" panose="020F0502020204030204" pitchFamily="34" charset="0"/>
              </a:rPr>
              <a:t>Water Conservation</a:t>
            </a:r>
          </a:p>
          <a:p>
            <a:pPr marL="800100" lvl="1" indent="-342900">
              <a:spcBef>
                <a:spcPts val="0"/>
              </a:spcBef>
              <a:buFont typeface="Symbol" panose="05050102010706020507" pitchFamily="18" charset="2"/>
              <a:buChar char=""/>
            </a:pPr>
            <a:r>
              <a:rPr lang="en-US" sz="2200">
                <a:effectLst/>
                <a:ea typeface="Calibri" panose="020F0502020204030204" pitchFamily="34" charset="0"/>
              </a:rPr>
              <a:t>Soil Health</a:t>
            </a:r>
          </a:p>
          <a:p>
            <a:pPr marL="800100" lvl="1" indent="-342900">
              <a:spcBef>
                <a:spcPts val="0"/>
              </a:spcBef>
              <a:buFont typeface="Symbol" panose="05050102010706020507" pitchFamily="18" charset="2"/>
              <a:buChar char=""/>
            </a:pPr>
            <a:r>
              <a:rPr lang="en-US" sz="2200">
                <a:effectLst/>
                <a:ea typeface="Calibri" panose="020F0502020204030204" pitchFamily="34" charset="0"/>
              </a:rPr>
              <a:t>Forest Health</a:t>
            </a:r>
          </a:p>
          <a:p>
            <a:pPr marL="800100" lvl="1" indent="-342900">
              <a:spcBef>
                <a:spcPts val="0"/>
              </a:spcBef>
              <a:buFont typeface="Symbol" panose="05050102010706020507" pitchFamily="18" charset="2"/>
              <a:buChar char=""/>
            </a:pPr>
            <a:r>
              <a:rPr lang="en-US" sz="2200">
                <a:ea typeface="Calibri" panose="020F0502020204030204" pitchFamily="34" charset="0"/>
              </a:rPr>
              <a:t>Aquatic and Terrestrial Habitat</a:t>
            </a:r>
          </a:p>
          <a:p>
            <a:pPr marL="800100" lvl="1" indent="-342900">
              <a:spcBef>
                <a:spcPts val="0"/>
              </a:spcBef>
              <a:buFont typeface="Symbol" panose="05050102010706020507" pitchFamily="18" charset="2"/>
              <a:buChar char=""/>
            </a:pPr>
            <a:endParaRPr lang="en-US" sz="3000">
              <a:effectLst/>
              <a:ea typeface="Calibri" panose="020F0502020204030204" pitchFamily="34" charset="0"/>
            </a:endParaRPr>
          </a:p>
          <a:p>
            <a:pPr marL="342900" indent="-342900">
              <a:spcBef>
                <a:spcPts val="0"/>
              </a:spcBef>
              <a:buFont typeface="Symbol" panose="05050102010706020507" pitchFamily="18" charset="2"/>
              <a:buChar char=""/>
            </a:pPr>
            <a:r>
              <a:rPr lang="en-US" sz="2600">
                <a:effectLst/>
                <a:ea typeface="Calibri" panose="020F0502020204030204" pitchFamily="34" charset="0"/>
              </a:rPr>
              <a:t>Utilizing Land Management Contracts (EQIP/ CSP like), Rentals (CRP like) and Easements (ALE like)</a:t>
            </a:r>
          </a:p>
          <a:p>
            <a:pPr marL="457200" lvl="1" indent="0">
              <a:buNone/>
            </a:pPr>
            <a:endParaRPr lang="en-US"/>
          </a:p>
          <a:p>
            <a:endParaRPr lang="en-US"/>
          </a:p>
        </p:txBody>
      </p:sp>
    </p:spTree>
    <p:extLst>
      <p:ext uri="{BB962C8B-B14F-4D97-AF65-F5344CB8AC3E}">
        <p14:creationId xmlns:p14="http://schemas.microsoft.com/office/powerpoint/2010/main" val="2632655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CD4EB-56D7-47F8-974F-EED020322582}"/>
              </a:ext>
            </a:extLst>
          </p:cNvPr>
          <p:cNvSpPr>
            <a:spLocks noGrp="1"/>
          </p:cNvSpPr>
          <p:nvPr>
            <p:ph type="title"/>
          </p:nvPr>
        </p:nvSpPr>
        <p:spPr/>
        <p:txBody>
          <a:bodyPr/>
          <a:lstStyle/>
          <a:p>
            <a:pPr algn="ctr"/>
            <a:r>
              <a:rPr lang="en-US"/>
              <a:t>RCPP 18 in FY 2023</a:t>
            </a:r>
          </a:p>
        </p:txBody>
      </p:sp>
      <p:sp>
        <p:nvSpPr>
          <p:cNvPr id="3" name="Content Placeholder 2">
            <a:extLst>
              <a:ext uri="{FF2B5EF4-FFF2-40B4-BE49-F238E27FC236}">
                <a16:creationId xmlns:a16="http://schemas.microsoft.com/office/drawing/2014/main" id="{91E2128C-3BFB-4802-B77D-7947164CF647}"/>
              </a:ext>
            </a:extLst>
          </p:cNvPr>
          <p:cNvSpPr>
            <a:spLocks noGrp="1"/>
          </p:cNvSpPr>
          <p:nvPr>
            <p:ph idx="1"/>
          </p:nvPr>
        </p:nvSpPr>
        <p:spPr/>
        <p:txBody>
          <a:bodyPr vert="horz" lIns="91440" tIns="45720" rIns="91440" bIns="45720" rtlCol="0" anchor="t">
            <a:normAutofit/>
          </a:bodyPr>
          <a:lstStyle/>
          <a:p>
            <a:r>
              <a:rPr lang="en-US"/>
              <a:t>One new project was awarded</a:t>
            </a:r>
          </a:p>
          <a:p>
            <a:pPr lvl="1"/>
            <a:r>
              <a:rPr lang="en-US"/>
              <a:t>Farmer to Farmer Collaboration; </a:t>
            </a:r>
            <a:r>
              <a:rPr lang="en-US" b="0" i="0">
                <a:solidFill>
                  <a:srgbClr val="181818"/>
                </a:solidFill>
                <a:effectLst/>
              </a:rPr>
              <a:t>Increasing Pollinators Across Diverse California Farms and Ranches</a:t>
            </a:r>
          </a:p>
          <a:p>
            <a:pPr lvl="2"/>
            <a:r>
              <a:rPr lang="en-US">
                <a:solidFill>
                  <a:srgbClr val="181818"/>
                </a:solidFill>
              </a:rPr>
              <a:t>Goal: </a:t>
            </a:r>
            <a:r>
              <a:rPr lang="en-US" b="0" i="1" u="none" strike="noStrike" baseline="0">
                <a:solidFill>
                  <a:srgbClr val="00559A"/>
                </a:solidFill>
                <a:latin typeface="Arial" panose="020B0604020202020204" pitchFamily="34" charset="0"/>
              </a:rPr>
              <a:t>to increase capacity of California agricultural lands to provide habitat, forage, and other support to wild and managed pollinators, including bees, butterflies and other important invertebrate species.</a:t>
            </a:r>
          </a:p>
          <a:p>
            <a:pPr lvl="2"/>
            <a:r>
              <a:rPr lang="en-US"/>
              <a:t>Alternative Funding Arrangement</a:t>
            </a:r>
            <a:endParaRPr lang="en-US" b="0" i="0" u="none" strike="noStrike" baseline="0">
              <a:latin typeface="Arial" panose="020B0604020202020204" pitchFamily="34" charset="0"/>
            </a:endParaRPr>
          </a:p>
          <a:p>
            <a:pPr lvl="2"/>
            <a:r>
              <a:rPr lang="en-US">
                <a:solidFill>
                  <a:srgbClr val="181818"/>
                </a:solidFill>
              </a:rPr>
              <a:t>Covers 10 CA Counties</a:t>
            </a:r>
            <a:endParaRPr lang="en-US" u="none" strike="noStrike" baseline="0">
              <a:solidFill>
                <a:srgbClr val="181818"/>
              </a:solidFill>
              <a:latin typeface="Arial" panose="020B0604020202020204" pitchFamily="34" charset="0"/>
            </a:endParaRPr>
          </a:p>
          <a:p>
            <a:pPr lvl="2"/>
            <a:r>
              <a:rPr lang="en-US" b="0" i="0">
                <a:solidFill>
                  <a:srgbClr val="181818"/>
                </a:solidFill>
                <a:effectLst/>
              </a:rPr>
              <a:t>Awarded a 5 year agreement for a total of  $1,723,183.00 </a:t>
            </a:r>
          </a:p>
          <a:p>
            <a:pPr lvl="1"/>
            <a:endParaRPr lang="en-US">
              <a:solidFill>
                <a:srgbClr val="181818"/>
              </a:solidFill>
              <a:latin typeface="-apple-system"/>
            </a:endParaRPr>
          </a:p>
          <a:p>
            <a:pPr marL="914400" lvl="2" indent="0">
              <a:buNone/>
            </a:pPr>
            <a:endParaRPr lang="en-US">
              <a:solidFill>
                <a:srgbClr val="000000"/>
              </a:solidFill>
            </a:endParaRPr>
          </a:p>
          <a:p>
            <a:endParaRPr lang="en-US"/>
          </a:p>
        </p:txBody>
      </p:sp>
    </p:spTree>
    <p:extLst>
      <p:ext uri="{BB962C8B-B14F-4D97-AF65-F5344CB8AC3E}">
        <p14:creationId xmlns:p14="http://schemas.microsoft.com/office/powerpoint/2010/main" val="16522864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CD4EB-56D7-47F8-974F-EED020322582}"/>
              </a:ext>
            </a:extLst>
          </p:cNvPr>
          <p:cNvSpPr>
            <a:spLocks noGrp="1"/>
          </p:cNvSpPr>
          <p:nvPr>
            <p:ph type="title"/>
          </p:nvPr>
        </p:nvSpPr>
        <p:spPr/>
        <p:txBody>
          <a:bodyPr/>
          <a:lstStyle/>
          <a:p>
            <a:pPr algn="ctr"/>
            <a:r>
              <a:rPr lang="en-US">
                <a:latin typeface="Arial"/>
                <a:cs typeface="Arial"/>
              </a:rPr>
              <a:t>RCPP 18 in FY 23</a:t>
            </a:r>
          </a:p>
        </p:txBody>
      </p:sp>
      <p:sp>
        <p:nvSpPr>
          <p:cNvPr id="3" name="Content Placeholder 2">
            <a:extLst>
              <a:ext uri="{FF2B5EF4-FFF2-40B4-BE49-F238E27FC236}">
                <a16:creationId xmlns:a16="http://schemas.microsoft.com/office/drawing/2014/main" id="{91E2128C-3BFB-4802-B77D-7947164CF647}"/>
              </a:ext>
            </a:extLst>
          </p:cNvPr>
          <p:cNvSpPr>
            <a:spLocks noGrp="1"/>
          </p:cNvSpPr>
          <p:nvPr>
            <p:ph idx="1"/>
          </p:nvPr>
        </p:nvSpPr>
        <p:spPr/>
        <p:txBody>
          <a:bodyPr vert="horz" lIns="91440" tIns="45720" rIns="91440" bIns="45720" rtlCol="0" anchor="t">
            <a:normAutofit/>
          </a:bodyPr>
          <a:lstStyle/>
          <a:p>
            <a:pPr lvl="2"/>
            <a:endParaRPr lang="en-US">
              <a:solidFill>
                <a:srgbClr val="000000"/>
              </a:solidFill>
            </a:endParaRPr>
          </a:p>
          <a:p>
            <a:r>
              <a:rPr lang="en-US"/>
              <a:t>One renewal project was awarded</a:t>
            </a:r>
          </a:p>
          <a:p>
            <a:pPr lvl="1"/>
            <a:r>
              <a:rPr lang="en-US"/>
              <a:t>Crisis to Opportunity; Sierra Nevada Recovery and Resilience</a:t>
            </a:r>
          </a:p>
          <a:p>
            <a:pPr lvl="1"/>
            <a:r>
              <a:rPr lang="en-US" sz="2000"/>
              <a:t>Goal: </a:t>
            </a:r>
            <a:r>
              <a:rPr lang="en-US" sz="2000" i="1">
                <a:solidFill>
                  <a:srgbClr val="00559A"/>
                </a:solidFill>
              </a:rPr>
              <a:t>to address the forest health crisis by removing dead trees from high mortality areas, reduce fuels by thinning and removing fuel loads</a:t>
            </a:r>
          </a:p>
          <a:p>
            <a:pPr lvl="1"/>
            <a:r>
              <a:rPr lang="en-US" sz="2000"/>
              <a:t>RCPP Classic Renewal</a:t>
            </a:r>
          </a:p>
          <a:p>
            <a:pPr lvl="1"/>
            <a:r>
              <a:rPr lang="en-US" sz="2000"/>
              <a:t>Covers 11 CA Counties</a:t>
            </a:r>
          </a:p>
          <a:p>
            <a:pPr lvl="1"/>
            <a:r>
              <a:rPr lang="en-US" sz="2000"/>
              <a:t>Awarded a 5 year agreement for a total of </a:t>
            </a:r>
            <a:r>
              <a:rPr lang="en-US" sz="2000" b="0" i="0">
                <a:solidFill>
                  <a:srgbClr val="181818"/>
                </a:solidFill>
                <a:effectLst/>
              </a:rPr>
              <a:t>$10,000,000.00</a:t>
            </a:r>
            <a:endParaRPr lang="en-US" sz="2000"/>
          </a:p>
          <a:p>
            <a:endParaRPr lang="en-US"/>
          </a:p>
        </p:txBody>
      </p:sp>
    </p:spTree>
    <p:extLst>
      <p:ext uri="{BB962C8B-B14F-4D97-AF65-F5344CB8AC3E}">
        <p14:creationId xmlns:p14="http://schemas.microsoft.com/office/powerpoint/2010/main" val="2610763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96E54-4CE7-8B36-9E0F-3F094EEFDB06}"/>
              </a:ext>
            </a:extLst>
          </p:cNvPr>
          <p:cNvSpPr>
            <a:spLocks noGrp="1"/>
          </p:cNvSpPr>
          <p:nvPr>
            <p:ph type="title"/>
          </p:nvPr>
        </p:nvSpPr>
        <p:spPr>
          <a:xfrm>
            <a:off x="137160" y="1136468"/>
            <a:ext cx="8778240" cy="554219"/>
          </a:xfrm>
        </p:spPr>
        <p:txBody>
          <a:bodyPr/>
          <a:lstStyle/>
          <a:p>
            <a:pPr algn="ctr"/>
            <a:r>
              <a:rPr lang="en-US"/>
              <a:t>Conservation Innovation Grants (CIG)</a:t>
            </a:r>
          </a:p>
        </p:txBody>
      </p:sp>
      <p:sp>
        <p:nvSpPr>
          <p:cNvPr id="3" name="Content Placeholder 2">
            <a:extLst>
              <a:ext uri="{FF2B5EF4-FFF2-40B4-BE49-F238E27FC236}">
                <a16:creationId xmlns:a16="http://schemas.microsoft.com/office/drawing/2014/main" id="{73E55D8D-2F28-ED1A-C909-1A5C534C9764}"/>
              </a:ext>
            </a:extLst>
          </p:cNvPr>
          <p:cNvSpPr>
            <a:spLocks noGrp="1"/>
          </p:cNvSpPr>
          <p:nvPr>
            <p:ph idx="1"/>
          </p:nvPr>
        </p:nvSpPr>
        <p:spPr>
          <a:xfrm>
            <a:off x="628650" y="2423159"/>
            <a:ext cx="7886700" cy="3753803"/>
          </a:xfrm>
        </p:spPr>
        <p:txBody>
          <a:bodyPr/>
          <a:lstStyle/>
          <a:p>
            <a:pPr marL="0" indent="0">
              <a:buNone/>
            </a:pPr>
            <a:endParaRPr lang="en-US"/>
          </a:p>
          <a:p>
            <a:pPr marL="0" indent="0">
              <a:buNone/>
            </a:pPr>
            <a:r>
              <a:rPr lang="en-US"/>
              <a:t>Tentative NFO Posting: </a:t>
            </a:r>
          </a:p>
          <a:p>
            <a:pPr marL="0" indent="0">
              <a:buNone/>
            </a:pPr>
            <a:r>
              <a:rPr lang="en-US"/>
              <a:t>	May 1, 2023</a:t>
            </a:r>
          </a:p>
          <a:p>
            <a:pPr marL="0" indent="0">
              <a:buNone/>
            </a:pPr>
            <a:endParaRPr lang="en-US"/>
          </a:p>
          <a:p>
            <a:pPr marL="0" indent="0">
              <a:buNone/>
            </a:pPr>
            <a:r>
              <a:rPr lang="en-US"/>
              <a:t>Proposal Submission Deadline: </a:t>
            </a:r>
          </a:p>
          <a:p>
            <a:pPr marL="0" indent="0">
              <a:buNone/>
            </a:pPr>
            <a:r>
              <a:rPr lang="en-US"/>
              <a:t>	June 15, 2023</a:t>
            </a:r>
          </a:p>
        </p:txBody>
      </p:sp>
    </p:spTree>
    <p:extLst>
      <p:ext uri="{BB962C8B-B14F-4D97-AF65-F5344CB8AC3E}">
        <p14:creationId xmlns:p14="http://schemas.microsoft.com/office/powerpoint/2010/main" val="14397909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CD4EB-56D7-47F8-974F-EED020322582}"/>
              </a:ext>
            </a:extLst>
          </p:cNvPr>
          <p:cNvSpPr>
            <a:spLocks noGrp="1"/>
          </p:cNvSpPr>
          <p:nvPr>
            <p:ph type="title"/>
          </p:nvPr>
        </p:nvSpPr>
        <p:spPr>
          <a:xfrm>
            <a:off x="628650" y="992372"/>
            <a:ext cx="7945334" cy="1183015"/>
          </a:xfrm>
        </p:spPr>
        <p:txBody>
          <a:bodyPr>
            <a:normAutofit/>
          </a:bodyPr>
          <a:lstStyle/>
          <a:p>
            <a:pPr algn="ctr"/>
            <a:r>
              <a:rPr lang="en-US"/>
              <a:t>Easements</a:t>
            </a:r>
          </a:p>
        </p:txBody>
      </p:sp>
      <p:graphicFrame>
        <p:nvGraphicFramePr>
          <p:cNvPr id="5" name="Table 5">
            <a:extLst>
              <a:ext uri="{FF2B5EF4-FFF2-40B4-BE49-F238E27FC236}">
                <a16:creationId xmlns:a16="http://schemas.microsoft.com/office/drawing/2014/main" id="{354DEDCF-47F3-07F6-347D-61E88D08F6A6}"/>
              </a:ext>
            </a:extLst>
          </p:cNvPr>
          <p:cNvGraphicFramePr>
            <a:graphicFrameLocks noGrp="1"/>
          </p:cNvGraphicFramePr>
          <p:nvPr/>
        </p:nvGraphicFramePr>
        <p:xfrm>
          <a:off x="570016" y="2005330"/>
          <a:ext cx="7642860" cy="1747520"/>
        </p:xfrm>
        <a:graphic>
          <a:graphicData uri="http://schemas.openxmlformats.org/drawingml/2006/table">
            <a:tbl>
              <a:tblPr firstRow="1" bandRow="1">
                <a:tableStyleId>{5C22544A-7EE6-4342-B048-85BDC9FD1C3A}</a:tableStyleId>
              </a:tblPr>
              <a:tblGrid>
                <a:gridCol w="3213314">
                  <a:extLst>
                    <a:ext uri="{9D8B030D-6E8A-4147-A177-3AD203B41FA5}">
                      <a16:colId xmlns:a16="http://schemas.microsoft.com/office/drawing/2014/main" val="2337686766"/>
                    </a:ext>
                  </a:extLst>
                </a:gridCol>
                <a:gridCol w="1554480">
                  <a:extLst>
                    <a:ext uri="{9D8B030D-6E8A-4147-A177-3AD203B41FA5}">
                      <a16:colId xmlns:a16="http://schemas.microsoft.com/office/drawing/2014/main" val="1468799653"/>
                    </a:ext>
                  </a:extLst>
                </a:gridCol>
                <a:gridCol w="1485900">
                  <a:extLst>
                    <a:ext uri="{9D8B030D-6E8A-4147-A177-3AD203B41FA5}">
                      <a16:colId xmlns:a16="http://schemas.microsoft.com/office/drawing/2014/main" val="525191686"/>
                    </a:ext>
                  </a:extLst>
                </a:gridCol>
                <a:gridCol w="1389166">
                  <a:extLst>
                    <a:ext uri="{9D8B030D-6E8A-4147-A177-3AD203B41FA5}">
                      <a16:colId xmlns:a16="http://schemas.microsoft.com/office/drawing/2014/main" val="3249953077"/>
                    </a:ext>
                  </a:extLst>
                </a:gridCol>
              </a:tblGrid>
              <a:tr h="0">
                <a:tc>
                  <a:txBody>
                    <a:bodyPr/>
                    <a:lstStyle/>
                    <a:p>
                      <a:r>
                        <a:rPr lang="en-US"/>
                        <a:t>Easement Component Program</a:t>
                      </a:r>
                    </a:p>
                  </a:txBody>
                  <a:tcPr/>
                </a:tc>
                <a:tc>
                  <a:txBody>
                    <a:bodyPr/>
                    <a:lstStyle/>
                    <a:p>
                      <a:r>
                        <a:rPr lang="en-US"/>
                        <a:t>Allocation</a:t>
                      </a:r>
                    </a:p>
                  </a:txBody>
                  <a:tcPr/>
                </a:tc>
                <a:tc>
                  <a:txBody>
                    <a:bodyPr/>
                    <a:lstStyle/>
                    <a:p>
                      <a:r>
                        <a:rPr lang="en-US"/>
                        <a:t>Sign-up Date</a:t>
                      </a:r>
                    </a:p>
                  </a:txBody>
                  <a:tcPr/>
                </a:tc>
                <a:tc>
                  <a:txBody>
                    <a:bodyPr/>
                    <a:lstStyle/>
                    <a:p>
                      <a:r>
                        <a:rPr lang="en-US"/>
                        <a:t>Applications</a:t>
                      </a:r>
                    </a:p>
                  </a:txBody>
                  <a:tcPr/>
                </a:tc>
                <a:extLst>
                  <a:ext uri="{0D108BD9-81ED-4DB2-BD59-A6C34878D82A}">
                    <a16:rowId xmlns:a16="http://schemas.microsoft.com/office/drawing/2014/main" val="431708879"/>
                  </a:ext>
                </a:extLst>
              </a:tr>
              <a:tr h="370840">
                <a:tc>
                  <a:txBody>
                    <a:bodyPr/>
                    <a:lstStyle/>
                    <a:p>
                      <a:r>
                        <a:rPr lang="en-US"/>
                        <a:t>Wetland Reserve Easements</a:t>
                      </a:r>
                    </a:p>
                  </a:txBody>
                  <a:tcPr/>
                </a:tc>
                <a:tc>
                  <a:txBody>
                    <a:bodyPr/>
                    <a:lstStyle/>
                    <a:p>
                      <a:r>
                        <a:rPr lang="en-US"/>
                        <a:t>$5,503,460</a:t>
                      </a:r>
                    </a:p>
                  </a:txBody>
                  <a:tcPr/>
                </a:tc>
                <a:tc>
                  <a:txBody>
                    <a:bodyPr/>
                    <a:lstStyle/>
                    <a:p>
                      <a:r>
                        <a:rPr lang="en-US"/>
                        <a:t>12/16/2022</a:t>
                      </a:r>
                    </a:p>
                  </a:txBody>
                  <a:tcPr/>
                </a:tc>
                <a:tc>
                  <a:txBody>
                    <a:bodyPr/>
                    <a:lstStyle/>
                    <a:p>
                      <a:r>
                        <a:rPr lang="en-US"/>
                        <a:t>12</a:t>
                      </a:r>
                    </a:p>
                  </a:txBody>
                  <a:tcPr/>
                </a:tc>
                <a:extLst>
                  <a:ext uri="{0D108BD9-81ED-4DB2-BD59-A6C34878D82A}">
                    <a16:rowId xmlns:a16="http://schemas.microsoft.com/office/drawing/2014/main" val="59571187"/>
                  </a:ext>
                </a:extLst>
              </a:tr>
              <a:tr h="370840">
                <a:tc>
                  <a:txBody>
                    <a:bodyPr/>
                    <a:lstStyle/>
                    <a:p>
                      <a:r>
                        <a:rPr lang="en-US"/>
                        <a:t>Agricultural Land Easements</a:t>
                      </a:r>
                    </a:p>
                  </a:txBody>
                  <a:tcPr/>
                </a:tc>
                <a:tc>
                  <a:txBody>
                    <a:bodyPr/>
                    <a:lstStyle/>
                    <a:p>
                      <a:r>
                        <a:rPr lang="en-US"/>
                        <a:t>$5,123,150</a:t>
                      </a:r>
                    </a:p>
                  </a:txBody>
                  <a:tcPr/>
                </a:tc>
                <a:tc>
                  <a:txBody>
                    <a:bodyPr/>
                    <a:lstStyle/>
                    <a:p>
                      <a:r>
                        <a:rPr lang="en-US"/>
                        <a:t>12/16/2022</a:t>
                      </a:r>
                    </a:p>
                  </a:txBody>
                  <a:tcPr/>
                </a:tc>
                <a:tc>
                  <a:txBody>
                    <a:bodyPr/>
                    <a:lstStyle/>
                    <a:p>
                      <a:r>
                        <a:rPr lang="en-US"/>
                        <a:t>7</a:t>
                      </a:r>
                    </a:p>
                  </a:txBody>
                  <a:tcPr/>
                </a:tc>
                <a:extLst>
                  <a:ext uri="{0D108BD9-81ED-4DB2-BD59-A6C34878D82A}">
                    <a16:rowId xmlns:a16="http://schemas.microsoft.com/office/drawing/2014/main" val="1170337897"/>
                  </a:ext>
                </a:extLst>
              </a:tr>
              <a:tr h="370840">
                <a:tc>
                  <a:txBody>
                    <a:bodyPr/>
                    <a:lstStyle/>
                    <a:p>
                      <a:r>
                        <a:rPr lang="en-US"/>
                        <a:t>Wetland Reserve Easements (IRA)</a:t>
                      </a:r>
                    </a:p>
                  </a:txBody>
                  <a:tcPr/>
                </a:tc>
                <a:tc>
                  <a:txBody>
                    <a:bodyPr/>
                    <a:lstStyle/>
                    <a:p>
                      <a:r>
                        <a:rPr lang="en-US"/>
                        <a:t>To be determined</a:t>
                      </a:r>
                    </a:p>
                  </a:txBody>
                  <a:tcPr/>
                </a:tc>
                <a:tc>
                  <a:txBody>
                    <a:bodyPr/>
                    <a:lstStyle/>
                    <a:p>
                      <a:r>
                        <a:rPr lang="en-US"/>
                        <a:t>02/17/2023</a:t>
                      </a:r>
                    </a:p>
                  </a:txBody>
                  <a:tcPr/>
                </a:tc>
                <a:tc>
                  <a:txBody>
                    <a:bodyPr/>
                    <a:lstStyle/>
                    <a:p>
                      <a:r>
                        <a:rPr lang="en-US"/>
                        <a:t>3</a:t>
                      </a:r>
                    </a:p>
                  </a:txBody>
                  <a:tcPr/>
                </a:tc>
                <a:extLst>
                  <a:ext uri="{0D108BD9-81ED-4DB2-BD59-A6C34878D82A}">
                    <a16:rowId xmlns:a16="http://schemas.microsoft.com/office/drawing/2014/main" val="3775690447"/>
                  </a:ext>
                </a:extLst>
              </a:tr>
            </a:tbl>
          </a:graphicData>
        </a:graphic>
      </p:graphicFrame>
    </p:spTree>
    <p:extLst>
      <p:ext uri="{BB962C8B-B14F-4D97-AF65-F5344CB8AC3E}">
        <p14:creationId xmlns:p14="http://schemas.microsoft.com/office/powerpoint/2010/main" val="3956399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ACE0079-6572-F6C0-7B35-FF70B488FBCB}"/>
              </a:ext>
            </a:extLst>
          </p:cNvPr>
          <p:cNvPicPr>
            <a:picLocks noChangeAspect="1"/>
          </p:cNvPicPr>
          <p:nvPr/>
        </p:nvPicPr>
        <p:blipFill>
          <a:blip r:embed="rId3"/>
          <a:stretch>
            <a:fillRect/>
          </a:stretch>
        </p:blipFill>
        <p:spPr>
          <a:xfrm rot="1936776">
            <a:off x="2144906" y="2059709"/>
            <a:ext cx="6459574" cy="6858000"/>
          </a:xfrm>
          <a:prstGeom prst="rect">
            <a:avLst/>
          </a:prstGeom>
        </p:spPr>
      </p:pic>
      <p:sp>
        <p:nvSpPr>
          <p:cNvPr id="6" name="Title 1">
            <a:extLst>
              <a:ext uri="{FF2B5EF4-FFF2-40B4-BE49-F238E27FC236}">
                <a16:creationId xmlns:a16="http://schemas.microsoft.com/office/drawing/2014/main" id="{EF51814F-29A3-3A25-858F-DE0ACA7EECD3}"/>
              </a:ext>
            </a:extLst>
          </p:cNvPr>
          <p:cNvSpPr>
            <a:spLocks noGrp="1"/>
          </p:cNvSpPr>
          <p:nvPr>
            <p:ph type="title"/>
          </p:nvPr>
        </p:nvSpPr>
        <p:spPr>
          <a:xfrm>
            <a:off x="286905" y="1572692"/>
            <a:ext cx="3185968" cy="838432"/>
          </a:xfrm>
        </p:spPr>
        <p:txBody>
          <a:bodyPr/>
          <a:lstStyle/>
          <a:p>
            <a:r>
              <a:rPr lang="en-US" b="1"/>
              <a:t>Inflation Reduction Act (IRA)</a:t>
            </a:r>
          </a:p>
        </p:txBody>
      </p:sp>
    </p:spTree>
    <p:extLst>
      <p:ext uri="{BB962C8B-B14F-4D97-AF65-F5344CB8AC3E}">
        <p14:creationId xmlns:p14="http://schemas.microsoft.com/office/powerpoint/2010/main" val="40286331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094A7-6B37-0E0B-A03F-EDF60103C050}"/>
              </a:ext>
            </a:extLst>
          </p:cNvPr>
          <p:cNvSpPr>
            <a:spLocks noGrp="1"/>
          </p:cNvSpPr>
          <p:nvPr>
            <p:ph type="title"/>
          </p:nvPr>
        </p:nvSpPr>
        <p:spPr/>
        <p:txBody>
          <a:bodyPr/>
          <a:lstStyle/>
          <a:p>
            <a:pPr algn="ctr"/>
            <a:r>
              <a:rPr lang="en-US"/>
              <a:t>Inflation Reduction Act (IRA)</a:t>
            </a:r>
          </a:p>
        </p:txBody>
      </p:sp>
      <p:sp>
        <p:nvSpPr>
          <p:cNvPr id="3" name="Content Placeholder 2">
            <a:extLst>
              <a:ext uri="{FF2B5EF4-FFF2-40B4-BE49-F238E27FC236}">
                <a16:creationId xmlns:a16="http://schemas.microsoft.com/office/drawing/2014/main" id="{3F31699C-A92F-C8B5-0F76-E6B7C5859E73}"/>
              </a:ext>
            </a:extLst>
          </p:cNvPr>
          <p:cNvSpPr>
            <a:spLocks noGrp="1"/>
          </p:cNvSpPr>
          <p:nvPr>
            <p:ph idx="1"/>
          </p:nvPr>
        </p:nvSpPr>
        <p:spPr/>
        <p:txBody>
          <a:bodyPr/>
          <a:lstStyle/>
          <a:p>
            <a:pPr marL="0" indent="0">
              <a:buNone/>
            </a:pPr>
            <a:r>
              <a:rPr lang="en-US"/>
              <a:t>The Inflation Reduction Act of 2022 will provide assistance to agricultural and forestland producers to invest in climate and clean energy solutions and promote climate-related benefits through NRCS programs. </a:t>
            </a:r>
          </a:p>
          <a:p>
            <a:pPr marL="0" indent="0">
              <a:buNone/>
            </a:pPr>
            <a:endParaRPr lang="en-US"/>
          </a:p>
          <a:p>
            <a:pPr lvl="1"/>
            <a:r>
              <a:rPr lang="en-US"/>
              <a:t>Conservation Stewardship Program (IRA-CSP)</a:t>
            </a:r>
          </a:p>
          <a:p>
            <a:pPr lvl="1"/>
            <a:r>
              <a:rPr lang="en-US"/>
              <a:t>Environmental Quality Incentives Program (IRA-EQIP) </a:t>
            </a:r>
          </a:p>
          <a:p>
            <a:pPr lvl="1"/>
            <a:r>
              <a:rPr lang="en-US"/>
              <a:t>EQIP-Conservation Incentive Contracts (IRA-EQIP-CIC) </a:t>
            </a:r>
          </a:p>
          <a:p>
            <a:pPr lvl="1"/>
            <a:r>
              <a:rPr lang="en-US"/>
              <a:t>Regional Conservation Partnership Program Land Management and Rental (IRA-RCPP-LMR)</a:t>
            </a:r>
          </a:p>
          <a:p>
            <a:endParaRPr lang="en-US"/>
          </a:p>
        </p:txBody>
      </p:sp>
    </p:spTree>
    <p:extLst>
      <p:ext uri="{BB962C8B-B14F-4D97-AF65-F5344CB8AC3E}">
        <p14:creationId xmlns:p14="http://schemas.microsoft.com/office/powerpoint/2010/main" val="22140695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C48AE-748B-96DC-1951-7502BC16260D}"/>
              </a:ext>
            </a:extLst>
          </p:cNvPr>
          <p:cNvSpPr>
            <a:spLocks noGrp="1"/>
          </p:cNvSpPr>
          <p:nvPr>
            <p:ph type="title"/>
          </p:nvPr>
        </p:nvSpPr>
        <p:spPr/>
        <p:txBody>
          <a:bodyPr/>
          <a:lstStyle/>
          <a:p>
            <a:r>
              <a:rPr lang="en-US"/>
              <a:t>IRA – CA Priorities</a:t>
            </a:r>
          </a:p>
        </p:txBody>
      </p:sp>
      <p:sp>
        <p:nvSpPr>
          <p:cNvPr id="3" name="Content Placeholder 2">
            <a:extLst>
              <a:ext uri="{FF2B5EF4-FFF2-40B4-BE49-F238E27FC236}">
                <a16:creationId xmlns:a16="http://schemas.microsoft.com/office/drawing/2014/main" id="{A6586E59-AC8C-D150-C104-1A5C6F1D9E01}"/>
              </a:ext>
            </a:extLst>
          </p:cNvPr>
          <p:cNvSpPr>
            <a:spLocks noGrp="1"/>
          </p:cNvSpPr>
          <p:nvPr>
            <p:ph idx="1"/>
          </p:nvPr>
        </p:nvSpPr>
        <p:spPr/>
        <p:txBody>
          <a:bodyPr/>
          <a:lstStyle/>
          <a:p>
            <a:r>
              <a:rPr lang="en-US"/>
              <a:t>IRA – CSP </a:t>
            </a:r>
          </a:p>
          <a:p>
            <a:pPr lvl="1"/>
            <a:r>
              <a:rPr lang="en-US"/>
              <a:t>Agricultural Lands </a:t>
            </a:r>
          </a:p>
          <a:p>
            <a:pPr lvl="1"/>
            <a:r>
              <a:rPr lang="en-US"/>
              <a:t>Non-Industrial Private Forestland</a:t>
            </a:r>
          </a:p>
          <a:p>
            <a:pPr lvl="1"/>
            <a:r>
              <a:rPr lang="en-US"/>
              <a:t>All Climate Smart Agriculture and Forestry Mitigation Activities and Resource Concern Categories</a:t>
            </a:r>
          </a:p>
          <a:p>
            <a:endParaRPr lang="en-US"/>
          </a:p>
          <a:p>
            <a:r>
              <a:rPr lang="en-US"/>
              <a:t>IRA – EQIP </a:t>
            </a:r>
          </a:p>
          <a:p>
            <a:pPr lvl="1"/>
            <a:r>
              <a:rPr lang="en-US"/>
              <a:t>Air Quality </a:t>
            </a:r>
          </a:p>
          <a:p>
            <a:pPr lvl="1"/>
            <a:r>
              <a:rPr lang="en-US"/>
              <a:t>Forestry </a:t>
            </a:r>
          </a:p>
          <a:p>
            <a:pPr lvl="1"/>
            <a:r>
              <a:rPr lang="en-US"/>
              <a:t>Climate Smart Agriculture and Forestry Mitigation Activities and Resource Concerns will be tailored to each fund pool.</a:t>
            </a:r>
          </a:p>
        </p:txBody>
      </p:sp>
    </p:spTree>
    <p:extLst>
      <p:ext uri="{BB962C8B-B14F-4D97-AF65-F5344CB8AC3E}">
        <p14:creationId xmlns:p14="http://schemas.microsoft.com/office/powerpoint/2010/main" val="318010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5777E-850F-4F47-5946-D172CA9D94A0}"/>
              </a:ext>
            </a:extLst>
          </p:cNvPr>
          <p:cNvSpPr>
            <a:spLocks noGrp="1"/>
          </p:cNvSpPr>
          <p:nvPr>
            <p:ph type="title"/>
          </p:nvPr>
        </p:nvSpPr>
        <p:spPr/>
        <p:txBody>
          <a:bodyPr/>
          <a:lstStyle/>
          <a:p>
            <a:r>
              <a:rPr lang="en-US"/>
              <a:t>FY2023 Farm Bill Allocations</a:t>
            </a:r>
          </a:p>
        </p:txBody>
      </p:sp>
      <p:graphicFrame>
        <p:nvGraphicFramePr>
          <p:cNvPr id="7" name="Content Placeholder 6">
            <a:extLst>
              <a:ext uri="{FF2B5EF4-FFF2-40B4-BE49-F238E27FC236}">
                <a16:creationId xmlns:a16="http://schemas.microsoft.com/office/drawing/2014/main" id="{F181D493-62BB-CCBF-452D-333FAEDA1E70}"/>
              </a:ext>
            </a:extLst>
          </p:cNvPr>
          <p:cNvGraphicFramePr>
            <a:graphicFrameLocks noGrp="1"/>
          </p:cNvGraphicFramePr>
          <p:nvPr>
            <p:ph idx="1"/>
            <p:extLst>
              <p:ext uri="{D42A27DB-BD31-4B8C-83A1-F6EECF244321}">
                <p14:modId xmlns:p14="http://schemas.microsoft.com/office/powerpoint/2010/main" val="2520767752"/>
              </p:ext>
            </p:extLst>
          </p:nvPr>
        </p:nvGraphicFramePr>
        <p:xfrm>
          <a:off x="628650" y="1825625"/>
          <a:ext cx="78867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969120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A3CC5-ACF3-FD52-ED8B-895064FC23B6}"/>
              </a:ext>
            </a:extLst>
          </p:cNvPr>
          <p:cNvSpPr>
            <a:spLocks noGrp="1"/>
          </p:cNvSpPr>
          <p:nvPr>
            <p:ph type="title"/>
          </p:nvPr>
        </p:nvSpPr>
        <p:spPr/>
        <p:txBody>
          <a:bodyPr/>
          <a:lstStyle/>
          <a:p>
            <a:r>
              <a:rPr lang="en-US"/>
              <a:t>IRA Contract Requirements</a:t>
            </a:r>
          </a:p>
        </p:txBody>
      </p:sp>
      <p:sp>
        <p:nvSpPr>
          <p:cNvPr id="3" name="Content Placeholder 2">
            <a:extLst>
              <a:ext uri="{FF2B5EF4-FFF2-40B4-BE49-F238E27FC236}">
                <a16:creationId xmlns:a16="http://schemas.microsoft.com/office/drawing/2014/main" id="{FDD19CE0-85FF-AE89-CB1C-285DC8F840BE}"/>
              </a:ext>
            </a:extLst>
          </p:cNvPr>
          <p:cNvSpPr>
            <a:spLocks noGrp="1"/>
          </p:cNvSpPr>
          <p:nvPr>
            <p:ph idx="1"/>
          </p:nvPr>
        </p:nvSpPr>
        <p:spPr/>
        <p:txBody>
          <a:bodyPr/>
          <a:lstStyle/>
          <a:p>
            <a:r>
              <a:rPr lang="en-US"/>
              <a:t>EQIP and CSP contracts using IRA funds must include one or more core practices or activities listed on the Climate-Smart Agriculture and Forestry (CSAF) Mitigation Activities List for FY2023.</a:t>
            </a:r>
          </a:p>
          <a:p>
            <a:endParaRPr lang="en-US"/>
          </a:p>
          <a:p>
            <a:r>
              <a:rPr lang="en-US"/>
              <a:t>Facilitating practices or activities that directly support CSAF core practices or activities may be included in the contract.</a:t>
            </a:r>
          </a:p>
          <a:p>
            <a:endParaRPr lang="en-US"/>
          </a:p>
        </p:txBody>
      </p:sp>
    </p:spTree>
    <p:extLst>
      <p:ext uri="{BB962C8B-B14F-4D97-AF65-F5344CB8AC3E}">
        <p14:creationId xmlns:p14="http://schemas.microsoft.com/office/powerpoint/2010/main" val="37657545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3A14F-5453-9614-789D-31BAF1FF8512}"/>
              </a:ext>
            </a:extLst>
          </p:cNvPr>
          <p:cNvSpPr>
            <a:spLocks noGrp="1"/>
          </p:cNvSpPr>
          <p:nvPr>
            <p:ph type="title"/>
          </p:nvPr>
        </p:nvSpPr>
        <p:spPr/>
        <p:txBody>
          <a:bodyPr/>
          <a:lstStyle/>
          <a:p>
            <a:r>
              <a:rPr lang="en-US" sz="3600"/>
              <a:t>Climate-Smart Agriculture and Forestry (CSAF) Mitigation Activities List</a:t>
            </a:r>
          </a:p>
        </p:txBody>
      </p:sp>
      <p:sp>
        <p:nvSpPr>
          <p:cNvPr id="3" name="Content Placeholder 2">
            <a:extLst>
              <a:ext uri="{FF2B5EF4-FFF2-40B4-BE49-F238E27FC236}">
                <a16:creationId xmlns:a16="http://schemas.microsoft.com/office/drawing/2014/main" id="{1FCA7D66-FF09-FB51-EBED-C7C9F8030767}"/>
              </a:ext>
            </a:extLst>
          </p:cNvPr>
          <p:cNvSpPr>
            <a:spLocks noGrp="1"/>
          </p:cNvSpPr>
          <p:nvPr>
            <p:ph idx="1"/>
          </p:nvPr>
        </p:nvSpPr>
        <p:spPr>
          <a:xfrm>
            <a:off x="628650" y="2306972"/>
            <a:ext cx="7886700" cy="3869991"/>
          </a:xfrm>
        </p:spPr>
        <p:txBody>
          <a:bodyPr/>
          <a:lstStyle/>
          <a:p>
            <a:r>
              <a:rPr lang="en-US"/>
              <a:t>Climate Change Mitigation Practice Categories</a:t>
            </a:r>
          </a:p>
          <a:p>
            <a:pPr lvl="1"/>
            <a:r>
              <a:rPr lang="en-US"/>
              <a:t>Soil Health</a:t>
            </a:r>
          </a:p>
          <a:p>
            <a:pPr lvl="1"/>
            <a:r>
              <a:rPr lang="en-US"/>
              <a:t>Agroforestry, Forestry and Upland Wildlife Habitat</a:t>
            </a:r>
          </a:p>
          <a:p>
            <a:pPr lvl="1"/>
            <a:r>
              <a:rPr lang="en-US"/>
              <a:t>Restoration of Disturbed Lands</a:t>
            </a:r>
          </a:p>
          <a:p>
            <a:pPr lvl="1"/>
            <a:r>
              <a:rPr lang="en-US"/>
              <a:t>Energy, Combustion, and Electricity Efficiency</a:t>
            </a:r>
          </a:p>
          <a:p>
            <a:pPr lvl="1"/>
            <a:r>
              <a:rPr lang="en-US"/>
              <a:t>Wetlands</a:t>
            </a:r>
          </a:p>
          <a:p>
            <a:pPr lvl="1"/>
            <a:r>
              <a:rPr lang="en-US"/>
              <a:t>Nitrogen Management</a:t>
            </a:r>
          </a:p>
          <a:p>
            <a:pPr lvl="1"/>
            <a:r>
              <a:rPr lang="en-US"/>
              <a:t>Livestock Partnership</a:t>
            </a:r>
          </a:p>
          <a:p>
            <a:pPr lvl="1"/>
            <a:r>
              <a:rPr lang="en-US"/>
              <a:t>Grazing and Pasture</a:t>
            </a:r>
          </a:p>
          <a:p>
            <a:pPr lvl="1"/>
            <a:endParaRPr lang="en-US"/>
          </a:p>
        </p:txBody>
      </p:sp>
    </p:spTree>
    <p:extLst>
      <p:ext uri="{BB962C8B-B14F-4D97-AF65-F5344CB8AC3E}">
        <p14:creationId xmlns:p14="http://schemas.microsoft.com/office/powerpoint/2010/main" val="14081203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6A79386-8AF6-D383-7ACD-B47006FC7D24}"/>
              </a:ext>
            </a:extLst>
          </p:cNvPr>
          <p:cNvSpPr txBox="1"/>
          <p:nvPr/>
        </p:nvSpPr>
        <p:spPr>
          <a:xfrm>
            <a:off x="0" y="1300833"/>
            <a:ext cx="9144000" cy="5078313"/>
          </a:xfrm>
          <a:prstGeom prst="rect">
            <a:avLst/>
          </a:prstGeom>
          <a:noFill/>
        </p:spPr>
        <p:txBody>
          <a:bodyPr wrap="square">
            <a:spAutoFit/>
          </a:bodyPr>
          <a:lstStyle/>
          <a:p>
            <a:pPr algn="l" rtl="0" fontAlgn="base"/>
            <a:r>
              <a:rPr lang="en-US" sz="1200" b="0" i="0" u="none" strike="noStrike">
                <a:solidFill>
                  <a:srgbClr val="000000"/>
                </a:solidFill>
                <a:effectLst/>
                <a:latin typeface="Arial" panose="020B0604020202020204" pitchFamily="34" charset="0"/>
              </a:rPr>
              <a:t>Non-Discrimination Statement</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religion, sex, gender identity (including gender expression), sexual orientation, disability, age, marital status, family/parental status, income derived from a public assistance program, political beliefs, or reprisal or retaliation for prior civil rights activity, in any program or activity conducted or funded by USDA (not all bases apply to all programs).  Remedies and complaint filing deadlines vary by program or incident. </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 </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Persons with disabilities who require alternative means of communication for program information (e.g., Braille, large print, audiotape, American Sign Language, etc.) should contact the responsible Agency or USDA’s TARGET Center at (202) 720-2600 (voice and TTY) or contact USDA through the Federal Relay Service at (800) 877-8339.  Additionally, program information may be made available in languages other than English.</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To file a program discrimination complaint, complete the USDA Program Discrimination Complaint Form, AD-3027, found online at</a:t>
            </a:r>
            <a:r>
              <a:rPr lang="en-US" sz="1200" b="0" i="0" u="sng" strike="noStrike">
                <a:solidFill>
                  <a:srgbClr val="0563C1"/>
                </a:solidFill>
                <a:effectLst/>
                <a:latin typeface="Arial" panose="020B0604020202020204" pitchFamily="34" charset="0"/>
                <a:hlinkClick r:id="rId2"/>
              </a:rPr>
              <a:t> How to File a Program Discrimination Complaint</a:t>
            </a:r>
            <a:r>
              <a:rPr lang="en-US" sz="1200" b="0" i="0" u="none" strike="noStrike">
                <a:solidFill>
                  <a:srgbClr val="000000"/>
                </a:solidFill>
                <a:effectLst/>
                <a:latin typeface="Arial" panose="020B0604020202020204" pitchFamily="34" charset="0"/>
              </a:rPr>
              <a:t> and at any USDA office or write a letter addressed to USDA and provide in the letter all of the information  requested in the form.  To request a copy of the complaint form, call (866) 632-9992.</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Submit your completed form or letter to USDA by:</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(1)    mail: U.S. Department of Agriculture</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         Office of the Assistant Secretary for Civil Rights</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         1400 Independence Avenue, SW</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         Washington, D.C. 20250-9410; </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(2)    fax: (202) 690-7442; or </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(3)    email: </a:t>
            </a:r>
            <a:r>
              <a:rPr lang="en-US" sz="1200" b="0" i="0" u="sng" strike="noStrike">
                <a:solidFill>
                  <a:srgbClr val="0563C1"/>
                </a:solidFill>
                <a:effectLst/>
                <a:latin typeface="Arial" panose="020B0604020202020204" pitchFamily="34" charset="0"/>
                <a:hlinkClick r:id="rId3"/>
              </a:rPr>
              <a:t>program.intake@usda.gov</a:t>
            </a:r>
            <a:r>
              <a:rPr lang="en-US" sz="1200" b="0" i="0" u="none" strike="noStrike">
                <a:solidFill>
                  <a:srgbClr val="000000"/>
                </a:solidFill>
                <a:effectLst/>
                <a:latin typeface="Arial" panose="020B0604020202020204" pitchFamily="34" charset="0"/>
              </a:rPr>
              <a:t>. </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  </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USDA is an equal opportunity provider, employer, and lender.</a:t>
            </a:r>
            <a:endParaRPr lang="en-US" sz="1200" b="0" i="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1748108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7DBDA-01A3-1ECE-25AB-0182B21D312B}"/>
              </a:ext>
            </a:extLst>
          </p:cNvPr>
          <p:cNvSpPr>
            <a:spLocks noGrp="1"/>
          </p:cNvSpPr>
          <p:nvPr>
            <p:ph type="title"/>
          </p:nvPr>
        </p:nvSpPr>
        <p:spPr/>
        <p:txBody>
          <a:bodyPr/>
          <a:lstStyle/>
          <a:p>
            <a:r>
              <a:rPr lang="en-US"/>
              <a:t>FY2023 CSP Allocations</a:t>
            </a:r>
          </a:p>
        </p:txBody>
      </p:sp>
      <p:graphicFrame>
        <p:nvGraphicFramePr>
          <p:cNvPr id="4" name="Content Placeholder 3">
            <a:extLst>
              <a:ext uri="{FF2B5EF4-FFF2-40B4-BE49-F238E27FC236}">
                <a16:creationId xmlns:a16="http://schemas.microsoft.com/office/drawing/2014/main" id="{8DCBD2B5-C571-E37C-5AD8-F766446E8BBF}"/>
              </a:ext>
            </a:extLst>
          </p:cNvPr>
          <p:cNvGraphicFramePr>
            <a:graphicFrameLocks noGrp="1"/>
          </p:cNvGraphicFramePr>
          <p:nvPr>
            <p:ph idx="1"/>
            <p:extLst>
              <p:ext uri="{D42A27DB-BD31-4B8C-83A1-F6EECF244321}">
                <p14:modId xmlns:p14="http://schemas.microsoft.com/office/powerpoint/2010/main" val="626206819"/>
              </p:ext>
            </p:extLst>
          </p:nvPr>
        </p:nvGraphicFramePr>
        <p:xfrm>
          <a:off x="628650" y="1825625"/>
          <a:ext cx="78867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06168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AF6C7-3D2E-949E-E6C0-48ED432F7FFB}"/>
              </a:ext>
            </a:extLst>
          </p:cNvPr>
          <p:cNvSpPr>
            <a:spLocks noGrp="1"/>
          </p:cNvSpPr>
          <p:nvPr>
            <p:ph type="title"/>
          </p:nvPr>
        </p:nvSpPr>
        <p:spPr/>
        <p:txBody>
          <a:bodyPr/>
          <a:lstStyle/>
          <a:p>
            <a:r>
              <a:rPr lang="en-US"/>
              <a:t>FY2023 EQIP Allocations</a:t>
            </a:r>
          </a:p>
        </p:txBody>
      </p:sp>
      <p:graphicFrame>
        <p:nvGraphicFramePr>
          <p:cNvPr id="7" name="Content Placeholder 6">
            <a:extLst>
              <a:ext uri="{FF2B5EF4-FFF2-40B4-BE49-F238E27FC236}">
                <a16:creationId xmlns:a16="http://schemas.microsoft.com/office/drawing/2014/main" id="{CCDD2808-4818-F406-C3B5-348475A77AD6}"/>
              </a:ext>
            </a:extLst>
          </p:cNvPr>
          <p:cNvGraphicFramePr>
            <a:graphicFrameLocks noGrp="1"/>
          </p:cNvGraphicFramePr>
          <p:nvPr>
            <p:ph idx="1"/>
          </p:nvPr>
        </p:nvGraphicFramePr>
        <p:xfrm>
          <a:off x="628650" y="1825625"/>
          <a:ext cx="78867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047558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51D33-3963-18F3-C59F-EB9026CA3CF6}"/>
              </a:ext>
            </a:extLst>
          </p:cNvPr>
          <p:cNvSpPr>
            <a:spLocks noGrp="1"/>
          </p:cNvSpPr>
          <p:nvPr>
            <p:ph type="title"/>
          </p:nvPr>
        </p:nvSpPr>
        <p:spPr/>
        <p:txBody>
          <a:bodyPr/>
          <a:lstStyle/>
          <a:p>
            <a:r>
              <a:rPr lang="en-US"/>
              <a:t>FY2023 EQIP: National Initiatives</a:t>
            </a:r>
          </a:p>
        </p:txBody>
      </p:sp>
      <p:graphicFrame>
        <p:nvGraphicFramePr>
          <p:cNvPr id="4" name="Content Placeholder 3">
            <a:extLst>
              <a:ext uri="{FF2B5EF4-FFF2-40B4-BE49-F238E27FC236}">
                <a16:creationId xmlns:a16="http://schemas.microsoft.com/office/drawing/2014/main" id="{C2CBDB06-6D70-0632-9BC0-C97FF8460B1D}"/>
              </a:ext>
            </a:extLst>
          </p:cNvPr>
          <p:cNvGraphicFramePr>
            <a:graphicFrameLocks noGrp="1"/>
          </p:cNvGraphicFramePr>
          <p:nvPr>
            <p:ph idx="1"/>
          </p:nvPr>
        </p:nvGraphicFramePr>
        <p:xfrm>
          <a:off x="628650" y="1825625"/>
          <a:ext cx="78867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64484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E75C0-2D76-AFCE-C472-E3C1FF6549E6}"/>
              </a:ext>
            </a:extLst>
          </p:cNvPr>
          <p:cNvSpPr>
            <a:spLocks noGrp="1"/>
          </p:cNvSpPr>
          <p:nvPr>
            <p:ph type="title"/>
          </p:nvPr>
        </p:nvSpPr>
        <p:spPr/>
        <p:txBody>
          <a:bodyPr/>
          <a:lstStyle/>
          <a:p>
            <a:r>
              <a:rPr lang="en-US"/>
              <a:t>FY2023 EQIP General: Statewide</a:t>
            </a:r>
          </a:p>
        </p:txBody>
      </p:sp>
      <p:graphicFrame>
        <p:nvGraphicFramePr>
          <p:cNvPr id="4" name="Content Placeholder 3">
            <a:extLst>
              <a:ext uri="{FF2B5EF4-FFF2-40B4-BE49-F238E27FC236}">
                <a16:creationId xmlns:a16="http://schemas.microsoft.com/office/drawing/2014/main" id="{6E66CB28-4803-6BB6-FE81-4F89F68A8473}"/>
              </a:ext>
            </a:extLst>
          </p:cNvPr>
          <p:cNvGraphicFramePr>
            <a:graphicFrameLocks noGrp="1"/>
          </p:cNvGraphicFramePr>
          <p:nvPr>
            <p:ph idx="1"/>
          </p:nvPr>
        </p:nvGraphicFramePr>
        <p:xfrm>
          <a:off x="628650" y="1825625"/>
          <a:ext cx="78867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9012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C7357-8CA8-37E7-13D7-9DE0161A1921}"/>
              </a:ext>
            </a:extLst>
          </p:cNvPr>
          <p:cNvSpPr>
            <a:spLocks noGrp="1"/>
          </p:cNvSpPr>
          <p:nvPr>
            <p:ph type="title"/>
          </p:nvPr>
        </p:nvSpPr>
        <p:spPr/>
        <p:txBody>
          <a:bodyPr/>
          <a:lstStyle/>
          <a:p>
            <a:r>
              <a:rPr lang="en-US"/>
              <a:t>FY2023 EQIP General: Regional</a:t>
            </a:r>
          </a:p>
        </p:txBody>
      </p:sp>
      <p:graphicFrame>
        <p:nvGraphicFramePr>
          <p:cNvPr id="4" name="Content Placeholder 3">
            <a:extLst>
              <a:ext uri="{FF2B5EF4-FFF2-40B4-BE49-F238E27FC236}">
                <a16:creationId xmlns:a16="http://schemas.microsoft.com/office/drawing/2014/main" id="{A9FECD7B-2E8D-6523-D8E3-6B7B08479EE4}"/>
              </a:ext>
            </a:extLst>
          </p:cNvPr>
          <p:cNvGraphicFramePr>
            <a:graphicFrameLocks noGrp="1"/>
          </p:cNvGraphicFramePr>
          <p:nvPr>
            <p:ph idx="1"/>
          </p:nvPr>
        </p:nvGraphicFramePr>
        <p:xfrm>
          <a:off x="628650" y="1825625"/>
          <a:ext cx="78867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274323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C5228-FDD8-BE1A-72CE-3E5C862F98B0}"/>
              </a:ext>
            </a:extLst>
          </p:cNvPr>
          <p:cNvSpPr>
            <a:spLocks noGrp="1"/>
          </p:cNvSpPr>
          <p:nvPr>
            <p:ph type="title"/>
          </p:nvPr>
        </p:nvSpPr>
        <p:spPr>
          <a:xfrm>
            <a:off x="248194" y="1077686"/>
            <a:ext cx="8267156" cy="829490"/>
          </a:xfrm>
        </p:spPr>
        <p:txBody>
          <a:bodyPr/>
          <a:lstStyle/>
          <a:p>
            <a:r>
              <a:rPr lang="en-US" b="1"/>
              <a:t>EQIP General Allocation Percentages</a:t>
            </a:r>
          </a:p>
        </p:txBody>
      </p:sp>
      <p:graphicFrame>
        <p:nvGraphicFramePr>
          <p:cNvPr id="4" name="Table 4">
            <a:extLst>
              <a:ext uri="{FF2B5EF4-FFF2-40B4-BE49-F238E27FC236}">
                <a16:creationId xmlns:a16="http://schemas.microsoft.com/office/drawing/2014/main" id="{6EEE3CB9-582E-D568-025A-C1F38306B859}"/>
              </a:ext>
            </a:extLst>
          </p:cNvPr>
          <p:cNvGraphicFramePr>
            <a:graphicFrameLocks noGrp="1"/>
          </p:cNvGraphicFramePr>
          <p:nvPr>
            <p:extLst>
              <p:ext uri="{D42A27DB-BD31-4B8C-83A1-F6EECF244321}">
                <p14:modId xmlns:p14="http://schemas.microsoft.com/office/powerpoint/2010/main" val="1272291477"/>
              </p:ext>
            </p:extLst>
          </p:nvPr>
        </p:nvGraphicFramePr>
        <p:xfrm>
          <a:off x="1987913" y="2317931"/>
          <a:ext cx="4787718" cy="3039458"/>
        </p:xfrm>
        <a:graphic>
          <a:graphicData uri="http://schemas.openxmlformats.org/drawingml/2006/table">
            <a:tbl>
              <a:tblPr firstRow="1" bandRow="1">
                <a:tableStyleId>{5C22544A-7EE6-4342-B048-85BDC9FD1C3A}</a:tableStyleId>
              </a:tblPr>
              <a:tblGrid>
                <a:gridCol w="2393859">
                  <a:extLst>
                    <a:ext uri="{9D8B030D-6E8A-4147-A177-3AD203B41FA5}">
                      <a16:colId xmlns:a16="http://schemas.microsoft.com/office/drawing/2014/main" val="1180113369"/>
                    </a:ext>
                  </a:extLst>
                </a:gridCol>
                <a:gridCol w="2393859">
                  <a:extLst>
                    <a:ext uri="{9D8B030D-6E8A-4147-A177-3AD203B41FA5}">
                      <a16:colId xmlns:a16="http://schemas.microsoft.com/office/drawing/2014/main" val="724491063"/>
                    </a:ext>
                  </a:extLst>
                </a:gridCol>
              </a:tblGrid>
              <a:tr h="413098">
                <a:tc>
                  <a:txBody>
                    <a:bodyPr/>
                    <a:lstStyle/>
                    <a:p>
                      <a:pPr algn="ctr"/>
                      <a:r>
                        <a:rPr lang="en-US"/>
                        <a:t>Metric</a:t>
                      </a:r>
                    </a:p>
                  </a:txBody>
                  <a:tcPr/>
                </a:tc>
                <a:tc>
                  <a:txBody>
                    <a:bodyPr/>
                    <a:lstStyle/>
                    <a:p>
                      <a:pPr algn="ctr"/>
                      <a:r>
                        <a:rPr lang="en-US"/>
                        <a:t>Required</a:t>
                      </a:r>
                    </a:p>
                  </a:txBody>
                  <a:tcPr anchor="ctr"/>
                </a:tc>
                <a:extLst>
                  <a:ext uri="{0D108BD9-81ED-4DB2-BD59-A6C34878D82A}">
                    <a16:rowId xmlns:a16="http://schemas.microsoft.com/office/drawing/2014/main" val="1156426356"/>
                  </a:ext>
                </a:extLst>
              </a:tr>
              <a:tr h="413098">
                <a:tc>
                  <a:txBody>
                    <a:bodyPr/>
                    <a:lstStyle/>
                    <a:p>
                      <a:r>
                        <a:rPr lang="en-US"/>
                        <a:t>Livestock</a:t>
                      </a:r>
                    </a:p>
                  </a:txBody>
                  <a:tcPr/>
                </a:tc>
                <a:tc>
                  <a:txBody>
                    <a:bodyPr/>
                    <a:lstStyle/>
                    <a:p>
                      <a:pPr algn="ctr"/>
                      <a:r>
                        <a:rPr lang="en-US"/>
                        <a:t>50%</a:t>
                      </a:r>
                    </a:p>
                  </a:txBody>
                  <a:tcPr anchor="ctr"/>
                </a:tc>
                <a:extLst>
                  <a:ext uri="{0D108BD9-81ED-4DB2-BD59-A6C34878D82A}">
                    <a16:rowId xmlns:a16="http://schemas.microsoft.com/office/drawing/2014/main" val="3888251165"/>
                  </a:ext>
                </a:extLst>
              </a:tr>
              <a:tr h="413098">
                <a:tc>
                  <a:txBody>
                    <a:bodyPr/>
                    <a:lstStyle/>
                    <a:p>
                      <a:r>
                        <a:rPr lang="en-US"/>
                        <a:t>Wildlife</a:t>
                      </a:r>
                    </a:p>
                  </a:txBody>
                  <a:tcPr/>
                </a:tc>
                <a:tc>
                  <a:txBody>
                    <a:bodyPr/>
                    <a:lstStyle/>
                    <a:p>
                      <a:pPr algn="ctr"/>
                      <a:r>
                        <a:rPr lang="en-US"/>
                        <a:t>10%</a:t>
                      </a:r>
                    </a:p>
                  </a:txBody>
                  <a:tcPr anchor="ctr"/>
                </a:tc>
                <a:extLst>
                  <a:ext uri="{0D108BD9-81ED-4DB2-BD59-A6C34878D82A}">
                    <a16:rowId xmlns:a16="http://schemas.microsoft.com/office/drawing/2014/main" val="4117197920"/>
                  </a:ext>
                </a:extLst>
              </a:tr>
              <a:tr h="713018">
                <a:tc>
                  <a:txBody>
                    <a:bodyPr/>
                    <a:lstStyle/>
                    <a:p>
                      <a:r>
                        <a:rPr lang="en-US"/>
                        <a:t>Beginning Farmer/Rancher</a:t>
                      </a:r>
                    </a:p>
                  </a:txBody>
                  <a:tcPr/>
                </a:tc>
                <a:tc>
                  <a:txBody>
                    <a:bodyPr/>
                    <a:lstStyle/>
                    <a:p>
                      <a:pPr algn="ctr"/>
                      <a:r>
                        <a:rPr lang="en-US"/>
                        <a:t>5%</a:t>
                      </a:r>
                    </a:p>
                  </a:txBody>
                  <a:tcPr anchor="ctr"/>
                </a:tc>
                <a:extLst>
                  <a:ext uri="{0D108BD9-81ED-4DB2-BD59-A6C34878D82A}">
                    <a16:rowId xmlns:a16="http://schemas.microsoft.com/office/drawing/2014/main" val="3294139720"/>
                  </a:ext>
                </a:extLst>
              </a:tr>
              <a:tr h="674048">
                <a:tc>
                  <a:txBody>
                    <a:bodyPr/>
                    <a:lstStyle/>
                    <a:p>
                      <a:r>
                        <a:rPr lang="en-US"/>
                        <a:t>Socially Disadvantaged Farmer/Rancher</a:t>
                      </a:r>
                    </a:p>
                  </a:txBody>
                  <a:tcPr/>
                </a:tc>
                <a:tc>
                  <a:txBody>
                    <a:bodyPr/>
                    <a:lstStyle/>
                    <a:p>
                      <a:pPr algn="ctr"/>
                      <a:r>
                        <a:rPr lang="en-US"/>
                        <a:t>5%</a:t>
                      </a:r>
                    </a:p>
                  </a:txBody>
                  <a:tcPr anchor="ctr"/>
                </a:tc>
                <a:extLst>
                  <a:ext uri="{0D108BD9-81ED-4DB2-BD59-A6C34878D82A}">
                    <a16:rowId xmlns:a16="http://schemas.microsoft.com/office/drawing/2014/main" val="1167097506"/>
                  </a:ext>
                </a:extLst>
              </a:tr>
              <a:tr h="413098">
                <a:tc>
                  <a:txBody>
                    <a:bodyPr/>
                    <a:lstStyle/>
                    <a:p>
                      <a:r>
                        <a:rPr lang="en-US"/>
                        <a:t>EQIP-CIC</a:t>
                      </a:r>
                    </a:p>
                  </a:txBody>
                  <a:tcPr/>
                </a:tc>
                <a:tc>
                  <a:txBody>
                    <a:bodyPr/>
                    <a:lstStyle/>
                    <a:p>
                      <a:pPr algn="ctr"/>
                      <a:r>
                        <a:rPr lang="en-US"/>
                        <a:t>5%</a:t>
                      </a:r>
                    </a:p>
                  </a:txBody>
                  <a:tcPr anchor="ctr"/>
                </a:tc>
                <a:extLst>
                  <a:ext uri="{0D108BD9-81ED-4DB2-BD59-A6C34878D82A}">
                    <a16:rowId xmlns:a16="http://schemas.microsoft.com/office/drawing/2014/main" val="303217575"/>
                  </a:ext>
                </a:extLst>
              </a:tr>
            </a:tbl>
          </a:graphicData>
        </a:graphic>
      </p:graphicFrame>
    </p:spTree>
    <p:extLst>
      <p:ext uri="{BB962C8B-B14F-4D97-AF65-F5344CB8AC3E}">
        <p14:creationId xmlns:p14="http://schemas.microsoft.com/office/powerpoint/2010/main" val="26425319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6FBFA-0352-F1F8-5DFE-BE1A42296381}"/>
              </a:ext>
            </a:extLst>
          </p:cNvPr>
          <p:cNvSpPr>
            <a:spLocks noGrp="1"/>
          </p:cNvSpPr>
          <p:nvPr>
            <p:ph type="title"/>
          </p:nvPr>
        </p:nvSpPr>
        <p:spPr/>
        <p:txBody>
          <a:bodyPr/>
          <a:lstStyle/>
          <a:p>
            <a:r>
              <a:rPr lang="en-US" b="1"/>
              <a:t>FY2023 Inflation Reduction Act</a:t>
            </a:r>
            <a:endParaRPr lang="en-US"/>
          </a:p>
        </p:txBody>
      </p:sp>
      <p:graphicFrame>
        <p:nvGraphicFramePr>
          <p:cNvPr id="10" name="Content Placeholder 9">
            <a:extLst>
              <a:ext uri="{FF2B5EF4-FFF2-40B4-BE49-F238E27FC236}">
                <a16:creationId xmlns:a16="http://schemas.microsoft.com/office/drawing/2014/main" id="{8DA3B83F-5C8F-B339-1218-431B8E1D28A0}"/>
              </a:ext>
            </a:extLst>
          </p:cNvPr>
          <p:cNvGraphicFramePr>
            <a:graphicFrameLocks noGrp="1"/>
          </p:cNvGraphicFramePr>
          <p:nvPr>
            <p:ph idx="1"/>
          </p:nvPr>
        </p:nvGraphicFramePr>
        <p:xfrm>
          <a:off x="628650" y="1825625"/>
          <a:ext cx="78867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19567772"/>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ustom Design">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878078"/>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a657854b-86e0-4c27-916b-6ae7bb8bb869">Submitted for Signature</Status>
    <Notes xmlns="a657854b-86e0-4c27-916b-6ae7bb8bb869" xsi:nil="true"/>
    <Urgent xmlns="a657854b-86e0-4c27-916b-6ae7bb8bb869">false</Urgent>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71E4D0E6BC8F240AF5BE5C37D7DD54C" ma:contentTypeVersion="13" ma:contentTypeDescription="Create a new document." ma:contentTypeScope="" ma:versionID="3b6bfca6c317ec0437193659392d9391">
  <xsd:schema xmlns:xsd="http://www.w3.org/2001/XMLSchema" xmlns:xs="http://www.w3.org/2001/XMLSchema" xmlns:p="http://schemas.microsoft.com/office/2006/metadata/properties" xmlns:ns2="a657854b-86e0-4c27-916b-6ae7bb8bb869" xmlns:ns3="15619a95-c044-490d-9cb6-33b2aaf0592f" targetNamespace="http://schemas.microsoft.com/office/2006/metadata/properties" ma:root="true" ma:fieldsID="db64791042581d3fb1ff3bb689aba37e" ns2:_="" ns3:_="">
    <xsd:import namespace="a657854b-86e0-4c27-916b-6ae7bb8bb869"/>
    <xsd:import namespace="15619a95-c044-490d-9cb6-33b2aaf0592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Status" minOccurs="0"/>
                <xsd:element ref="ns3:SharedWithUsers" minOccurs="0"/>
                <xsd:element ref="ns3:SharedWithDetails" minOccurs="0"/>
                <xsd:element ref="ns2:Notes" minOccurs="0"/>
                <xsd:element ref="ns2:Urgent"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7854b-86e0-4c27-916b-6ae7bb8bb8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Status" ma:index="14" nillable="true" ma:displayName="Status" ma:default="Submitted for Signature" ma:format="Dropdown" ma:internalName="Status">
      <xsd:simpleType>
        <xsd:restriction base="dms:Choice">
          <xsd:enumeration value="Submitted for Signature"/>
          <xsd:enumeration value="Signed by STC"/>
        </xsd:restriction>
      </xsd:simpleType>
    </xsd:element>
    <xsd:element name="Notes" ma:index="17" nillable="true" ma:displayName="Notes" ma:format="Dropdown" ma:internalName="Notes">
      <xsd:simpleType>
        <xsd:restriction base="dms:Text">
          <xsd:maxLength value="255"/>
        </xsd:restriction>
      </xsd:simpleType>
    </xsd:element>
    <xsd:element name="Urgent" ma:index="18" nillable="true" ma:displayName="Urgent" ma:default="0" ma:format="Dropdown" ma:internalName="Urgent">
      <xsd:simpleType>
        <xsd:restriction base="dms:Boolean"/>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5619a95-c044-490d-9cb6-33b2aaf0592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DB12FAB-86B5-4453-9BC9-755D272EF539}">
  <ds:schemaRefs>
    <ds:schemaRef ds:uri="http://schemas.microsoft.com/sharepoint/v3/contenttype/forms"/>
  </ds:schemaRefs>
</ds:datastoreItem>
</file>

<file path=customXml/itemProps2.xml><?xml version="1.0" encoding="utf-8"?>
<ds:datastoreItem xmlns:ds="http://schemas.openxmlformats.org/officeDocument/2006/customXml" ds:itemID="{6590A83A-FAC7-42AF-AE4E-A7AF496D6024}">
  <ds:schemaRefs>
    <ds:schemaRef ds:uri="15619a95-c044-490d-9cb6-33b2aaf0592f"/>
    <ds:schemaRef ds:uri="a657854b-86e0-4c27-916b-6ae7bb8bb86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C2358048-F405-4510-92F1-88276E8DBA6D}">
  <ds:schemaRefs>
    <ds:schemaRef ds:uri="15619a95-c044-490d-9cb6-33b2aaf0592f"/>
    <ds:schemaRef ds:uri="a657854b-86e0-4c27-916b-6ae7bb8bb86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(4:3)</PresentationFormat>
  <Slides>22</Slides>
  <Notes>6</Notes>
  <HiddenSlides>0</HiddenSlides>
  <ScaleCrop>false</ScaleCrop>
  <HeadingPairs>
    <vt:vector size="4" baseType="variant">
      <vt:variant>
        <vt:lpstr>Theme</vt:lpstr>
      </vt:variant>
      <vt:variant>
        <vt:i4>4</vt:i4>
      </vt:variant>
      <vt:variant>
        <vt:lpstr>Slide Titles</vt:lpstr>
      </vt:variant>
      <vt:variant>
        <vt:i4>22</vt:i4>
      </vt:variant>
    </vt:vector>
  </HeadingPairs>
  <TitlesOfParts>
    <vt:vector size="26" baseType="lpstr">
      <vt:lpstr>Custom Design</vt:lpstr>
      <vt:lpstr>1_Custom Design</vt:lpstr>
      <vt:lpstr>2_Custom Design</vt:lpstr>
      <vt:lpstr>3_Custom Design</vt:lpstr>
      <vt:lpstr>FY2023 California NRCS Program Summary  </vt:lpstr>
      <vt:lpstr>FY2023 Farm Bill Allocations</vt:lpstr>
      <vt:lpstr>FY2023 CSP Allocations</vt:lpstr>
      <vt:lpstr>FY2023 EQIP Allocations</vt:lpstr>
      <vt:lpstr>FY2023 EQIP: National Initiatives</vt:lpstr>
      <vt:lpstr>FY2023 EQIP General: Statewide</vt:lpstr>
      <vt:lpstr>FY2023 EQIP General: Regional</vt:lpstr>
      <vt:lpstr>EQIP General Allocation Percentages</vt:lpstr>
      <vt:lpstr>FY2023 Inflation Reduction Act</vt:lpstr>
      <vt:lpstr>FY2023 IRA-EQIP</vt:lpstr>
      <vt:lpstr>FY2023 Financial Assistance Program Deadlines</vt:lpstr>
      <vt:lpstr>RCPP 18 Projects</vt:lpstr>
      <vt:lpstr>RCPP 18 in FY 2023</vt:lpstr>
      <vt:lpstr>RCPP 18 in FY 23</vt:lpstr>
      <vt:lpstr>Conservation Innovation Grants (CIG)</vt:lpstr>
      <vt:lpstr>Easements</vt:lpstr>
      <vt:lpstr>Inflation Reduction Act (IRA)</vt:lpstr>
      <vt:lpstr>Inflation Reduction Act (IRA)</vt:lpstr>
      <vt:lpstr>IRA – CA Priorities</vt:lpstr>
      <vt:lpstr>IRA Contract Requirements</vt:lpstr>
      <vt:lpstr>Climate-Smart Agriculture and Forestry (CSAF) Mitigation Activities List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Steinberg, Brandon - NRCS, Temple, TX</dc:creator>
  <cp:revision>1</cp:revision>
  <dcterms:created xsi:type="dcterms:W3CDTF">2023-02-14T19:25:37Z</dcterms:created>
  <dcterms:modified xsi:type="dcterms:W3CDTF">2023-04-04T22:54:26Z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0x010100871E4D0E6BC8F240AF5BE5C37D7DD54C</vt:lpwstr>
  </property>
</Properties>
</file>