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312" r:id="rId3"/>
    <p:sldId id="338" r:id="rId4"/>
    <p:sldId id="339" r:id="rId5"/>
    <p:sldId id="324" r:id="rId6"/>
    <p:sldId id="318" r:id="rId7"/>
    <p:sldId id="322" r:id="rId8"/>
    <p:sldId id="315" r:id="rId9"/>
    <p:sldId id="336" r:id="rId10"/>
    <p:sldId id="292" r:id="rId11"/>
    <p:sldId id="337" r:id="rId12"/>
    <p:sldId id="28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0" d="100"/>
          <a:sy n="100" d="100"/>
        </p:scale>
        <p:origin x="96" y="5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iel, Benjamin - FPAC-RMA, WA" userId="4134a581-1f5d-4999-9c82-ebda70932908" providerId="ADAL" clId="{3337B5BE-D6B7-4DA0-8B06-927816A919AE}"/>
    <pc:docChg chg="undo custSel addSld modSld">
      <pc:chgData name="Thiel, Benjamin - FPAC-RMA, WA" userId="4134a581-1f5d-4999-9c82-ebda70932908" providerId="ADAL" clId="{3337B5BE-D6B7-4DA0-8B06-927816A919AE}" dt="2025-05-01T17:02:22.373" v="64" actId="14100"/>
      <pc:docMkLst>
        <pc:docMk/>
      </pc:docMkLst>
      <pc:sldChg chg="addSp delSp modSp new mod setBg">
        <pc:chgData name="Thiel, Benjamin - FPAC-RMA, WA" userId="4134a581-1f5d-4999-9c82-ebda70932908" providerId="ADAL" clId="{3337B5BE-D6B7-4DA0-8B06-927816A919AE}" dt="2025-05-01T16:58:09.491" v="30" actId="1076"/>
        <pc:sldMkLst>
          <pc:docMk/>
          <pc:sldMk cId="1280410117" sldId="338"/>
        </pc:sldMkLst>
        <pc:spChg chg="mod">
          <ac:chgData name="Thiel, Benjamin - FPAC-RMA, WA" userId="4134a581-1f5d-4999-9c82-ebda70932908" providerId="ADAL" clId="{3337B5BE-D6B7-4DA0-8B06-927816A919AE}" dt="2025-05-01T16:58:00.644" v="28" actId="26606"/>
          <ac:spMkLst>
            <pc:docMk/>
            <pc:sldMk cId="1280410117" sldId="338"/>
            <ac:spMk id="2" creationId="{26B57A94-0FBB-808E-565C-7A5F174F14A0}"/>
          </ac:spMkLst>
        </pc:spChg>
        <pc:spChg chg="del">
          <ac:chgData name="Thiel, Benjamin - FPAC-RMA, WA" userId="4134a581-1f5d-4999-9c82-ebda70932908" providerId="ADAL" clId="{3337B5BE-D6B7-4DA0-8B06-927816A919AE}" dt="2025-05-01T16:56:30.483" v="1" actId="22"/>
          <ac:spMkLst>
            <pc:docMk/>
            <pc:sldMk cId="1280410117" sldId="338"/>
            <ac:spMk id="3" creationId="{6C443704-4158-0B1E-1999-871A6D1A3232}"/>
          </ac:spMkLst>
        </pc:spChg>
        <pc:spChg chg="add del">
          <ac:chgData name="Thiel, Benjamin - FPAC-RMA, WA" userId="4134a581-1f5d-4999-9c82-ebda70932908" providerId="ADAL" clId="{3337B5BE-D6B7-4DA0-8B06-927816A919AE}" dt="2025-05-01T16:58:00.644" v="28" actId="26606"/>
          <ac:spMkLst>
            <pc:docMk/>
            <pc:sldMk cId="1280410117" sldId="338"/>
            <ac:spMk id="10" creationId="{6753252F-4873-4F63-801D-CC719279A7D5}"/>
          </ac:spMkLst>
        </pc:spChg>
        <pc:spChg chg="add del">
          <ac:chgData name="Thiel, Benjamin - FPAC-RMA, WA" userId="4134a581-1f5d-4999-9c82-ebda70932908" providerId="ADAL" clId="{3337B5BE-D6B7-4DA0-8B06-927816A919AE}" dt="2025-05-01T16:58:00.644" v="28" actId="26606"/>
          <ac:spMkLst>
            <pc:docMk/>
            <pc:sldMk cId="1280410117" sldId="338"/>
            <ac:spMk id="12" creationId="{047C8CCB-F95D-4249-92DD-651249D3535A}"/>
          </ac:spMkLst>
        </pc:spChg>
        <pc:picChg chg="add mod ord">
          <ac:chgData name="Thiel, Benjamin - FPAC-RMA, WA" userId="4134a581-1f5d-4999-9c82-ebda70932908" providerId="ADAL" clId="{3337B5BE-D6B7-4DA0-8B06-927816A919AE}" dt="2025-05-01T16:58:09.491" v="30" actId="1076"/>
          <ac:picMkLst>
            <pc:docMk/>
            <pc:sldMk cId="1280410117" sldId="338"/>
            <ac:picMk id="5" creationId="{162D9326-A0A4-8BF2-91ED-3B784ED4408A}"/>
          </ac:picMkLst>
        </pc:picChg>
      </pc:sldChg>
      <pc:sldChg chg="addSp delSp modSp new mod">
        <pc:chgData name="Thiel, Benjamin - FPAC-RMA, WA" userId="4134a581-1f5d-4999-9c82-ebda70932908" providerId="ADAL" clId="{3337B5BE-D6B7-4DA0-8B06-927816A919AE}" dt="2025-05-01T17:02:22.373" v="64" actId="14100"/>
        <pc:sldMkLst>
          <pc:docMk/>
          <pc:sldMk cId="4140282042" sldId="339"/>
        </pc:sldMkLst>
        <pc:spChg chg="mod">
          <ac:chgData name="Thiel, Benjamin - FPAC-RMA, WA" userId="4134a581-1f5d-4999-9c82-ebda70932908" providerId="ADAL" clId="{3337B5BE-D6B7-4DA0-8B06-927816A919AE}" dt="2025-05-01T16:59:35.275" v="60" actId="20577"/>
          <ac:spMkLst>
            <pc:docMk/>
            <pc:sldMk cId="4140282042" sldId="339"/>
            <ac:spMk id="2" creationId="{E5C9D136-DB06-509E-172F-1D507DB01FF2}"/>
          </ac:spMkLst>
        </pc:spChg>
        <pc:spChg chg="del">
          <ac:chgData name="Thiel, Benjamin - FPAC-RMA, WA" userId="4134a581-1f5d-4999-9c82-ebda70932908" providerId="ADAL" clId="{3337B5BE-D6B7-4DA0-8B06-927816A919AE}" dt="2025-05-01T17:02:13.792" v="63" actId="22"/>
          <ac:spMkLst>
            <pc:docMk/>
            <pc:sldMk cId="4140282042" sldId="339"/>
            <ac:spMk id="3" creationId="{682E0F63-4B26-913A-C60B-3AE071ECB10E}"/>
          </ac:spMkLst>
        </pc:spChg>
        <pc:picChg chg="add del">
          <ac:chgData name="Thiel, Benjamin - FPAC-RMA, WA" userId="4134a581-1f5d-4999-9c82-ebda70932908" providerId="ADAL" clId="{3337B5BE-D6B7-4DA0-8B06-927816A919AE}" dt="2025-05-01T17:01:50.274" v="62" actId="22"/>
          <ac:picMkLst>
            <pc:docMk/>
            <pc:sldMk cId="4140282042" sldId="339"/>
            <ac:picMk id="5" creationId="{A5F0CE8D-B8C4-164F-1C45-F5A4DECAC128}"/>
          </ac:picMkLst>
        </pc:picChg>
        <pc:picChg chg="add mod ord">
          <ac:chgData name="Thiel, Benjamin - FPAC-RMA, WA" userId="4134a581-1f5d-4999-9c82-ebda70932908" providerId="ADAL" clId="{3337B5BE-D6B7-4DA0-8B06-927816A919AE}" dt="2025-05-01T17:02:22.373" v="64" actId="14100"/>
          <ac:picMkLst>
            <pc:docMk/>
            <pc:sldMk cId="4140282042" sldId="339"/>
            <ac:picMk id="7" creationId="{978F1BF4-4BB2-C702-9DBE-65FD3734E3A3}"/>
          </ac:picMkLst>
        </pc:picChg>
      </pc:sldChg>
    </pc:docChg>
  </pc:docChgLst>
</pc:chgInfo>
</file>

<file path=ppt/diagrams/_rels/data3.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svg"/><Relationship Id="rId16" Type="http://schemas.openxmlformats.org/officeDocument/2006/relationships/image" Target="../media/image28.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svg"/><Relationship Id="rId16" Type="http://schemas.openxmlformats.org/officeDocument/2006/relationships/image" Target="../media/image28.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F21EDDC-6DAF-4B99-91ED-14BFC3B41028}"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94FD999F-918F-4B48-8636-15BAE7BC9210}">
      <dgm:prSet/>
      <dgm:spPr/>
      <dgm:t>
        <a:bodyPr/>
        <a:lstStyle/>
        <a:p>
          <a:r>
            <a:rPr lang="en-US" b="0" i="1" baseline="0" dirty="0"/>
            <a:t>Production risk</a:t>
          </a:r>
          <a:r>
            <a:rPr lang="en-US" b="0" i="0" baseline="0" dirty="0"/>
            <a:t> </a:t>
          </a:r>
          <a:endParaRPr lang="en-US" dirty="0"/>
        </a:p>
      </dgm:t>
    </dgm:pt>
    <dgm:pt modelId="{D43CAAE0-C03E-464E-A55E-E0CFFED3E21C}" type="parTrans" cxnId="{8D21A15B-CA59-4469-98FF-3CBC08167B5E}">
      <dgm:prSet/>
      <dgm:spPr/>
      <dgm:t>
        <a:bodyPr/>
        <a:lstStyle/>
        <a:p>
          <a:endParaRPr lang="en-US"/>
        </a:p>
      </dgm:t>
    </dgm:pt>
    <dgm:pt modelId="{268C76F9-4051-45AD-BEED-EDE7A883E1B8}" type="sibTrans" cxnId="{8D21A15B-CA59-4469-98FF-3CBC08167B5E}">
      <dgm:prSet/>
      <dgm:spPr/>
      <dgm:t>
        <a:bodyPr/>
        <a:lstStyle/>
        <a:p>
          <a:endParaRPr lang="en-US"/>
        </a:p>
      </dgm:t>
    </dgm:pt>
    <dgm:pt modelId="{78FA4DB2-7ED0-4E04-935D-4A81B7D6B944}">
      <dgm:prSet/>
      <dgm:spPr/>
      <dgm:t>
        <a:bodyPr/>
        <a:lstStyle/>
        <a:p>
          <a:r>
            <a:rPr lang="en-US" b="0" i="1" baseline="0" dirty="0"/>
            <a:t>Price or market risk</a:t>
          </a:r>
          <a:endParaRPr lang="en-US" dirty="0"/>
        </a:p>
      </dgm:t>
    </dgm:pt>
    <dgm:pt modelId="{7EA0856F-3257-4AFD-A7A2-6D32D9A3DA06}" type="parTrans" cxnId="{11FD2571-D1EC-4AAE-8E14-81E44AF49A29}">
      <dgm:prSet/>
      <dgm:spPr/>
      <dgm:t>
        <a:bodyPr/>
        <a:lstStyle/>
        <a:p>
          <a:endParaRPr lang="en-US"/>
        </a:p>
      </dgm:t>
    </dgm:pt>
    <dgm:pt modelId="{A7472A33-4E8A-4911-890F-CA5C901C3438}" type="sibTrans" cxnId="{11FD2571-D1EC-4AAE-8E14-81E44AF49A29}">
      <dgm:prSet/>
      <dgm:spPr/>
      <dgm:t>
        <a:bodyPr/>
        <a:lstStyle/>
        <a:p>
          <a:endParaRPr lang="en-US"/>
        </a:p>
      </dgm:t>
    </dgm:pt>
    <dgm:pt modelId="{193B6E67-6826-49DC-B3AD-1C4F78048B9E}">
      <dgm:prSet/>
      <dgm:spPr/>
      <dgm:t>
        <a:bodyPr/>
        <a:lstStyle/>
        <a:p>
          <a:r>
            <a:rPr lang="en-US" b="0" i="1" baseline="0" dirty="0"/>
            <a:t>Financial risk</a:t>
          </a:r>
          <a:r>
            <a:rPr lang="en-US" b="0" i="0" baseline="0" dirty="0"/>
            <a:t> </a:t>
          </a:r>
          <a:endParaRPr lang="en-US" dirty="0"/>
        </a:p>
      </dgm:t>
    </dgm:pt>
    <dgm:pt modelId="{324885BC-D22A-49A1-917E-A334569B4241}" type="parTrans" cxnId="{6A672E97-B488-4A43-B6C4-15FE3645B386}">
      <dgm:prSet/>
      <dgm:spPr/>
      <dgm:t>
        <a:bodyPr/>
        <a:lstStyle/>
        <a:p>
          <a:endParaRPr lang="en-US"/>
        </a:p>
      </dgm:t>
    </dgm:pt>
    <dgm:pt modelId="{D760E5AA-96BB-411B-B2A8-4578BECAF448}" type="sibTrans" cxnId="{6A672E97-B488-4A43-B6C4-15FE3645B386}">
      <dgm:prSet/>
      <dgm:spPr/>
      <dgm:t>
        <a:bodyPr/>
        <a:lstStyle/>
        <a:p>
          <a:endParaRPr lang="en-US"/>
        </a:p>
      </dgm:t>
    </dgm:pt>
    <dgm:pt modelId="{48A845F6-1016-4201-A0D3-66FF9B777EA0}">
      <dgm:prSet/>
      <dgm:spPr/>
      <dgm:t>
        <a:bodyPr/>
        <a:lstStyle/>
        <a:p>
          <a:r>
            <a:rPr lang="en-US" b="0" i="1" baseline="0" dirty="0"/>
            <a:t>Institutional risk</a:t>
          </a:r>
          <a:r>
            <a:rPr lang="en-US" b="0" i="0" baseline="0" dirty="0"/>
            <a:t> </a:t>
          </a:r>
          <a:endParaRPr lang="en-US" dirty="0"/>
        </a:p>
      </dgm:t>
    </dgm:pt>
    <dgm:pt modelId="{7D71FF10-8F90-489B-AF58-8F723DD12211}" type="parTrans" cxnId="{671439BA-320A-45FF-B88A-94E11F1ABD9D}">
      <dgm:prSet/>
      <dgm:spPr/>
      <dgm:t>
        <a:bodyPr/>
        <a:lstStyle/>
        <a:p>
          <a:endParaRPr lang="en-US"/>
        </a:p>
      </dgm:t>
    </dgm:pt>
    <dgm:pt modelId="{6E37FA4B-AB1D-47F0-8019-7F7E920B5B37}" type="sibTrans" cxnId="{671439BA-320A-45FF-B88A-94E11F1ABD9D}">
      <dgm:prSet/>
      <dgm:spPr/>
      <dgm:t>
        <a:bodyPr/>
        <a:lstStyle/>
        <a:p>
          <a:endParaRPr lang="en-US"/>
        </a:p>
      </dgm:t>
    </dgm:pt>
    <dgm:pt modelId="{3E5E5DF6-6FE8-44EC-8400-8F97DA92C4C3}">
      <dgm:prSet/>
      <dgm:spPr/>
      <dgm:t>
        <a:bodyPr/>
        <a:lstStyle/>
        <a:p>
          <a:r>
            <a:rPr lang="en-US" b="0" i="1" baseline="0" dirty="0"/>
            <a:t>Human or personal risk</a:t>
          </a:r>
          <a:r>
            <a:rPr lang="en-US" b="0" i="0" baseline="0" dirty="0"/>
            <a:t> </a:t>
          </a:r>
          <a:endParaRPr lang="en-US" dirty="0"/>
        </a:p>
      </dgm:t>
    </dgm:pt>
    <dgm:pt modelId="{08EB5A9E-20FE-40DE-AA62-8F5CA3398623}" type="parTrans" cxnId="{6E90D4A7-0CFD-423C-B34A-5A5C800A4C2F}">
      <dgm:prSet/>
      <dgm:spPr/>
      <dgm:t>
        <a:bodyPr/>
        <a:lstStyle/>
        <a:p>
          <a:endParaRPr lang="en-US"/>
        </a:p>
      </dgm:t>
    </dgm:pt>
    <dgm:pt modelId="{D3370F7B-F6C1-459E-8199-0AD2298C42CC}" type="sibTrans" cxnId="{6E90D4A7-0CFD-423C-B34A-5A5C800A4C2F}">
      <dgm:prSet/>
      <dgm:spPr/>
      <dgm:t>
        <a:bodyPr/>
        <a:lstStyle/>
        <a:p>
          <a:endParaRPr lang="en-US"/>
        </a:p>
      </dgm:t>
    </dgm:pt>
    <dgm:pt modelId="{04C0C76D-1309-45B4-97D3-E640C652F47C}" type="pres">
      <dgm:prSet presAssocID="{FF21EDDC-6DAF-4B99-91ED-14BFC3B41028}" presName="linear" presStyleCnt="0">
        <dgm:presLayoutVars>
          <dgm:dir/>
          <dgm:animLvl val="lvl"/>
          <dgm:resizeHandles val="exact"/>
        </dgm:presLayoutVars>
      </dgm:prSet>
      <dgm:spPr/>
    </dgm:pt>
    <dgm:pt modelId="{9E5041CB-0E01-4279-9B1A-8F6050FD7C67}" type="pres">
      <dgm:prSet presAssocID="{94FD999F-918F-4B48-8636-15BAE7BC9210}" presName="parentLin" presStyleCnt="0"/>
      <dgm:spPr/>
    </dgm:pt>
    <dgm:pt modelId="{7B99D051-0966-42DE-A967-184EC823C5A5}" type="pres">
      <dgm:prSet presAssocID="{94FD999F-918F-4B48-8636-15BAE7BC9210}" presName="parentLeftMargin" presStyleLbl="node1" presStyleIdx="0" presStyleCnt="5"/>
      <dgm:spPr/>
    </dgm:pt>
    <dgm:pt modelId="{B28E9B15-70E8-474F-812B-9B8BE74073D9}" type="pres">
      <dgm:prSet presAssocID="{94FD999F-918F-4B48-8636-15BAE7BC9210}" presName="parentText" presStyleLbl="node1" presStyleIdx="0" presStyleCnt="5">
        <dgm:presLayoutVars>
          <dgm:chMax val="0"/>
          <dgm:bulletEnabled val="1"/>
        </dgm:presLayoutVars>
      </dgm:prSet>
      <dgm:spPr/>
    </dgm:pt>
    <dgm:pt modelId="{D35C23DC-EEB4-4617-8F5F-C80030018513}" type="pres">
      <dgm:prSet presAssocID="{94FD999F-918F-4B48-8636-15BAE7BC9210}" presName="negativeSpace" presStyleCnt="0"/>
      <dgm:spPr/>
    </dgm:pt>
    <dgm:pt modelId="{9ED634EC-1018-46C3-AD8B-2E0D09182DA6}" type="pres">
      <dgm:prSet presAssocID="{94FD999F-918F-4B48-8636-15BAE7BC9210}" presName="childText" presStyleLbl="conFgAcc1" presStyleIdx="0" presStyleCnt="5">
        <dgm:presLayoutVars>
          <dgm:bulletEnabled val="1"/>
        </dgm:presLayoutVars>
      </dgm:prSet>
      <dgm:spPr/>
    </dgm:pt>
    <dgm:pt modelId="{AB23DECC-287A-43C8-A472-C327071DF1F5}" type="pres">
      <dgm:prSet presAssocID="{268C76F9-4051-45AD-BEED-EDE7A883E1B8}" presName="spaceBetweenRectangles" presStyleCnt="0"/>
      <dgm:spPr/>
    </dgm:pt>
    <dgm:pt modelId="{168BA59B-CFA0-4D42-ACE8-2575D7B7CADA}" type="pres">
      <dgm:prSet presAssocID="{78FA4DB2-7ED0-4E04-935D-4A81B7D6B944}" presName="parentLin" presStyleCnt="0"/>
      <dgm:spPr/>
    </dgm:pt>
    <dgm:pt modelId="{CF26B1D7-FF7C-4E14-9C3B-D1422E127DA6}" type="pres">
      <dgm:prSet presAssocID="{78FA4DB2-7ED0-4E04-935D-4A81B7D6B944}" presName="parentLeftMargin" presStyleLbl="node1" presStyleIdx="0" presStyleCnt="5"/>
      <dgm:spPr/>
    </dgm:pt>
    <dgm:pt modelId="{64A13806-B031-41AA-A22B-7B3F9E23B442}" type="pres">
      <dgm:prSet presAssocID="{78FA4DB2-7ED0-4E04-935D-4A81B7D6B944}" presName="parentText" presStyleLbl="node1" presStyleIdx="1" presStyleCnt="5">
        <dgm:presLayoutVars>
          <dgm:chMax val="0"/>
          <dgm:bulletEnabled val="1"/>
        </dgm:presLayoutVars>
      </dgm:prSet>
      <dgm:spPr/>
    </dgm:pt>
    <dgm:pt modelId="{2F41A6DB-7139-45F0-A8DA-C6A5166EB29C}" type="pres">
      <dgm:prSet presAssocID="{78FA4DB2-7ED0-4E04-935D-4A81B7D6B944}" presName="negativeSpace" presStyleCnt="0"/>
      <dgm:spPr/>
    </dgm:pt>
    <dgm:pt modelId="{8E7062E4-4765-495A-AD32-261E26CA7A37}" type="pres">
      <dgm:prSet presAssocID="{78FA4DB2-7ED0-4E04-935D-4A81B7D6B944}" presName="childText" presStyleLbl="conFgAcc1" presStyleIdx="1" presStyleCnt="5">
        <dgm:presLayoutVars>
          <dgm:bulletEnabled val="1"/>
        </dgm:presLayoutVars>
      </dgm:prSet>
      <dgm:spPr/>
    </dgm:pt>
    <dgm:pt modelId="{08402EF5-C267-42C1-A147-8AC676743379}" type="pres">
      <dgm:prSet presAssocID="{A7472A33-4E8A-4911-890F-CA5C901C3438}" presName="spaceBetweenRectangles" presStyleCnt="0"/>
      <dgm:spPr/>
    </dgm:pt>
    <dgm:pt modelId="{416DE052-A8C9-40DC-AF3E-F859909E2ADE}" type="pres">
      <dgm:prSet presAssocID="{193B6E67-6826-49DC-B3AD-1C4F78048B9E}" presName="parentLin" presStyleCnt="0"/>
      <dgm:spPr/>
    </dgm:pt>
    <dgm:pt modelId="{4BC9DF40-ADE1-41C5-9C4A-619AE21D9225}" type="pres">
      <dgm:prSet presAssocID="{193B6E67-6826-49DC-B3AD-1C4F78048B9E}" presName="parentLeftMargin" presStyleLbl="node1" presStyleIdx="1" presStyleCnt="5"/>
      <dgm:spPr/>
    </dgm:pt>
    <dgm:pt modelId="{4991014D-DD1D-4102-AB51-A2C73DCAC2BF}" type="pres">
      <dgm:prSet presAssocID="{193B6E67-6826-49DC-B3AD-1C4F78048B9E}" presName="parentText" presStyleLbl="node1" presStyleIdx="2" presStyleCnt="5">
        <dgm:presLayoutVars>
          <dgm:chMax val="0"/>
          <dgm:bulletEnabled val="1"/>
        </dgm:presLayoutVars>
      </dgm:prSet>
      <dgm:spPr/>
    </dgm:pt>
    <dgm:pt modelId="{AA48D3A4-A425-4F1C-815F-63BE808589F2}" type="pres">
      <dgm:prSet presAssocID="{193B6E67-6826-49DC-B3AD-1C4F78048B9E}" presName="negativeSpace" presStyleCnt="0"/>
      <dgm:spPr/>
    </dgm:pt>
    <dgm:pt modelId="{1545F329-D602-4899-B3C6-DC9E943F181A}" type="pres">
      <dgm:prSet presAssocID="{193B6E67-6826-49DC-B3AD-1C4F78048B9E}" presName="childText" presStyleLbl="conFgAcc1" presStyleIdx="2" presStyleCnt="5">
        <dgm:presLayoutVars>
          <dgm:bulletEnabled val="1"/>
        </dgm:presLayoutVars>
      </dgm:prSet>
      <dgm:spPr/>
    </dgm:pt>
    <dgm:pt modelId="{8DBEF73B-00F2-4829-B77E-F5D7C80CFBC6}" type="pres">
      <dgm:prSet presAssocID="{D760E5AA-96BB-411B-B2A8-4578BECAF448}" presName="spaceBetweenRectangles" presStyleCnt="0"/>
      <dgm:spPr/>
    </dgm:pt>
    <dgm:pt modelId="{F2CF0D3D-D124-4994-8DB3-C9A4E13FB0C6}" type="pres">
      <dgm:prSet presAssocID="{48A845F6-1016-4201-A0D3-66FF9B777EA0}" presName="parentLin" presStyleCnt="0"/>
      <dgm:spPr/>
    </dgm:pt>
    <dgm:pt modelId="{8F1527BF-54F8-420D-AF41-8D6852B6D6E4}" type="pres">
      <dgm:prSet presAssocID="{48A845F6-1016-4201-A0D3-66FF9B777EA0}" presName="parentLeftMargin" presStyleLbl="node1" presStyleIdx="2" presStyleCnt="5"/>
      <dgm:spPr/>
    </dgm:pt>
    <dgm:pt modelId="{D2BD42F2-1F60-430B-82F8-5FDA078DC12F}" type="pres">
      <dgm:prSet presAssocID="{48A845F6-1016-4201-A0D3-66FF9B777EA0}" presName="parentText" presStyleLbl="node1" presStyleIdx="3" presStyleCnt="5">
        <dgm:presLayoutVars>
          <dgm:chMax val="0"/>
          <dgm:bulletEnabled val="1"/>
        </dgm:presLayoutVars>
      </dgm:prSet>
      <dgm:spPr/>
    </dgm:pt>
    <dgm:pt modelId="{3DEE30C2-D25A-4B1A-AD33-63CF8794D1A6}" type="pres">
      <dgm:prSet presAssocID="{48A845F6-1016-4201-A0D3-66FF9B777EA0}" presName="negativeSpace" presStyleCnt="0"/>
      <dgm:spPr/>
    </dgm:pt>
    <dgm:pt modelId="{BBCE20DC-1524-4875-8C1B-519EB6809D4C}" type="pres">
      <dgm:prSet presAssocID="{48A845F6-1016-4201-A0D3-66FF9B777EA0}" presName="childText" presStyleLbl="conFgAcc1" presStyleIdx="3" presStyleCnt="5">
        <dgm:presLayoutVars>
          <dgm:bulletEnabled val="1"/>
        </dgm:presLayoutVars>
      </dgm:prSet>
      <dgm:spPr/>
    </dgm:pt>
    <dgm:pt modelId="{7CF84996-BB63-4DA5-BDA5-05F57D5F64D1}" type="pres">
      <dgm:prSet presAssocID="{6E37FA4B-AB1D-47F0-8019-7F7E920B5B37}" presName="spaceBetweenRectangles" presStyleCnt="0"/>
      <dgm:spPr/>
    </dgm:pt>
    <dgm:pt modelId="{496F98BF-0DC9-4783-90E2-067029E0165F}" type="pres">
      <dgm:prSet presAssocID="{3E5E5DF6-6FE8-44EC-8400-8F97DA92C4C3}" presName="parentLin" presStyleCnt="0"/>
      <dgm:spPr/>
    </dgm:pt>
    <dgm:pt modelId="{35A580D6-9E4E-473A-BFFF-D2E05A1944D9}" type="pres">
      <dgm:prSet presAssocID="{3E5E5DF6-6FE8-44EC-8400-8F97DA92C4C3}" presName="parentLeftMargin" presStyleLbl="node1" presStyleIdx="3" presStyleCnt="5"/>
      <dgm:spPr/>
    </dgm:pt>
    <dgm:pt modelId="{58C09FC3-2419-4031-91F3-C67EDF3B421F}" type="pres">
      <dgm:prSet presAssocID="{3E5E5DF6-6FE8-44EC-8400-8F97DA92C4C3}" presName="parentText" presStyleLbl="node1" presStyleIdx="4" presStyleCnt="5">
        <dgm:presLayoutVars>
          <dgm:chMax val="0"/>
          <dgm:bulletEnabled val="1"/>
        </dgm:presLayoutVars>
      </dgm:prSet>
      <dgm:spPr/>
    </dgm:pt>
    <dgm:pt modelId="{92BDC596-6434-4219-93BF-112003AC5FCD}" type="pres">
      <dgm:prSet presAssocID="{3E5E5DF6-6FE8-44EC-8400-8F97DA92C4C3}" presName="negativeSpace" presStyleCnt="0"/>
      <dgm:spPr/>
    </dgm:pt>
    <dgm:pt modelId="{A9E611D3-E395-4F5B-8110-353BEB488D1E}" type="pres">
      <dgm:prSet presAssocID="{3E5E5DF6-6FE8-44EC-8400-8F97DA92C4C3}" presName="childText" presStyleLbl="conFgAcc1" presStyleIdx="4" presStyleCnt="5">
        <dgm:presLayoutVars>
          <dgm:bulletEnabled val="1"/>
        </dgm:presLayoutVars>
      </dgm:prSet>
      <dgm:spPr/>
    </dgm:pt>
  </dgm:ptLst>
  <dgm:cxnLst>
    <dgm:cxn modelId="{9AB1120E-437D-4525-8BEC-92EF40956169}" type="presOf" srcId="{48A845F6-1016-4201-A0D3-66FF9B777EA0}" destId="{8F1527BF-54F8-420D-AF41-8D6852B6D6E4}" srcOrd="0" destOrd="0" presId="urn:microsoft.com/office/officeart/2005/8/layout/list1"/>
    <dgm:cxn modelId="{721EDB27-A841-4066-A5AF-6F1C92AC24B1}" type="presOf" srcId="{193B6E67-6826-49DC-B3AD-1C4F78048B9E}" destId="{4991014D-DD1D-4102-AB51-A2C73DCAC2BF}" srcOrd="1" destOrd="0" presId="urn:microsoft.com/office/officeart/2005/8/layout/list1"/>
    <dgm:cxn modelId="{BCF2563F-D390-4F1D-BCF2-6A78C82B9CD2}" type="presOf" srcId="{78FA4DB2-7ED0-4E04-935D-4A81B7D6B944}" destId="{64A13806-B031-41AA-A22B-7B3F9E23B442}" srcOrd="1" destOrd="0" presId="urn:microsoft.com/office/officeart/2005/8/layout/list1"/>
    <dgm:cxn modelId="{8D21A15B-CA59-4469-98FF-3CBC08167B5E}" srcId="{FF21EDDC-6DAF-4B99-91ED-14BFC3B41028}" destId="{94FD999F-918F-4B48-8636-15BAE7BC9210}" srcOrd="0" destOrd="0" parTransId="{D43CAAE0-C03E-464E-A55E-E0CFFED3E21C}" sibTransId="{268C76F9-4051-45AD-BEED-EDE7A883E1B8}"/>
    <dgm:cxn modelId="{2D457149-A912-4779-8263-B48A5C6D344A}" type="presOf" srcId="{3E5E5DF6-6FE8-44EC-8400-8F97DA92C4C3}" destId="{58C09FC3-2419-4031-91F3-C67EDF3B421F}" srcOrd="1" destOrd="0" presId="urn:microsoft.com/office/officeart/2005/8/layout/list1"/>
    <dgm:cxn modelId="{11FD2571-D1EC-4AAE-8E14-81E44AF49A29}" srcId="{FF21EDDC-6DAF-4B99-91ED-14BFC3B41028}" destId="{78FA4DB2-7ED0-4E04-935D-4A81B7D6B944}" srcOrd="1" destOrd="0" parTransId="{7EA0856F-3257-4AFD-A7A2-6D32D9A3DA06}" sibTransId="{A7472A33-4E8A-4911-890F-CA5C901C3438}"/>
    <dgm:cxn modelId="{B4AC797E-5759-4817-B271-F1B527F5C0E8}" type="presOf" srcId="{94FD999F-918F-4B48-8636-15BAE7BC9210}" destId="{B28E9B15-70E8-474F-812B-9B8BE74073D9}" srcOrd="1" destOrd="0" presId="urn:microsoft.com/office/officeart/2005/8/layout/list1"/>
    <dgm:cxn modelId="{FC4F2A89-FCE2-4468-BE8E-62519D867360}" type="presOf" srcId="{3E5E5DF6-6FE8-44EC-8400-8F97DA92C4C3}" destId="{35A580D6-9E4E-473A-BFFF-D2E05A1944D9}" srcOrd="0" destOrd="0" presId="urn:microsoft.com/office/officeart/2005/8/layout/list1"/>
    <dgm:cxn modelId="{6A672E97-B488-4A43-B6C4-15FE3645B386}" srcId="{FF21EDDC-6DAF-4B99-91ED-14BFC3B41028}" destId="{193B6E67-6826-49DC-B3AD-1C4F78048B9E}" srcOrd="2" destOrd="0" parTransId="{324885BC-D22A-49A1-917E-A334569B4241}" sibTransId="{D760E5AA-96BB-411B-B2A8-4578BECAF448}"/>
    <dgm:cxn modelId="{6E90D4A7-0CFD-423C-B34A-5A5C800A4C2F}" srcId="{FF21EDDC-6DAF-4B99-91ED-14BFC3B41028}" destId="{3E5E5DF6-6FE8-44EC-8400-8F97DA92C4C3}" srcOrd="4" destOrd="0" parTransId="{08EB5A9E-20FE-40DE-AA62-8F5CA3398623}" sibTransId="{D3370F7B-F6C1-459E-8199-0AD2298C42CC}"/>
    <dgm:cxn modelId="{5DC9C0B6-1DEF-4052-8DB0-7F4B7C249816}" type="presOf" srcId="{48A845F6-1016-4201-A0D3-66FF9B777EA0}" destId="{D2BD42F2-1F60-430B-82F8-5FDA078DC12F}" srcOrd="1" destOrd="0" presId="urn:microsoft.com/office/officeart/2005/8/layout/list1"/>
    <dgm:cxn modelId="{671439BA-320A-45FF-B88A-94E11F1ABD9D}" srcId="{FF21EDDC-6DAF-4B99-91ED-14BFC3B41028}" destId="{48A845F6-1016-4201-A0D3-66FF9B777EA0}" srcOrd="3" destOrd="0" parTransId="{7D71FF10-8F90-489B-AF58-8F723DD12211}" sibTransId="{6E37FA4B-AB1D-47F0-8019-7F7E920B5B37}"/>
    <dgm:cxn modelId="{318ADFC4-71A7-424E-B344-5BB19B0113DB}" type="presOf" srcId="{78FA4DB2-7ED0-4E04-935D-4A81B7D6B944}" destId="{CF26B1D7-FF7C-4E14-9C3B-D1422E127DA6}" srcOrd="0" destOrd="0" presId="urn:microsoft.com/office/officeart/2005/8/layout/list1"/>
    <dgm:cxn modelId="{66D526C6-2281-46C5-9112-6506100A876D}" type="presOf" srcId="{94FD999F-918F-4B48-8636-15BAE7BC9210}" destId="{7B99D051-0966-42DE-A967-184EC823C5A5}" srcOrd="0" destOrd="0" presId="urn:microsoft.com/office/officeart/2005/8/layout/list1"/>
    <dgm:cxn modelId="{4E70A5CE-5787-470E-BD7B-4A2CC644C2FD}" type="presOf" srcId="{FF21EDDC-6DAF-4B99-91ED-14BFC3B41028}" destId="{04C0C76D-1309-45B4-97D3-E640C652F47C}" srcOrd="0" destOrd="0" presId="urn:microsoft.com/office/officeart/2005/8/layout/list1"/>
    <dgm:cxn modelId="{EE6903F1-BFB8-4696-90F5-18A9154E4F0C}" type="presOf" srcId="{193B6E67-6826-49DC-B3AD-1C4F78048B9E}" destId="{4BC9DF40-ADE1-41C5-9C4A-619AE21D9225}" srcOrd="0" destOrd="0" presId="urn:microsoft.com/office/officeart/2005/8/layout/list1"/>
    <dgm:cxn modelId="{462CFC27-F8EC-4124-AD4D-11F057AC575B}" type="presParOf" srcId="{04C0C76D-1309-45B4-97D3-E640C652F47C}" destId="{9E5041CB-0E01-4279-9B1A-8F6050FD7C67}" srcOrd="0" destOrd="0" presId="urn:microsoft.com/office/officeart/2005/8/layout/list1"/>
    <dgm:cxn modelId="{0C6B708B-7506-44BD-9B4F-7B31D513C962}" type="presParOf" srcId="{9E5041CB-0E01-4279-9B1A-8F6050FD7C67}" destId="{7B99D051-0966-42DE-A967-184EC823C5A5}" srcOrd="0" destOrd="0" presId="urn:microsoft.com/office/officeart/2005/8/layout/list1"/>
    <dgm:cxn modelId="{A8ABA9DE-7959-47C6-A720-EEB0F2454D96}" type="presParOf" srcId="{9E5041CB-0E01-4279-9B1A-8F6050FD7C67}" destId="{B28E9B15-70E8-474F-812B-9B8BE74073D9}" srcOrd="1" destOrd="0" presId="urn:microsoft.com/office/officeart/2005/8/layout/list1"/>
    <dgm:cxn modelId="{E360B109-40D4-4DAF-8E74-A8E92DE157FD}" type="presParOf" srcId="{04C0C76D-1309-45B4-97D3-E640C652F47C}" destId="{D35C23DC-EEB4-4617-8F5F-C80030018513}" srcOrd="1" destOrd="0" presId="urn:microsoft.com/office/officeart/2005/8/layout/list1"/>
    <dgm:cxn modelId="{DB5644A6-CCE1-403D-9F3F-5F7DE73C288F}" type="presParOf" srcId="{04C0C76D-1309-45B4-97D3-E640C652F47C}" destId="{9ED634EC-1018-46C3-AD8B-2E0D09182DA6}" srcOrd="2" destOrd="0" presId="urn:microsoft.com/office/officeart/2005/8/layout/list1"/>
    <dgm:cxn modelId="{B7289AB4-836A-4878-88F3-2BF09300EA30}" type="presParOf" srcId="{04C0C76D-1309-45B4-97D3-E640C652F47C}" destId="{AB23DECC-287A-43C8-A472-C327071DF1F5}" srcOrd="3" destOrd="0" presId="urn:microsoft.com/office/officeart/2005/8/layout/list1"/>
    <dgm:cxn modelId="{A0040358-6346-4F41-8A19-7D40A3AB5BAF}" type="presParOf" srcId="{04C0C76D-1309-45B4-97D3-E640C652F47C}" destId="{168BA59B-CFA0-4D42-ACE8-2575D7B7CADA}" srcOrd="4" destOrd="0" presId="urn:microsoft.com/office/officeart/2005/8/layout/list1"/>
    <dgm:cxn modelId="{DD6120FD-2427-421B-BEC7-EEBD1C20C995}" type="presParOf" srcId="{168BA59B-CFA0-4D42-ACE8-2575D7B7CADA}" destId="{CF26B1D7-FF7C-4E14-9C3B-D1422E127DA6}" srcOrd="0" destOrd="0" presId="urn:microsoft.com/office/officeart/2005/8/layout/list1"/>
    <dgm:cxn modelId="{4D401AEE-39B0-49CA-A931-2F3C71BC6822}" type="presParOf" srcId="{168BA59B-CFA0-4D42-ACE8-2575D7B7CADA}" destId="{64A13806-B031-41AA-A22B-7B3F9E23B442}" srcOrd="1" destOrd="0" presId="urn:microsoft.com/office/officeart/2005/8/layout/list1"/>
    <dgm:cxn modelId="{6D64A608-95B6-4774-815D-916270866800}" type="presParOf" srcId="{04C0C76D-1309-45B4-97D3-E640C652F47C}" destId="{2F41A6DB-7139-45F0-A8DA-C6A5166EB29C}" srcOrd="5" destOrd="0" presId="urn:microsoft.com/office/officeart/2005/8/layout/list1"/>
    <dgm:cxn modelId="{F4434300-C231-480B-B0FE-192EAD24241B}" type="presParOf" srcId="{04C0C76D-1309-45B4-97D3-E640C652F47C}" destId="{8E7062E4-4765-495A-AD32-261E26CA7A37}" srcOrd="6" destOrd="0" presId="urn:microsoft.com/office/officeart/2005/8/layout/list1"/>
    <dgm:cxn modelId="{30D7E770-EE6C-4A99-8314-2CE7CEA1FFE6}" type="presParOf" srcId="{04C0C76D-1309-45B4-97D3-E640C652F47C}" destId="{08402EF5-C267-42C1-A147-8AC676743379}" srcOrd="7" destOrd="0" presId="urn:microsoft.com/office/officeart/2005/8/layout/list1"/>
    <dgm:cxn modelId="{376AE524-F687-45FF-A1AA-81F97441D6FA}" type="presParOf" srcId="{04C0C76D-1309-45B4-97D3-E640C652F47C}" destId="{416DE052-A8C9-40DC-AF3E-F859909E2ADE}" srcOrd="8" destOrd="0" presId="urn:microsoft.com/office/officeart/2005/8/layout/list1"/>
    <dgm:cxn modelId="{D065D265-7689-4D69-B138-C139597E0A32}" type="presParOf" srcId="{416DE052-A8C9-40DC-AF3E-F859909E2ADE}" destId="{4BC9DF40-ADE1-41C5-9C4A-619AE21D9225}" srcOrd="0" destOrd="0" presId="urn:microsoft.com/office/officeart/2005/8/layout/list1"/>
    <dgm:cxn modelId="{E2E8613B-900D-49F6-B114-775FD2F07FD0}" type="presParOf" srcId="{416DE052-A8C9-40DC-AF3E-F859909E2ADE}" destId="{4991014D-DD1D-4102-AB51-A2C73DCAC2BF}" srcOrd="1" destOrd="0" presId="urn:microsoft.com/office/officeart/2005/8/layout/list1"/>
    <dgm:cxn modelId="{B71ECB15-962D-4480-B144-072790CDC151}" type="presParOf" srcId="{04C0C76D-1309-45B4-97D3-E640C652F47C}" destId="{AA48D3A4-A425-4F1C-815F-63BE808589F2}" srcOrd="9" destOrd="0" presId="urn:microsoft.com/office/officeart/2005/8/layout/list1"/>
    <dgm:cxn modelId="{D7BA732C-D056-43E6-B1E5-BFD345BD1337}" type="presParOf" srcId="{04C0C76D-1309-45B4-97D3-E640C652F47C}" destId="{1545F329-D602-4899-B3C6-DC9E943F181A}" srcOrd="10" destOrd="0" presId="urn:microsoft.com/office/officeart/2005/8/layout/list1"/>
    <dgm:cxn modelId="{04BE23C0-E0BD-4C35-B94C-57BAE6AD60D5}" type="presParOf" srcId="{04C0C76D-1309-45B4-97D3-E640C652F47C}" destId="{8DBEF73B-00F2-4829-B77E-F5D7C80CFBC6}" srcOrd="11" destOrd="0" presId="urn:microsoft.com/office/officeart/2005/8/layout/list1"/>
    <dgm:cxn modelId="{FDD72ACA-D0F9-464A-9D36-E92759F2E0A8}" type="presParOf" srcId="{04C0C76D-1309-45B4-97D3-E640C652F47C}" destId="{F2CF0D3D-D124-4994-8DB3-C9A4E13FB0C6}" srcOrd="12" destOrd="0" presId="urn:microsoft.com/office/officeart/2005/8/layout/list1"/>
    <dgm:cxn modelId="{4A37C93C-3FA5-4CE9-B1DA-54AD9B0130A5}" type="presParOf" srcId="{F2CF0D3D-D124-4994-8DB3-C9A4E13FB0C6}" destId="{8F1527BF-54F8-420D-AF41-8D6852B6D6E4}" srcOrd="0" destOrd="0" presId="urn:microsoft.com/office/officeart/2005/8/layout/list1"/>
    <dgm:cxn modelId="{02A10864-F1C9-4BDD-8E1F-9D31F687DD38}" type="presParOf" srcId="{F2CF0D3D-D124-4994-8DB3-C9A4E13FB0C6}" destId="{D2BD42F2-1F60-430B-82F8-5FDA078DC12F}" srcOrd="1" destOrd="0" presId="urn:microsoft.com/office/officeart/2005/8/layout/list1"/>
    <dgm:cxn modelId="{D9E0CB18-C3DA-457D-A4BB-EB5F9B7B3574}" type="presParOf" srcId="{04C0C76D-1309-45B4-97D3-E640C652F47C}" destId="{3DEE30C2-D25A-4B1A-AD33-63CF8794D1A6}" srcOrd="13" destOrd="0" presId="urn:microsoft.com/office/officeart/2005/8/layout/list1"/>
    <dgm:cxn modelId="{61CF11F1-DB62-4134-B870-9862A37B37CB}" type="presParOf" srcId="{04C0C76D-1309-45B4-97D3-E640C652F47C}" destId="{BBCE20DC-1524-4875-8C1B-519EB6809D4C}" srcOrd="14" destOrd="0" presId="urn:microsoft.com/office/officeart/2005/8/layout/list1"/>
    <dgm:cxn modelId="{7A029B22-1856-4EB1-BA1E-C6BFE5DC1AC0}" type="presParOf" srcId="{04C0C76D-1309-45B4-97D3-E640C652F47C}" destId="{7CF84996-BB63-4DA5-BDA5-05F57D5F64D1}" srcOrd="15" destOrd="0" presId="urn:microsoft.com/office/officeart/2005/8/layout/list1"/>
    <dgm:cxn modelId="{2C3C836A-4E3F-402F-BDD8-5AF987CDDDAF}" type="presParOf" srcId="{04C0C76D-1309-45B4-97D3-E640C652F47C}" destId="{496F98BF-0DC9-4783-90E2-067029E0165F}" srcOrd="16" destOrd="0" presId="urn:microsoft.com/office/officeart/2005/8/layout/list1"/>
    <dgm:cxn modelId="{BA8938B6-516D-4D4E-96B2-AF3B71294BFD}" type="presParOf" srcId="{496F98BF-0DC9-4783-90E2-067029E0165F}" destId="{35A580D6-9E4E-473A-BFFF-D2E05A1944D9}" srcOrd="0" destOrd="0" presId="urn:microsoft.com/office/officeart/2005/8/layout/list1"/>
    <dgm:cxn modelId="{B0ECDB10-9A59-4446-919E-9D536CA1A4B3}" type="presParOf" srcId="{496F98BF-0DC9-4783-90E2-067029E0165F}" destId="{58C09FC3-2419-4031-91F3-C67EDF3B421F}" srcOrd="1" destOrd="0" presId="urn:microsoft.com/office/officeart/2005/8/layout/list1"/>
    <dgm:cxn modelId="{C4680A85-EC2E-4D39-99B8-C35302292D46}" type="presParOf" srcId="{04C0C76D-1309-45B4-97D3-E640C652F47C}" destId="{92BDC596-6434-4219-93BF-112003AC5FCD}" srcOrd="17" destOrd="0" presId="urn:microsoft.com/office/officeart/2005/8/layout/list1"/>
    <dgm:cxn modelId="{76FF46E3-939D-47C1-8A90-D5F1FAB95B35}" type="presParOf" srcId="{04C0C76D-1309-45B4-97D3-E640C652F47C}" destId="{A9E611D3-E395-4F5B-8110-353BEB488D1E}"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C82DB5-72E6-4780-BC28-2BF2154E1399}" type="doc">
      <dgm:prSet loTypeId="urn:microsoft.com/office/officeart/2008/layout/LinedList" loCatId="list" qsTypeId="urn:microsoft.com/office/officeart/2005/8/quickstyle/simple4" qsCatId="simple" csTypeId="urn:microsoft.com/office/officeart/2005/8/colors/accent0_3" csCatId="mainScheme" phldr="1"/>
      <dgm:spPr/>
      <dgm:t>
        <a:bodyPr/>
        <a:lstStyle/>
        <a:p>
          <a:endParaRPr lang="en-US"/>
        </a:p>
      </dgm:t>
    </dgm:pt>
    <dgm:pt modelId="{4E443807-2DC0-4A36-A343-E73690555B29}">
      <dgm:prSet/>
      <dgm:spPr/>
      <dgm:t>
        <a:bodyPr/>
        <a:lstStyle/>
        <a:p>
          <a:r>
            <a:rPr lang="en-US" dirty="0"/>
            <a:t>Helps farmers and ranchers recover after severe weather or low production. </a:t>
          </a:r>
        </a:p>
      </dgm:t>
    </dgm:pt>
    <dgm:pt modelId="{6F2ABB55-929F-4ED0-8641-A8C6FB7AAFD1}" type="parTrans" cxnId="{0C42A8AE-14CC-4653-AAF6-1A9FDEBBE91F}">
      <dgm:prSet/>
      <dgm:spPr/>
      <dgm:t>
        <a:bodyPr/>
        <a:lstStyle/>
        <a:p>
          <a:endParaRPr lang="en-US"/>
        </a:p>
      </dgm:t>
    </dgm:pt>
    <dgm:pt modelId="{C61EFE57-6187-4568-AB2B-378E07953379}" type="sibTrans" cxnId="{0C42A8AE-14CC-4653-AAF6-1A9FDEBBE91F}">
      <dgm:prSet/>
      <dgm:spPr/>
      <dgm:t>
        <a:bodyPr/>
        <a:lstStyle/>
        <a:p>
          <a:endParaRPr lang="en-US"/>
        </a:p>
      </dgm:t>
    </dgm:pt>
    <dgm:pt modelId="{F8B20E27-5F30-4009-8314-33464682032F}">
      <dgm:prSet/>
      <dgm:spPr/>
      <dgm:t>
        <a:bodyPr/>
        <a:lstStyle/>
        <a:p>
          <a:r>
            <a:rPr lang="en-US" dirty="0">
              <a:solidFill>
                <a:srgbClr val="FF0000"/>
              </a:solidFill>
            </a:rPr>
            <a:t>Affordable risk management with the government subsidized premium. (Subsidy of 38% to 80%)</a:t>
          </a:r>
        </a:p>
      </dgm:t>
    </dgm:pt>
    <dgm:pt modelId="{81974B0D-044D-40FB-AD7A-D509D57274A9}" type="parTrans" cxnId="{9121BA2D-E651-418A-8EE1-BD0446644F3F}">
      <dgm:prSet/>
      <dgm:spPr/>
      <dgm:t>
        <a:bodyPr/>
        <a:lstStyle/>
        <a:p>
          <a:endParaRPr lang="en-US"/>
        </a:p>
      </dgm:t>
    </dgm:pt>
    <dgm:pt modelId="{7765DBA6-5F31-4B95-911A-35EA0E962C85}" type="sibTrans" cxnId="{9121BA2D-E651-418A-8EE1-BD0446644F3F}">
      <dgm:prSet/>
      <dgm:spPr/>
      <dgm:t>
        <a:bodyPr/>
        <a:lstStyle/>
        <a:p>
          <a:endParaRPr lang="en-US"/>
        </a:p>
      </dgm:t>
    </dgm:pt>
    <dgm:pt modelId="{2DC3DEB5-4188-4AD7-8E34-4161E2D1516D}">
      <dgm:prSet/>
      <dgm:spPr/>
      <dgm:t>
        <a:bodyPr/>
        <a:lstStyle/>
        <a:p>
          <a:r>
            <a:rPr lang="en-US" dirty="0"/>
            <a:t>Provides financial stability needed for beginning farmers and ranchers.</a:t>
          </a:r>
        </a:p>
      </dgm:t>
    </dgm:pt>
    <dgm:pt modelId="{8A0421B8-CAD2-400E-B58D-F8DBCE8B64A5}" type="parTrans" cxnId="{15B64BC6-5F07-4F67-A2AA-7F32BBDAA5B9}">
      <dgm:prSet/>
      <dgm:spPr/>
      <dgm:t>
        <a:bodyPr/>
        <a:lstStyle/>
        <a:p>
          <a:endParaRPr lang="en-US"/>
        </a:p>
      </dgm:t>
    </dgm:pt>
    <dgm:pt modelId="{17E74B73-1CE8-476F-9C53-62CEDF802837}" type="sibTrans" cxnId="{15B64BC6-5F07-4F67-A2AA-7F32BBDAA5B9}">
      <dgm:prSet/>
      <dgm:spPr/>
      <dgm:t>
        <a:bodyPr/>
        <a:lstStyle/>
        <a:p>
          <a:endParaRPr lang="en-US"/>
        </a:p>
      </dgm:t>
    </dgm:pt>
    <dgm:pt modelId="{D4003529-EB10-440E-9181-EA95FA590329}">
      <dgm:prSet/>
      <dgm:spPr/>
      <dgm:t>
        <a:bodyPr/>
        <a:lstStyle/>
        <a:p>
          <a:r>
            <a:rPr lang="en-US" dirty="0"/>
            <a:t>Improve access to credit. </a:t>
          </a:r>
        </a:p>
      </dgm:t>
    </dgm:pt>
    <dgm:pt modelId="{D9ACED9A-CE87-44B3-B6E2-1B9EA04121A3}" type="parTrans" cxnId="{1E516EB8-7173-4AF5-8F29-447DA01706D6}">
      <dgm:prSet/>
      <dgm:spPr/>
      <dgm:t>
        <a:bodyPr/>
        <a:lstStyle/>
        <a:p>
          <a:endParaRPr lang="en-US"/>
        </a:p>
      </dgm:t>
    </dgm:pt>
    <dgm:pt modelId="{8301E164-C51F-4BD8-AEFF-8FEBB721C0D3}" type="sibTrans" cxnId="{1E516EB8-7173-4AF5-8F29-447DA01706D6}">
      <dgm:prSet/>
      <dgm:spPr/>
      <dgm:t>
        <a:bodyPr/>
        <a:lstStyle/>
        <a:p>
          <a:endParaRPr lang="en-US"/>
        </a:p>
      </dgm:t>
    </dgm:pt>
    <dgm:pt modelId="{78CF1CFA-7022-49ED-BCE8-F225E890EB61}">
      <dgm:prSet/>
      <dgm:spPr/>
      <dgm:t>
        <a:bodyPr/>
        <a:lstStyle/>
        <a:p>
          <a:r>
            <a:rPr lang="en-US" b="1" i="1" dirty="0"/>
            <a:t>Crop insurance could make the difference between staying in business or going out of business after a disaster. </a:t>
          </a:r>
          <a:endParaRPr lang="en-US" dirty="0"/>
        </a:p>
      </dgm:t>
    </dgm:pt>
    <dgm:pt modelId="{F36C066D-066A-49B7-BAF9-D9DCC4809458}" type="parTrans" cxnId="{EF014853-F8F0-400A-9648-4D08D5A255D7}">
      <dgm:prSet/>
      <dgm:spPr/>
      <dgm:t>
        <a:bodyPr/>
        <a:lstStyle/>
        <a:p>
          <a:endParaRPr lang="en-US"/>
        </a:p>
      </dgm:t>
    </dgm:pt>
    <dgm:pt modelId="{E02482FF-737E-4EE5-8B6C-56CCB81FF3D8}" type="sibTrans" cxnId="{EF014853-F8F0-400A-9648-4D08D5A255D7}">
      <dgm:prSet/>
      <dgm:spPr/>
      <dgm:t>
        <a:bodyPr/>
        <a:lstStyle/>
        <a:p>
          <a:endParaRPr lang="en-US"/>
        </a:p>
      </dgm:t>
    </dgm:pt>
    <dgm:pt modelId="{32D9533B-76D6-4CF4-9337-A3058B0D3463}" type="pres">
      <dgm:prSet presAssocID="{1FC82DB5-72E6-4780-BC28-2BF2154E1399}" presName="vert0" presStyleCnt="0">
        <dgm:presLayoutVars>
          <dgm:dir/>
          <dgm:animOne val="branch"/>
          <dgm:animLvl val="lvl"/>
        </dgm:presLayoutVars>
      </dgm:prSet>
      <dgm:spPr/>
    </dgm:pt>
    <dgm:pt modelId="{CCD5D961-76FC-41A9-9FEB-E34B474834D2}" type="pres">
      <dgm:prSet presAssocID="{4E443807-2DC0-4A36-A343-E73690555B29}" presName="thickLine" presStyleLbl="alignNode1" presStyleIdx="0" presStyleCnt="5"/>
      <dgm:spPr/>
    </dgm:pt>
    <dgm:pt modelId="{332AA946-4674-4939-B676-51B0E43EA828}" type="pres">
      <dgm:prSet presAssocID="{4E443807-2DC0-4A36-A343-E73690555B29}" presName="horz1" presStyleCnt="0"/>
      <dgm:spPr/>
    </dgm:pt>
    <dgm:pt modelId="{FE91EF22-24D3-4E1B-9545-15F4C7EC127E}" type="pres">
      <dgm:prSet presAssocID="{4E443807-2DC0-4A36-A343-E73690555B29}" presName="tx1" presStyleLbl="revTx" presStyleIdx="0" presStyleCnt="5"/>
      <dgm:spPr/>
    </dgm:pt>
    <dgm:pt modelId="{4B9188E8-8301-4E47-B8F3-08E6DA284CBC}" type="pres">
      <dgm:prSet presAssocID="{4E443807-2DC0-4A36-A343-E73690555B29}" presName="vert1" presStyleCnt="0"/>
      <dgm:spPr/>
    </dgm:pt>
    <dgm:pt modelId="{CC0D591B-4EB9-4F5C-A332-A9A82FF9F801}" type="pres">
      <dgm:prSet presAssocID="{F8B20E27-5F30-4009-8314-33464682032F}" presName="thickLine" presStyleLbl="alignNode1" presStyleIdx="1" presStyleCnt="5"/>
      <dgm:spPr/>
    </dgm:pt>
    <dgm:pt modelId="{40333D40-82B4-485A-8AE5-2A3DA5D2B8B0}" type="pres">
      <dgm:prSet presAssocID="{F8B20E27-5F30-4009-8314-33464682032F}" presName="horz1" presStyleCnt="0"/>
      <dgm:spPr/>
    </dgm:pt>
    <dgm:pt modelId="{BC7E7588-6729-47E2-9103-6CFC61108F12}" type="pres">
      <dgm:prSet presAssocID="{F8B20E27-5F30-4009-8314-33464682032F}" presName="tx1" presStyleLbl="revTx" presStyleIdx="1" presStyleCnt="5"/>
      <dgm:spPr/>
    </dgm:pt>
    <dgm:pt modelId="{5EAC3B16-D960-4B6E-95AE-50AACB7E3E93}" type="pres">
      <dgm:prSet presAssocID="{F8B20E27-5F30-4009-8314-33464682032F}" presName="vert1" presStyleCnt="0"/>
      <dgm:spPr/>
    </dgm:pt>
    <dgm:pt modelId="{CD197133-7EE1-442B-B348-AD0811F2D26A}" type="pres">
      <dgm:prSet presAssocID="{2DC3DEB5-4188-4AD7-8E34-4161E2D1516D}" presName="thickLine" presStyleLbl="alignNode1" presStyleIdx="2" presStyleCnt="5"/>
      <dgm:spPr/>
    </dgm:pt>
    <dgm:pt modelId="{8F38B968-9F60-4413-B0F7-19EA02F9F22A}" type="pres">
      <dgm:prSet presAssocID="{2DC3DEB5-4188-4AD7-8E34-4161E2D1516D}" presName="horz1" presStyleCnt="0"/>
      <dgm:spPr/>
    </dgm:pt>
    <dgm:pt modelId="{5ED1C5DC-C342-4C5D-9C85-A664CF06A571}" type="pres">
      <dgm:prSet presAssocID="{2DC3DEB5-4188-4AD7-8E34-4161E2D1516D}" presName="tx1" presStyleLbl="revTx" presStyleIdx="2" presStyleCnt="5"/>
      <dgm:spPr/>
    </dgm:pt>
    <dgm:pt modelId="{15B04E2F-C56D-4BD0-883D-E897611E58CC}" type="pres">
      <dgm:prSet presAssocID="{2DC3DEB5-4188-4AD7-8E34-4161E2D1516D}" presName="vert1" presStyleCnt="0"/>
      <dgm:spPr/>
    </dgm:pt>
    <dgm:pt modelId="{E73E32E9-6D42-4E74-9910-FAF9D2FFDA72}" type="pres">
      <dgm:prSet presAssocID="{D4003529-EB10-440E-9181-EA95FA590329}" presName="thickLine" presStyleLbl="alignNode1" presStyleIdx="3" presStyleCnt="5"/>
      <dgm:spPr/>
    </dgm:pt>
    <dgm:pt modelId="{E77F3377-75DB-4A20-8670-69D19C969C37}" type="pres">
      <dgm:prSet presAssocID="{D4003529-EB10-440E-9181-EA95FA590329}" presName="horz1" presStyleCnt="0"/>
      <dgm:spPr/>
    </dgm:pt>
    <dgm:pt modelId="{A7735254-3FCC-447B-A781-58BDC6CAE6CD}" type="pres">
      <dgm:prSet presAssocID="{D4003529-EB10-440E-9181-EA95FA590329}" presName="tx1" presStyleLbl="revTx" presStyleIdx="3" presStyleCnt="5"/>
      <dgm:spPr/>
    </dgm:pt>
    <dgm:pt modelId="{BF26A00D-B359-4BB7-B77E-0AB1A64A1971}" type="pres">
      <dgm:prSet presAssocID="{D4003529-EB10-440E-9181-EA95FA590329}" presName="vert1" presStyleCnt="0"/>
      <dgm:spPr/>
    </dgm:pt>
    <dgm:pt modelId="{4591B54A-AA9D-46FA-A1AE-B9BA3830A585}" type="pres">
      <dgm:prSet presAssocID="{78CF1CFA-7022-49ED-BCE8-F225E890EB61}" presName="thickLine" presStyleLbl="alignNode1" presStyleIdx="4" presStyleCnt="5"/>
      <dgm:spPr/>
    </dgm:pt>
    <dgm:pt modelId="{9C6CB62C-C894-4066-A7D5-2D65BE54B696}" type="pres">
      <dgm:prSet presAssocID="{78CF1CFA-7022-49ED-BCE8-F225E890EB61}" presName="horz1" presStyleCnt="0"/>
      <dgm:spPr/>
    </dgm:pt>
    <dgm:pt modelId="{3DE05A05-201A-47D9-9A39-DE60830A92DD}" type="pres">
      <dgm:prSet presAssocID="{78CF1CFA-7022-49ED-BCE8-F225E890EB61}" presName="tx1" presStyleLbl="revTx" presStyleIdx="4" presStyleCnt="5"/>
      <dgm:spPr/>
    </dgm:pt>
    <dgm:pt modelId="{967BC84B-C3B6-45D1-9211-461456D62B5C}" type="pres">
      <dgm:prSet presAssocID="{78CF1CFA-7022-49ED-BCE8-F225E890EB61}" presName="vert1" presStyleCnt="0"/>
      <dgm:spPr/>
    </dgm:pt>
  </dgm:ptLst>
  <dgm:cxnLst>
    <dgm:cxn modelId="{CF22DE15-704E-4BEA-9798-0AB8BFC197A5}" type="presOf" srcId="{D4003529-EB10-440E-9181-EA95FA590329}" destId="{A7735254-3FCC-447B-A781-58BDC6CAE6CD}" srcOrd="0" destOrd="0" presId="urn:microsoft.com/office/officeart/2008/layout/LinedList"/>
    <dgm:cxn modelId="{B6DD8F27-AF5A-4F15-B17E-92223998953E}" type="presOf" srcId="{1FC82DB5-72E6-4780-BC28-2BF2154E1399}" destId="{32D9533B-76D6-4CF4-9337-A3058B0D3463}" srcOrd="0" destOrd="0" presId="urn:microsoft.com/office/officeart/2008/layout/LinedList"/>
    <dgm:cxn modelId="{76FA9C27-074A-4BCD-A39E-863FD22551B0}" type="presOf" srcId="{4E443807-2DC0-4A36-A343-E73690555B29}" destId="{FE91EF22-24D3-4E1B-9545-15F4C7EC127E}" srcOrd="0" destOrd="0" presId="urn:microsoft.com/office/officeart/2008/layout/LinedList"/>
    <dgm:cxn modelId="{9121BA2D-E651-418A-8EE1-BD0446644F3F}" srcId="{1FC82DB5-72E6-4780-BC28-2BF2154E1399}" destId="{F8B20E27-5F30-4009-8314-33464682032F}" srcOrd="1" destOrd="0" parTransId="{81974B0D-044D-40FB-AD7A-D509D57274A9}" sibTransId="{7765DBA6-5F31-4B95-911A-35EA0E962C85}"/>
    <dgm:cxn modelId="{EF014853-F8F0-400A-9648-4D08D5A255D7}" srcId="{1FC82DB5-72E6-4780-BC28-2BF2154E1399}" destId="{78CF1CFA-7022-49ED-BCE8-F225E890EB61}" srcOrd="4" destOrd="0" parTransId="{F36C066D-066A-49B7-BAF9-D9DCC4809458}" sibTransId="{E02482FF-737E-4EE5-8B6C-56CCB81FF3D8}"/>
    <dgm:cxn modelId="{E38019A1-D8FD-48FE-97D6-357DCA03B0BB}" type="presOf" srcId="{2DC3DEB5-4188-4AD7-8E34-4161E2D1516D}" destId="{5ED1C5DC-C342-4C5D-9C85-A664CF06A571}" srcOrd="0" destOrd="0" presId="urn:microsoft.com/office/officeart/2008/layout/LinedList"/>
    <dgm:cxn modelId="{5095B0A9-4060-4759-96D5-EB50ECD8272B}" type="presOf" srcId="{78CF1CFA-7022-49ED-BCE8-F225E890EB61}" destId="{3DE05A05-201A-47D9-9A39-DE60830A92DD}" srcOrd="0" destOrd="0" presId="urn:microsoft.com/office/officeart/2008/layout/LinedList"/>
    <dgm:cxn modelId="{0C42A8AE-14CC-4653-AAF6-1A9FDEBBE91F}" srcId="{1FC82DB5-72E6-4780-BC28-2BF2154E1399}" destId="{4E443807-2DC0-4A36-A343-E73690555B29}" srcOrd="0" destOrd="0" parTransId="{6F2ABB55-929F-4ED0-8641-A8C6FB7AAFD1}" sibTransId="{C61EFE57-6187-4568-AB2B-378E07953379}"/>
    <dgm:cxn modelId="{1E516EB8-7173-4AF5-8F29-447DA01706D6}" srcId="{1FC82DB5-72E6-4780-BC28-2BF2154E1399}" destId="{D4003529-EB10-440E-9181-EA95FA590329}" srcOrd="3" destOrd="0" parTransId="{D9ACED9A-CE87-44B3-B6E2-1B9EA04121A3}" sibTransId="{8301E164-C51F-4BD8-AEFF-8FEBB721C0D3}"/>
    <dgm:cxn modelId="{15B64BC6-5F07-4F67-A2AA-7F32BBDAA5B9}" srcId="{1FC82DB5-72E6-4780-BC28-2BF2154E1399}" destId="{2DC3DEB5-4188-4AD7-8E34-4161E2D1516D}" srcOrd="2" destOrd="0" parTransId="{8A0421B8-CAD2-400E-B58D-F8DBCE8B64A5}" sibTransId="{17E74B73-1CE8-476F-9C53-62CEDF802837}"/>
    <dgm:cxn modelId="{57CC94F0-F978-4BB5-A4CE-DE5A6F1A7B21}" type="presOf" srcId="{F8B20E27-5F30-4009-8314-33464682032F}" destId="{BC7E7588-6729-47E2-9103-6CFC61108F12}" srcOrd="0" destOrd="0" presId="urn:microsoft.com/office/officeart/2008/layout/LinedList"/>
    <dgm:cxn modelId="{DDEF7A23-0939-4B6B-9137-CA8B15A9919F}" type="presParOf" srcId="{32D9533B-76D6-4CF4-9337-A3058B0D3463}" destId="{CCD5D961-76FC-41A9-9FEB-E34B474834D2}" srcOrd="0" destOrd="0" presId="urn:microsoft.com/office/officeart/2008/layout/LinedList"/>
    <dgm:cxn modelId="{FA25F298-3335-4881-90EA-886374662982}" type="presParOf" srcId="{32D9533B-76D6-4CF4-9337-A3058B0D3463}" destId="{332AA946-4674-4939-B676-51B0E43EA828}" srcOrd="1" destOrd="0" presId="urn:microsoft.com/office/officeart/2008/layout/LinedList"/>
    <dgm:cxn modelId="{EA8301C5-8DDD-4CE2-98F5-3099E4C2C2BA}" type="presParOf" srcId="{332AA946-4674-4939-B676-51B0E43EA828}" destId="{FE91EF22-24D3-4E1B-9545-15F4C7EC127E}" srcOrd="0" destOrd="0" presId="urn:microsoft.com/office/officeart/2008/layout/LinedList"/>
    <dgm:cxn modelId="{9F32D5D1-DB2B-481E-AFD1-D849111AED06}" type="presParOf" srcId="{332AA946-4674-4939-B676-51B0E43EA828}" destId="{4B9188E8-8301-4E47-B8F3-08E6DA284CBC}" srcOrd="1" destOrd="0" presId="urn:microsoft.com/office/officeart/2008/layout/LinedList"/>
    <dgm:cxn modelId="{A1DF9538-DEDC-4992-871D-9F39E327D792}" type="presParOf" srcId="{32D9533B-76D6-4CF4-9337-A3058B0D3463}" destId="{CC0D591B-4EB9-4F5C-A332-A9A82FF9F801}" srcOrd="2" destOrd="0" presId="urn:microsoft.com/office/officeart/2008/layout/LinedList"/>
    <dgm:cxn modelId="{E8A62BF9-ABF9-43A2-959A-798871FC347B}" type="presParOf" srcId="{32D9533B-76D6-4CF4-9337-A3058B0D3463}" destId="{40333D40-82B4-485A-8AE5-2A3DA5D2B8B0}" srcOrd="3" destOrd="0" presId="urn:microsoft.com/office/officeart/2008/layout/LinedList"/>
    <dgm:cxn modelId="{ED9A887D-837B-4BC7-ABB3-54C44AFFB7FE}" type="presParOf" srcId="{40333D40-82B4-485A-8AE5-2A3DA5D2B8B0}" destId="{BC7E7588-6729-47E2-9103-6CFC61108F12}" srcOrd="0" destOrd="0" presId="urn:microsoft.com/office/officeart/2008/layout/LinedList"/>
    <dgm:cxn modelId="{04F2046E-43F6-4D81-8FBA-C7ED504C7829}" type="presParOf" srcId="{40333D40-82B4-485A-8AE5-2A3DA5D2B8B0}" destId="{5EAC3B16-D960-4B6E-95AE-50AACB7E3E93}" srcOrd="1" destOrd="0" presId="urn:microsoft.com/office/officeart/2008/layout/LinedList"/>
    <dgm:cxn modelId="{15E458E1-A045-4A3E-A1CB-0292F5399C0C}" type="presParOf" srcId="{32D9533B-76D6-4CF4-9337-A3058B0D3463}" destId="{CD197133-7EE1-442B-B348-AD0811F2D26A}" srcOrd="4" destOrd="0" presId="urn:microsoft.com/office/officeart/2008/layout/LinedList"/>
    <dgm:cxn modelId="{99821FE5-A5B3-4F51-8055-909A73AD52A5}" type="presParOf" srcId="{32D9533B-76D6-4CF4-9337-A3058B0D3463}" destId="{8F38B968-9F60-4413-B0F7-19EA02F9F22A}" srcOrd="5" destOrd="0" presId="urn:microsoft.com/office/officeart/2008/layout/LinedList"/>
    <dgm:cxn modelId="{25A0D379-CC70-45AE-A3E6-D79D8431BE9C}" type="presParOf" srcId="{8F38B968-9F60-4413-B0F7-19EA02F9F22A}" destId="{5ED1C5DC-C342-4C5D-9C85-A664CF06A571}" srcOrd="0" destOrd="0" presId="urn:microsoft.com/office/officeart/2008/layout/LinedList"/>
    <dgm:cxn modelId="{B8642A44-2122-444B-9946-01A7087542AD}" type="presParOf" srcId="{8F38B968-9F60-4413-B0F7-19EA02F9F22A}" destId="{15B04E2F-C56D-4BD0-883D-E897611E58CC}" srcOrd="1" destOrd="0" presId="urn:microsoft.com/office/officeart/2008/layout/LinedList"/>
    <dgm:cxn modelId="{6D04A9A2-A847-4259-9A62-1520D4232989}" type="presParOf" srcId="{32D9533B-76D6-4CF4-9337-A3058B0D3463}" destId="{E73E32E9-6D42-4E74-9910-FAF9D2FFDA72}" srcOrd="6" destOrd="0" presId="urn:microsoft.com/office/officeart/2008/layout/LinedList"/>
    <dgm:cxn modelId="{03EE2FF7-E3A9-435D-B7BC-3977F3C86D8C}" type="presParOf" srcId="{32D9533B-76D6-4CF4-9337-A3058B0D3463}" destId="{E77F3377-75DB-4A20-8670-69D19C969C37}" srcOrd="7" destOrd="0" presId="urn:microsoft.com/office/officeart/2008/layout/LinedList"/>
    <dgm:cxn modelId="{271BDA86-6332-49FF-9F14-A6073A96A54D}" type="presParOf" srcId="{E77F3377-75DB-4A20-8670-69D19C969C37}" destId="{A7735254-3FCC-447B-A781-58BDC6CAE6CD}" srcOrd="0" destOrd="0" presId="urn:microsoft.com/office/officeart/2008/layout/LinedList"/>
    <dgm:cxn modelId="{17554F82-3E53-4800-8834-E3DD9482D9C3}" type="presParOf" srcId="{E77F3377-75DB-4A20-8670-69D19C969C37}" destId="{BF26A00D-B359-4BB7-B77E-0AB1A64A1971}" srcOrd="1" destOrd="0" presId="urn:microsoft.com/office/officeart/2008/layout/LinedList"/>
    <dgm:cxn modelId="{5547FEC9-4D51-494A-9442-6417D063E7EF}" type="presParOf" srcId="{32D9533B-76D6-4CF4-9337-A3058B0D3463}" destId="{4591B54A-AA9D-46FA-A1AE-B9BA3830A585}" srcOrd="8" destOrd="0" presId="urn:microsoft.com/office/officeart/2008/layout/LinedList"/>
    <dgm:cxn modelId="{8C71CC6D-5A69-44C8-A519-BD75CBE663A3}" type="presParOf" srcId="{32D9533B-76D6-4CF4-9337-A3058B0D3463}" destId="{9C6CB62C-C894-4066-A7D5-2D65BE54B696}" srcOrd="9" destOrd="0" presId="urn:microsoft.com/office/officeart/2008/layout/LinedList"/>
    <dgm:cxn modelId="{44EE2A96-E8AD-4205-8043-B4DA61E6FE87}" type="presParOf" srcId="{9C6CB62C-C894-4066-A7D5-2D65BE54B696}" destId="{3DE05A05-201A-47D9-9A39-DE60830A92DD}" srcOrd="0" destOrd="0" presId="urn:microsoft.com/office/officeart/2008/layout/LinedList"/>
    <dgm:cxn modelId="{0FDA408A-9C90-4B96-B43B-3A451F1CC823}" type="presParOf" srcId="{9C6CB62C-C894-4066-A7D5-2D65BE54B696}" destId="{967BC84B-C3B6-45D1-9211-461456D62B5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A59174-8B88-4162-AAAE-E4B77627329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D4EDFC38-6F52-4C06-B4AB-0A715B44B6E5}">
      <dgm:prSet/>
      <dgm:spPr/>
      <dgm:t>
        <a:bodyPr/>
        <a:lstStyle/>
        <a:p>
          <a:r>
            <a:rPr lang="en-US"/>
            <a:t>Adverse weather conditions (hail, drought, freeze, etc.)</a:t>
          </a:r>
        </a:p>
      </dgm:t>
    </dgm:pt>
    <dgm:pt modelId="{49A9F25C-E30D-4254-8C92-8407209DAA3C}" type="parTrans" cxnId="{03FD6199-A389-4323-B696-C1E49B456275}">
      <dgm:prSet/>
      <dgm:spPr/>
      <dgm:t>
        <a:bodyPr/>
        <a:lstStyle/>
        <a:p>
          <a:endParaRPr lang="en-US"/>
        </a:p>
      </dgm:t>
    </dgm:pt>
    <dgm:pt modelId="{CF5F4CAF-EB9E-4113-9E2E-B4FFA2C340C8}" type="sibTrans" cxnId="{03FD6199-A389-4323-B696-C1E49B456275}">
      <dgm:prSet/>
      <dgm:spPr/>
      <dgm:t>
        <a:bodyPr/>
        <a:lstStyle/>
        <a:p>
          <a:endParaRPr lang="en-US"/>
        </a:p>
      </dgm:t>
    </dgm:pt>
    <dgm:pt modelId="{AB47C99D-1C7B-4500-8684-2EC03B0C5629}">
      <dgm:prSet/>
      <dgm:spPr/>
      <dgm:t>
        <a:bodyPr/>
        <a:lstStyle/>
        <a:p>
          <a:r>
            <a:rPr lang="en-US"/>
            <a:t>Fire (natural causes) </a:t>
          </a:r>
        </a:p>
      </dgm:t>
    </dgm:pt>
    <dgm:pt modelId="{9780FB63-5EA4-4E94-8248-51F9824DF705}" type="parTrans" cxnId="{F8B336B4-8398-44AC-AC36-FABFF9B7EFF0}">
      <dgm:prSet/>
      <dgm:spPr/>
      <dgm:t>
        <a:bodyPr/>
        <a:lstStyle/>
        <a:p>
          <a:endParaRPr lang="en-US"/>
        </a:p>
      </dgm:t>
    </dgm:pt>
    <dgm:pt modelId="{09E7CC2F-03C9-4D34-8431-158DFFD38AD8}" type="sibTrans" cxnId="{F8B336B4-8398-44AC-AC36-FABFF9B7EFF0}">
      <dgm:prSet/>
      <dgm:spPr/>
      <dgm:t>
        <a:bodyPr/>
        <a:lstStyle/>
        <a:p>
          <a:endParaRPr lang="en-US"/>
        </a:p>
      </dgm:t>
    </dgm:pt>
    <dgm:pt modelId="{B4E49A78-B3EC-43F9-866F-B51A334A3358}">
      <dgm:prSet/>
      <dgm:spPr/>
      <dgm:t>
        <a:bodyPr/>
        <a:lstStyle/>
        <a:p>
          <a:r>
            <a:rPr lang="en-US"/>
            <a:t>Insects &amp; Plant disease, if proper application of pest and disease control measures</a:t>
          </a:r>
        </a:p>
      </dgm:t>
    </dgm:pt>
    <dgm:pt modelId="{C10FE491-FE88-4017-9435-DE41BDE24911}" type="parTrans" cxnId="{7063721A-B394-4FF4-8CD7-F402F4CF6BCF}">
      <dgm:prSet/>
      <dgm:spPr/>
      <dgm:t>
        <a:bodyPr/>
        <a:lstStyle/>
        <a:p>
          <a:endParaRPr lang="en-US"/>
        </a:p>
      </dgm:t>
    </dgm:pt>
    <dgm:pt modelId="{BFAD4A29-1565-4D4F-89C9-3EC5F5BEC6C8}" type="sibTrans" cxnId="{7063721A-B394-4FF4-8CD7-F402F4CF6BCF}">
      <dgm:prSet/>
      <dgm:spPr/>
      <dgm:t>
        <a:bodyPr/>
        <a:lstStyle/>
        <a:p>
          <a:endParaRPr lang="en-US"/>
        </a:p>
      </dgm:t>
    </dgm:pt>
    <dgm:pt modelId="{AABE054C-0520-4F81-B0B1-5DA94453AA84}">
      <dgm:prSet/>
      <dgm:spPr/>
      <dgm:t>
        <a:bodyPr/>
        <a:lstStyle/>
        <a:p>
          <a:r>
            <a:rPr lang="en-US"/>
            <a:t>Wildlife</a:t>
          </a:r>
        </a:p>
      </dgm:t>
    </dgm:pt>
    <dgm:pt modelId="{7340FBFB-BA2F-4D27-89BB-297215E8B585}" type="parTrans" cxnId="{A2A319EB-FF50-4E6E-A4A5-33AD074BE08D}">
      <dgm:prSet/>
      <dgm:spPr/>
      <dgm:t>
        <a:bodyPr/>
        <a:lstStyle/>
        <a:p>
          <a:endParaRPr lang="en-US"/>
        </a:p>
      </dgm:t>
    </dgm:pt>
    <dgm:pt modelId="{95488C96-E113-4CF1-B14E-7C81C1A252C0}" type="sibTrans" cxnId="{A2A319EB-FF50-4E6E-A4A5-33AD074BE08D}">
      <dgm:prSet/>
      <dgm:spPr/>
      <dgm:t>
        <a:bodyPr/>
        <a:lstStyle/>
        <a:p>
          <a:endParaRPr lang="en-US"/>
        </a:p>
      </dgm:t>
    </dgm:pt>
    <dgm:pt modelId="{65DF84CB-E959-45E5-A58F-F3068CC3AF20}">
      <dgm:prSet/>
      <dgm:spPr/>
      <dgm:t>
        <a:bodyPr/>
        <a:lstStyle/>
        <a:p>
          <a:r>
            <a:rPr lang="en-US"/>
            <a:t>Earthquake</a:t>
          </a:r>
        </a:p>
      </dgm:t>
    </dgm:pt>
    <dgm:pt modelId="{2B8D4E80-C182-4F93-AD53-7A208AE8A258}" type="parTrans" cxnId="{20194555-EE4C-4DF6-AB28-126178F57302}">
      <dgm:prSet/>
      <dgm:spPr/>
      <dgm:t>
        <a:bodyPr/>
        <a:lstStyle/>
        <a:p>
          <a:endParaRPr lang="en-US"/>
        </a:p>
      </dgm:t>
    </dgm:pt>
    <dgm:pt modelId="{8B795CDE-E6A1-4F29-BDC4-E91E1BC79B4B}" type="sibTrans" cxnId="{20194555-EE4C-4DF6-AB28-126178F57302}">
      <dgm:prSet/>
      <dgm:spPr/>
      <dgm:t>
        <a:bodyPr/>
        <a:lstStyle/>
        <a:p>
          <a:endParaRPr lang="en-US"/>
        </a:p>
      </dgm:t>
    </dgm:pt>
    <dgm:pt modelId="{1437211D-7276-4967-8A2F-8346B6A8FAE8}">
      <dgm:prSet/>
      <dgm:spPr/>
      <dgm:t>
        <a:bodyPr/>
        <a:lstStyle/>
        <a:p>
          <a:r>
            <a:rPr lang="en-US"/>
            <a:t>Volcanic eruption</a:t>
          </a:r>
        </a:p>
      </dgm:t>
    </dgm:pt>
    <dgm:pt modelId="{63AFDE1E-2D20-4AEB-8EC6-A9D038CF5F53}" type="parTrans" cxnId="{E778C50E-0711-435A-B164-976B0A3A908E}">
      <dgm:prSet/>
      <dgm:spPr/>
      <dgm:t>
        <a:bodyPr/>
        <a:lstStyle/>
        <a:p>
          <a:endParaRPr lang="en-US"/>
        </a:p>
      </dgm:t>
    </dgm:pt>
    <dgm:pt modelId="{D4A1CA00-E3CE-4355-A4A8-58FCB8B56C1F}" type="sibTrans" cxnId="{E778C50E-0711-435A-B164-976B0A3A908E}">
      <dgm:prSet/>
      <dgm:spPr/>
      <dgm:t>
        <a:bodyPr/>
        <a:lstStyle/>
        <a:p>
          <a:endParaRPr lang="en-US"/>
        </a:p>
      </dgm:t>
    </dgm:pt>
    <dgm:pt modelId="{A1541E61-0A40-4067-AE56-7565C2F11D8C}">
      <dgm:prSet/>
      <dgm:spPr/>
      <dgm:t>
        <a:bodyPr/>
        <a:lstStyle/>
        <a:p>
          <a:r>
            <a:rPr lang="en-US"/>
            <a:t>Failure of irrigation water supply, if caused by an insured peril during the insurance period</a:t>
          </a:r>
        </a:p>
      </dgm:t>
    </dgm:pt>
    <dgm:pt modelId="{1094F832-62BC-4F85-8CC1-DA5587D4AE1A}" type="parTrans" cxnId="{2FD3998F-3E63-4898-BB33-EA3C6F9F19B0}">
      <dgm:prSet/>
      <dgm:spPr/>
      <dgm:t>
        <a:bodyPr/>
        <a:lstStyle/>
        <a:p>
          <a:endParaRPr lang="en-US"/>
        </a:p>
      </dgm:t>
    </dgm:pt>
    <dgm:pt modelId="{F24A8F00-E8A6-47AA-B0A8-017AF9FA41E7}" type="sibTrans" cxnId="{2FD3998F-3E63-4898-BB33-EA3C6F9F19B0}">
      <dgm:prSet/>
      <dgm:spPr/>
      <dgm:t>
        <a:bodyPr/>
        <a:lstStyle/>
        <a:p>
          <a:endParaRPr lang="en-US"/>
        </a:p>
      </dgm:t>
    </dgm:pt>
    <dgm:pt modelId="{16BCCDE5-0644-4528-A277-0070C8BBCFDD}">
      <dgm:prSet/>
      <dgm:spPr/>
      <dgm:t>
        <a:bodyPr/>
        <a:lstStyle/>
        <a:p>
          <a:r>
            <a:rPr lang="en-US"/>
            <a:t>Price changes for revenue policies</a:t>
          </a:r>
        </a:p>
      </dgm:t>
    </dgm:pt>
    <dgm:pt modelId="{10300208-645A-4A60-98A3-C044CAB00DAD}" type="parTrans" cxnId="{3A037DA7-5FA1-456A-9D3B-E6232B3BDAE0}">
      <dgm:prSet/>
      <dgm:spPr/>
      <dgm:t>
        <a:bodyPr/>
        <a:lstStyle/>
        <a:p>
          <a:endParaRPr lang="en-US"/>
        </a:p>
      </dgm:t>
    </dgm:pt>
    <dgm:pt modelId="{1FA31740-5327-47F3-A00A-2D42189B77B4}" type="sibTrans" cxnId="{3A037DA7-5FA1-456A-9D3B-E6232B3BDAE0}">
      <dgm:prSet/>
      <dgm:spPr/>
      <dgm:t>
        <a:bodyPr/>
        <a:lstStyle/>
        <a:p>
          <a:endParaRPr lang="en-US"/>
        </a:p>
      </dgm:t>
    </dgm:pt>
    <dgm:pt modelId="{FEF88D24-0BB8-471F-9450-8257F6B4348D}" type="pres">
      <dgm:prSet presAssocID="{8EA59174-8B88-4162-AAAE-E4B776273292}" presName="root" presStyleCnt="0">
        <dgm:presLayoutVars>
          <dgm:dir/>
          <dgm:resizeHandles val="exact"/>
        </dgm:presLayoutVars>
      </dgm:prSet>
      <dgm:spPr/>
    </dgm:pt>
    <dgm:pt modelId="{3A51B84F-1772-441E-9B54-CFD635471121}" type="pres">
      <dgm:prSet presAssocID="{D4EDFC38-6F52-4C06-B4AB-0A715B44B6E5}" presName="compNode" presStyleCnt="0"/>
      <dgm:spPr/>
    </dgm:pt>
    <dgm:pt modelId="{43923DE0-91CB-43FA-96FC-E502F8C935A3}" type="pres">
      <dgm:prSet presAssocID="{D4EDFC38-6F52-4C06-B4AB-0A715B44B6E5}" presName="bgRect" presStyleLbl="bgShp" presStyleIdx="0" presStyleCnt="8"/>
      <dgm:spPr/>
    </dgm:pt>
    <dgm:pt modelId="{D5CAACF6-67D0-4543-A309-D4D2505779A8}" type="pres">
      <dgm:prSet presAssocID="{D4EDFC38-6F52-4C06-B4AB-0A715B44B6E5}"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ghtning"/>
        </a:ext>
      </dgm:extLst>
    </dgm:pt>
    <dgm:pt modelId="{F2E90452-7C76-4228-A5CF-BF01A9AA3A75}" type="pres">
      <dgm:prSet presAssocID="{D4EDFC38-6F52-4C06-B4AB-0A715B44B6E5}" presName="spaceRect" presStyleCnt="0"/>
      <dgm:spPr/>
    </dgm:pt>
    <dgm:pt modelId="{CE75AC92-603F-4F94-8DE6-BD57464E9CBE}" type="pres">
      <dgm:prSet presAssocID="{D4EDFC38-6F52-4C06-B4AB-0A715B44B6E5}" presName="parTx" presStyleLbl="revTx" presStyleIdx="0" presStyleCnt="8">
        <dgm:presLayoutVars>
          <dgm:chMax val="0"/>
          <dgm:chPref val="0"/>
        </dgm:presLayoutVars>
      </dgm:prSet>
      <dgm:spPr/>
    </dgm:pt>
    <dgm:pt modelId="{749BBFBD-DF74-41D7-BE7D-C246907891FF}" type="pres">
      <dgm:prSet presAssocID="{CF5F4CAF-EB9E-4113-9E2E-B4FFA2C340C8}" presName="sibTrans" presStyleCnt="0"/>
      <dgm:spPr/>
    </dgm:pt>
    <dgm:pt modelId="{CE24BA42-616E-436B-9708-BCD403667208}" type="pres">
      <dgm:prSet presAssocID="{AB47C99D-1C7B-4500-8684-2EC03B0C5629}" presName="compNode" presStyleCnt="0"/>
      <dgm:spPr/>
    </dgm:pt>
    <dgm:pt modelId="{E4414A22-1367-483F-A75B-4B6288BFE538}" type="pres">
      <dgm:prSet presAssocID="{AB47C99D-1C7B-4500-8684-2EC03B0C5629}" presName="bgRect" presStyleLbl="bgShp" presStyleIdx="1" presStyleCnt="8"/>
      <dgm:spPr/>
    </dgm:pt>
    <dgm:pt modelId="{7174DCB4-8B67-42D5-8678-5C400CB02B43}" type="pres">
      <dgm:prSet presAssocID="{AB47C99D-1C7B-4500-8684-2EC03B0C5629}"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ammable"/>
        </a:ext>
      </dgm:extLst>
    </dgm:pt>
    <dgm:pt modelId="{49A24CE4-381B-4AFF-9CE9-0D4F704A6F48}" type="pres">
      <dgm:prSet presAssocID="{AB47C99D-1C7B-4500-8684-2EC03B0C5629}" presName="spaceRect" presStyleCnt="0"/>
      <dgm:spPr/>
    </dgm:pt>
    <dgm:pt modelId="{F6F12CAB-C57C-4D16-86F8-FD512E8471D1}" type="pres">
      <dgm:prSet presAssocID="{AB47C99D-1C7B-4500-8684-2EC03B0C5629}" presName="parTx" presStyleLbl="revTx" presStyleIdx="1" presStyleCnt="8">
        <dgm:presLayoutVars>
          <dgm:chMax val="0"/>
          <dgm:chPref val="0"/>
        </dgm:presLayoutVars>
      </dgm:prSet>
      <dgm:spPr/>
    </dgm:pt>
    <dgm:pt modelId="{784BE152-6E8E-496C-9598-FED45438477C}" type="pres">
      <dgm:prSet presAssocID="{09E7CC2F-03C9-4D34-8431-158DFFD38AD8}" presName="sibTrans" presStyleCnt="0"/>
      <dgm:spPr/>
    </dgm:pt>
    <dgm:pt modelId="{F37C6FEA-FAFC-4DD7-9A61-14DEECFDB864}" type="pres">
      <dgm:prSet presAssocID="{B4E49A78-B3EC-43F9-866F-B51A334A3358}" presName="compNode" presStyleCnt="0"/>
      <dgm:spPr/>
    </dgm:pt>
    <dgm:pt modelId="{4922BE2B-5C82-42C0-965E-C930A4178109}" type="pres">
      <dgm:prSet presAssocID="{B4E49A78-B3EC-43F9-866F-B51A334A3358}" presName="bgRect" presStyleLbl="bgShp" presStyleIdx="2" presStyleCnt="8"/>
      <dgm:spPr/>
    </dgm:pt>
    <dgm:pt modelId="{524B83E2-6263-46B6-9440-523CE40CA611}" type="pres">
      <dgm:prSet presAssocID="{B4E49A78-B3EC-43F9-866F-B51A334A3358}"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eetle"/>
        </a:ext>
      </dgm:extLst>
    </dgm:pt>
    <dgm:pt modelId="{40309BDB-76C2-47FA-ABC5-CF47C05C8BD5}" type="pres">
      <dgm:prSet presAssocID="{B4E49A78-B3EC-43F9-866F-B51A334A3358}" presName="spaceRect" presStyleCnt="0"/>
      <dgm:spPr/>
    </dgm:pt>
    <dgm:pt modelId="{27227208-2CFE-400D-A1CA-F034934DAD2A}" type="pres">
      <dgm:prSet presAssocID="{B4E49A78-B3EC-43F9-866F-B51A334A3358}" presName="parTx" presStyleLbl="revTx" presStyleIdx="2" presStyleCnt="8">
        <dgm:presLayoutVars>
          <dgm:chMax val="0"/>
          <dgm:chPref val="0"/>
        </dgm:presLayoutVars>
      </dgm:prSet>
      <dgm:spPr/>
    </dgm:pt>
    <dgm:pt modelId="{67897450-8581-4145-A817-25AB08042AAD}" type="pres">
      <dgm:prSet presAssocID="{BFAD4A29-1565-4D4F-89C9-3EC5F5BEC6C8}" presName="sibTrans" presStyleCnt="0"/>
      <dgm:spPr/>
    </dgm:pt>
    <dgm:pt modelId="{74100B20-C15B-4CE9-8A48-4C22C8A1FF63}" type="pres">
      <dgm:prSet presAssocID="{AABE054C-0520-4F81-B0B1-5DA94453AA84}" presName="compNode" presStyleCnt="0"/>
      <dgm:spPr/>
    </dgm:pt>
    <dgm:pt modelId="{CC6DBD1E-A07B-43F1-B0D3-87599A871190}" type="pres">
      <dgm:prSet presAssocID="{AABE054C-0520-4F81-B0B1-5DA94453AA84}" presName="bgRect" presStyleLbl="bgShp" presStyleIdx="3" presStyleCnt="8"/>
      <dgm:spPr/>
    </dgm:pt>
    <dgm:pt modelId="{E55ABC1B-9344-4917-8143-75AB99E88B1A}" type="pres">
      <dgm:prSet presAssocID="{AABE054C-0520-4F81-B0B1-5DA94453AA84}"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eer"/>
        </a:ext>
      </dgm:extLst>
    </dgm:pt>
    <dgm:pt modelId="{219892BF-812F-473B-BDEA-10CCDD81FE81}" type="pres">
      <dgm:prSet presAssocID="{AABE054C-0520-4F81-B0B1-5DA94453AA84}" presName="spaceRect" presStyleCnt="0"/>
      <dgm:spPr/>
    </dgm:pt>
    <dgm:pt modelId="{E1308FE6-6093-48AF-9DC1-ABBB09330F3D}" type="pres">
      <dgm:prSet presAssocID="{AABE054C-0520-4F81-B0B1-5DA94453AA84}" presName="parTx" presStyleLbl="revTx" presStyleIdx="3" presStyleCnt="8">
        <dgm:presLayoutVars>
          <dgm:chMax val="0"/>
          <dgm:chPref val="0"/>
        </dgm:presLayoutVars>
      </dgm:prSet>
      <dgm:spPr/>
    </dgm:pt>
    <dgm:pt modelId="{BA5C6EA3-B899-4E9A-99DF-B91C53EBF68A}" type="pres">
      <dgm:prSet presAssocID="{95488C96-E113-4CF1-B14E-7C81C1A252C0}" presName="sibTrans" presStyleCnt="0"/>
      <dgm:spPr/>
    </dgm:pt>
    <dgm:pt modelId="{19BE93A8-487F-4A85-8112-74955F3A32E4}" type="pres">
      <dgm:prSet presAssocID="{65DF84CB-E959-45E5-A58F-F3068CC3AF20}" presName="compNode" presStyleCnt="0"/>
      <dgm:spPr/>
    </dgm:pt>
    <dgm:pt modelId="{65396251-3822-46DA-99F5-5AF37A668FE0}" type="pres">
      <dgm:prSet presAssocID="{65DF84CB-E959-45E5-A58F-F3068CC3AF20}" presName="bgRect" presStyleLbl="bgShp" presStyleIdx="4" presStyleCnt="8"/>
      <dgm:spPr/>
    </dgm:pt>
    <dgm:pt modelId="{0A9C22D3-42B5-41B1-99BF-23287AA06A10}" type="pres">
      <dgm:prSet presAssocID="{65DF84CB-E959-45E5-A58F-F3068CC3AF20}"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Warning"/>
        </a:ext>
      </dgm:extLst>
    </dgm:pt>
    <dgm:pt modelId="{DF561EB4-7111-457B-B2B7-E2F6DB3CE515}" type="pres">
      <dgm:prSet presAssocID="{65DF84CB-E959-45E5-A58F-F3068CC3AF20}" presName="spaceRect" presStyleCnt="0"/>
      <dgm:spPr/>
    </dgm:pt>
    <dgm:pt modelId="{CFB47BEF-A2F4-42D0-9D11-EBDD0586E051}" type="pres">
      <dgm:prSet presAssocID="{65DF84CB-E959-45E5-A58F-F3068CC3AF20}" presName="parTx" presStyleLbl="revTx" presStyleIdx="4" presStyleCnt="8">
        <dgm:presLayoutVars>
          <dgm:chMax val="0"/>
          <dgm:chPref val="0"/>
        </dgm:presLayoutVars>
      </dgm:prSet>
      <dgm:spPr/>
    </dgm:pt>
    <dgm:pt modelId="{455AE93E-E47F-47B2-9E4C-26D59A0C7783}" type="pres">
      <dgm:prSet presAssocID="{8B795CDE-E6A1-4F29-BDC4-E91E1BC79B4B}" presName="sibTrans" presStyleCnt="0"/>
      <dgm:spPr/>
    </dgm:pt>
    <dgm:pt modelId="{95C8343A-7D53-4961-8613-C889AA8FBE5A}" type="pres">
      <dgm:prSet presAssocID="{1437211D-7276-4967-8A2F-8346B6A8FAE8}" presName="compNode" presStyleCnt="0"/>
      <dgm:spPr/>
    </dgm:pt>
    <dgm:pt modelId="{A99B17A9-CA9F-4C77-9883-7C789E21B1A7}" type="pres">
      <dgm:prSet presAssocID="{1437211D-7276-4967-8A2F-8346B6A8FAE8}" presName="bgRect" presStyleLbl="bgShp" presStyleIdx="5" presStyleCnt="8"/>
      <dgm:spPr/>
    </dgm:pt>
    <dgm:pt modelId="{274E04B8-954E-47A8-BEF1-0B60EC0DE7E6}" type="pres">
      <dgm:prSet presAssocID="{1437211D-7276-4967-8A2F-8346B6A8FAE8}"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ountains"/>
        </a:ext>
      </dgm:extLst>
    </dgm:pt>
    <dgm:pt modelId="{E1F4AE07-7AB2-43C5-92EC-2ED1B669F04D}" type="pres">
      <dgm:prSet presAssocID="{1437211D-7276-4967-8A2F-8346B6A8FAE8}" presName="spaceRect" presStyleCnt="0"/>
      <dgm:spPr/>
    </dgm:pt>
    <dgm:pt modelId="{113DF589-EA0E-4A57-8F18-5E38FDD75CD2}" type="pres">
      <dgm:prSet presAssocID="{1437211D-7276-4967-8A2F-8346B6A8FAE8}" presName="parTx" presStyleLbl="revTx" presStyleIdx="5" presStyleCnt="8">
        <dgm:presLayoutVars>
          <dgm:chMax val="0"/>
          <dgm:chPref val="0"/>
        </dgm:presLayoutVars>
      </dgm:prSet>
      <dgm:spPr/>
    </dgm:pt>
    <dgm:pt modelId="{8F3D8671-FFF3-492A-8B6B-E19AB0FB7E16}" type="pres">
      <dgm:prSet presAssocID="{D4A1CA00-E3CE-4355-A4A8-58FCB8B56C1F}" presName="sibTrans" presStyleCnt="0"/>
      <dgm:spPr/>
    </dgm:pt>
    <dgm:pt modelId="{1586C9E0-4DDD-4373-9596-6F4DCB8504FE}" type="pres">
      <dgm:prSet presAssocID="{A1541E61-0A40-4067-AE56-7565C2F11D8C}" presName="compNode" presStyleCnt="0"/>
      <dgm:spPr/>
    </dgm:pt>
    <dgm:pt modelId="{533A5B13-EBCE-41EA-9F72-A1D55C32BB4D}" type="pres">
      <dgm:prSet presAssocID="{A1541E61-0A40-4067-AE56-7565C2F11D8C}" presName="bgRect" presStyleLbl="bgShp" presStyleIdx="6" presStyleCnt="8"/>
      <dgm:spPr/>
    </dgm:pt>
    <dgm:pt modelId="{27855157-C810-41CF-AF1B-E906B6254162}" type="pres">
      <dgm:prSet presAssocID="{A1541E61-0A40-4067-AE56-7565C2F11D8C}"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Sink"/>
        </a:ext>
      </dgm:extLst>
    </dgm:pt>
    <dgm:pt modelId="{001DFEB2-57F8-4673-A062-2A90F77BD680}" type="pres">
      <dgm:prSet presAssocID="{A1541E61-0A40-4067-AE56-7565C2F11D8C}" presName="spaceRect" presStyleCnt="0"/>
      <dgm:spPr/>
    </dgm:pt>
    <dgm:pt modelId="{AC737316-F234-4C77-ABFC-2D576A91D070}" type="pres">
      <dgm:prSet presAssocID="{A1541E61-0A40-4067-AE56-7565C2F11D8C}" presName="parTx" presStyleLbl="revTx" presStyleIdx="6" presStyleCnt="8">
        <dgm:presLayoutVars>
          <dgm:chMax val="0"/>
          <dgm:chPref val="0"/>
        </dgm:presLayoutVars>
      </dgm:prSet>
      <dgm:spPr/>
    </dgm:pt>
    <dgm:pt modelId="{C725C827-8042-4301-B067-63F4A5D64689}" type="pres">
      <dgm:prSet presAssocID="{F24A8F00-E8A6-47AA-B0A8-017AF9FA41E7}" presName="sibTrans" presStyleCnt="0"/>
      <dgm:spPr/>
    </dgm:pt>
    <dgm:pt modelId="{1D21BFE7-65EB-43A2-B8C2-20628751EF3E}" type="pres">
      <dgm:prSet presAssocID="{16BCCDE5-0644-4528-A277-0070C8BBCFDD}" presName="compNode" presStyleCnt="0"/>
      <dgm:spPr/>
    </dgm:pt>
    <dgm:pt modelId="{244B54A4-188F-4C77-B600-E4F2D7E4D545}" type="pres">
      <dgm:prSet presAssocID="{16BCCDE5-0644-4528-A277-0070C8BBCFDD}" presName="bgRect" presStyleLbl="bgShp" presStyleIdx="7" presStyleCnt="8"/>
      <dgm:spPr/>
    </dgm:pt>
    <dgm:pt modelId="{0367624A-C3B8-4B10-A446-46B713A84A46}" type="pres">
      <dgm:prSet presAssocID="{16BCCDE5-0644-4528-A277-0070C8BBCFDD}"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Money"/>
        </a:ext>
      </dgm:extLst>
    </dgm:pt>
    <dgm:pt modelId="{10EEF6D0-34EC-40C0-9745-4441B5E2DBBD}" type="pres">
      <dgm:prSet presAssocID="{16BCCDE5-0644-4528-A277-0070C8BBCFDD}" presName="spaceRect" presStyleCnt="0"/>
      <dgm:spPr/>
    </dgm:pt>
    <dgm:pt modelId="{6CE7D7EF-A76D-45DF-B160-01F1B0511D91}" type="pres">
      <dgm:prSet presAssocID="{16BCCDE5-0644-4528-A277-0070C8BBCFDD}" presName="parTx" presStyleLbl="revTx" presStyleIdx="7" presStyleCnt="8">
        <dgm:presLayoutVars>
          <dgm:chMax val="0"/>
          <dgm:chPref val="0"/>
        </dgm:presLayoutVars>
      </dgm:prSet>
      <dgm:spPr/>
    </dgm:pt>
  </dgm:ptLst>
  <dgm:cxnLst>
    <dgm:cxn modelId="{E778C50E-0711-435A-B164-976B0A3A908E}" srcId="{8EA59174-8B88-4162-AAAE-E4B776273292}" destId="{1437211D-7276-4967-8A2F-8346B6A8FAE8}" srcOrd="5" destOrd="0" parTransId="{63AFDE1E-2D20-4AEB-8EC6-A9D038CF5F53}" sibTransId="{D4A1CA00-E3CE-4355-A4A8-58FCB8B56C1F}"/>
    <dgm:cxn modelId="{D913A711-8A37-47B4-BB19-D01D564F4AEA}" type="presOf" srcId="{B4E49A78-B3EC-43F9-866F-B51A334A3358}" destId="{27227208-2CFE-400D-A1CA-F034934DAD2A}" srcOrd="0" destOrd="0" presId="urn:microsoft.com/office/officeart/2018/2/layout/IconVerticalSolidList"/>
    <dgm:cxn modelId="{7063721A-B394-4FF4-8CD7-F402F4CF6BCF}" srcId="{8EA59174-8B88-4162-AAAE-E4B776273292}" destId="{B4E49A78-B3EC-43F9-866F-B51A334A3358}" srcOrd="2" destOrd="0" parTransId="{C10FE491-FE88-4017-9435-DE41BDE24911}" sibTransId="{BFAD4A29-1565-4D4F-89C9-3EC5F5BEC6C8}"/>
    <dgm:cxn modelId="{DFFB6A35-7F23-42A1-A9A2-1B51BA05D9E7}" type="presOf" srcId="{65DF84CB-E959-45E5-A58F-F3068CC3AF20}" destId="{CFB47BEF-A2F4-42D0-9D11-EBDD0586E051}" srcOrd="0" destOrd="0" presId="urn:microsoft.com/office/officeart/2018/2/layout/IconVerticalSolidList"/>
    <dgm:cxn modelId="{BED9933D-DA8D-4733-8008-3C54408DF034}" type="presOf" srcId="{D4EDFC38-6F52-4C06-B4AB-0A715B44B6E5}" destId="{CE75AC92-603F-4F94-8DE6-BD57464E9CBE}" srcOrd="0" destOrd="0" presId="urn:microsoft.com/office/officeart/2018/2/layout/IconVerticalSolidList"/>
    <dgm:cxn modelId="{D80BFE3F-7DD0-46D5-9CF7-C4E05057775E}" type="presOf" srcId="{8EA59174-8B88-4162-AAAE-E4B776273292}" destId="{FEF88D24-0BB8-471F-9450-8257F6B4348D}" srcOrd="0" destOrd="0" presId="urn:microsoft.com/office/officeart/2018/2/layout/IconVerticalSolidList"/>
    <dgm:cxn modelId="{47DCBC40-331F-484E-AFC0-C7016759992A}" type="presOf" srcId="{1437211D-7276-4967-8A2F-8346B6A8FAE8}" destId="{113DF589-EA0E-4A57-8F18-5E38FDD75CD2}" srcOrd="0" destOrd="0" presId="urn:microsoft.com/office/officeart/2018/2/layout/IconVerticalSolidList"/>
    <dgm:cxn modelId="{5FD37B73-CA0D-490F-BFC3-8671D59CDBCF}" type="presOf" srcId="{16BCCDE5-0644-4528-A277-0070C8BBCFDD}" destId="{6CE7D7EF-A76D-45DF-B160-01F1B0511D91}" srcOrd="0" destOrd="0" presId="urn:microsoft.com/office/officeart/2018/2/layout/IconVerticalSolidList"/>
    <dgm:cxn modelId="{20194555-EE4C-4DF6-AB28-126178F57302}" srcId="{8EA59174-8B88-4162-AAAE-E4B776273292}" destId="{65DF84CB-E959-45E5-A58F-F3068CC3AF20}" srcOrd="4" destOrd="0" parTransId="{2B8D4E80-C182-4F93-AD53-7A208AE8A258}" sibTransId="{8B795CDE-E6A1-4F29-BDC4-E91E1BC79B4B}"/>
    <dgm:cxn modelId="{2FD3998F-3E63-4898-BB33-EA3C6F9F19B0}" srcId="{8EA59174-8B88-4162-AAAE-E4B776273292}" destId="{A1541E61-0A40-4067-AE56-7565C2F11D8C}" srcOrd="6" destOrd="0" parTransId="{1094F832-62BC-4F85-8CC1-DA5587D4AE1A}" sibTransId="{F24A8F00-E8A6-47AA-B0A8-017AF9FA41E7}"/>
    <dgm:cxn modelId="{03FD6199-A389-4323-B696-C1E49B456275}" srcId="{8EA59174-8B88-4162-AAAE-E4B776273292}" destId="{D4EDFC38-6F52-4C06-B4AB-0A715B44B6E5}" srcOrd="0" destOrd="0" parTransId="{49A9F25C-E30D-4254-8C92-8407209DAA3C}" sibTransId="{CF5F4CAF-EB9E-4113-9E2E-B4FFA2C340C8}"/>
    <dgm:cxn modelId="{476ED0A4-E454-4BBE-A160-EF1DC00596FA}" type="presOf" srcId="{A1541E61-0A40-4067-AE56-7565C2F11D8C}" destId="{AC737316-F234-4C77-ABFC-2D576A91D070}" srcOrd="0" destOrd="0" presId="urn:microsoft.com/office/officeart/2018/2/layout/IconVerticalSolidList"/>
    <dgm:cxn modelId="{3A037DA7-5FA1-456A-9D3B-E6232B3BDAE0}" srcId="{8EA59174-8B88-4162-AAAE-E4B776273292}" destId="{16BCCDE5-0644-4528-A277-0070C8BBCFDD}" srcOrd="7" destOrd="0" parTransId="{10300208-645A-4A60-98A3-C044CAB00DAD}" sibTransId="{1FA31740-5327-47F3-A00A-2D42189B77B4}"/>
    <dgm:cxn modelId="{F8B336B4-8398-44AC-AC36-FABFF9B7EFF0}" srcId="{8EA59174-8B88-4162-AAAE-E4B776273292}" destId="{AB47C99D-1C7B-4500-8684-2EC03B0C5629}" srcOrd="1" destOrd="0" parTransId="{9780FB63-5EA4-4E94-8248-51F9824DF705}" sibTransId="{09E7CC2F-03C9-4D34-8431-158DFFD38AD8}"/>
    <dgm:cxn modelId="{24DA52B9-6D68-4562-861F-324932E3CB4F}" type="presOf" srcId="{AB47C99D-1C7B-4500-8684-2EC03B0C5629}" destId="{F6F12CAB-C57C-4D16-86F8-FD512E8471D1}" srcOrd="0" destOrd="0" presId="urn:microsoft.com/office/officeart/2018/2/layout/IconVerticalSolidList"/>
    <dgm:cxn modelId="{9CD5D2BF-0C85-4D11-8A2A-511A0A9137EE}" type="presOf" srcId="{AABE054C-0520-4F81-B0B1-5DA94453AA84}" destId="{E1308FE6-6093-48AF-9DC1-ABBB09330F3D}" srcOrd="0" destOrd="0" presId="urn:microsoft.com/office/officeart/2018/2/layout/IconVerticalSolidList"/>
    <dgm:cxn modelId="{A2A319EB-FF50-4E6E-A4A5-33AD074BE08D}" srcId="{8EA59174-8B88-4162-AAAE-E4B776273292}" destId="{AABE054C-0520-4F81-B0B1-5DA94453AA84}" srcOrd="3" destOrd="0" parTransId="{7340FBFB-BA2F-4D27-89BB-297215E8B585}" sibTransId="{95488C96-E113-4CF1-B14E-7C81C1A252C0}"/>
    <dgm:cxn modelId="{9528F6C6-8692-44DB-BDB7-C2B42453DD61}" type="presParOf" srcId="{FEF88D24-0BB8-471F-9450-8257F6B4348D}" destId="{3A51B84F-1772-441E-9B54-CFD635471121}" srcOrd="0" destOrd="0" presId="urn:microsoft.com/office/officeart/2018/2/layout/IconVerticalSolidList"/>
    <dgm:cxn modelId="{9DEAB0E6-792A-43EF-88E6-DBCF8E427630}" type="presParOf" srcId="{3A51B84F-1772-441E-9B54-CFD635471121}" destId="{43923DE0-91CB-43FA-96FC-E502F8C935A3}" srcOrd="0" destOrd="0" presId="urn:microsoft.com/office/officeart/2018/2/layout/IconVerticalSolidList"/>
    <dgm:cxn modelId="{9D62E5E8-BB4D-4545-84E6-C44B465307DB}" type="presParOf" srcId="{3A51B84F-1772-441E-9B54-CFD635471121}" destId="{D5CAACF6-67D0-4543-A309-D4D2505779A8}" srcOrd="1" destOrd="0" presId="urn:microsoft.com/office/officeart/2018/2/layout/IconVerticalSolidList"/>
    <dgm:cxn modelId="{72CF78BE-77EA-42D1-85EB-6FA091DB0A1F}" type="presParOf" srcId="{3A51B84F-1772-441E-9B54-CFD635471121}" destId="{F2E90452-7C76-4228-A5CF-BF01A9AA3A75}" srcOrd="2" destOrd="0" presId="urn:microsoft.com/office/officeart/2018/2/layout/IconVerticalSolidList"/>
    <dgm:cxn modelId="{B6EB1D07-22A4-49EF-9838-BE822B4B674C}" type="presParOf" srcId="{3A51B84F-1772-441E-9B54-CFD635471121}" destId="{CE75AC92-603F-4F94-8DE6-BD57464E9CBE}" srcOrd="3" destOrd="0" presId="urn:microsoft.com/office/officeart/2018/2/layout/IconVerticalSolidList"/>
    <dgm:cxn modelId="{F505C492-7D63-4831-A5D6-CD0123D27C3C}" type="presParOf" srcId="{FEF88D24-0BB8-471F-9450-8257F6B4348D}" destId="{749BBFBD-DF74-41D7-BE7D-C246907891FF}" srcOrd="1" destOrd="0" presId="urn:microsoft.com/office/officeart/2018/2/layout/IconVerticalSolidList"/>
    <dgm:cxn modelId="{577005B1-16F6-498F-8499-A2CF4B1D8C72}" type="presParOf" srcId="{FEF88D24-0BB8-471F-9450-8257F6B4348D}" destId="{CE24BA42-616E-436B-9708-BCD403667208}" srcOrd="2" destOrd="0" presId="urn:microsoft.com/office/officeart/2018/2/layout/IconVerticalSolidList"/>
    <dgm:cxn modelId="{5EE475A3-5210-42FE-B5BB-6DBA1C03D703}" type="presParOf" srcId="{CE24BA42-616E-436B-9708-BCD403667208}" destId="{E4414A22-1367-483F-A75B-4B6288BFE538}" srcOrd="0" destOrd="0" presId="urn:microsoft.com/office/officeart/2018/2/layout/IconVerticalSolidList"/>
    <dgm:cxn modelId="{18515F49-89A8-420F-B9A2-DE3FE6C9CF55}" type="presParOf" srcId="{CE24BA42-616E-436B-9708-BCD403667208}" destId="{7174DCB4-8B67-42D5-8678-5C400CB02B43}" srcOrd="1" destOrd="0" presId="urn:microsoft.com/office/officeart/2018/2/layout/IconVerticalSolidList"/>
    <dgm:cxn modelId="{E51D6FB9-0FE3-43A1-AB18-93DF32D1106C}" type="presParOf" srcId="{CE24BA42-616E-436B-9708-BCD403667208}" destId="{49A24CE4-381B-4AFF-9CE9-0D4F704A6F48}" srcOrd="2" destOrd="0" presId="urn:microsoft.com/office/officeart/2018/2/layout/IconVerticalSolidList"/>
    <dgm:cxn modelId="{52203ABA-3157-414E-A675-7CE043B67626}" type="presParOf" srcId="{CE24BA42-616E-436B-9708-BCD403667208}" destId="{F6F12CAB-C57C-4D16-86F8-FD512E8471D1}" srcOrd="3" destOrd="0" presId="urn:microsoft.com/office/officeart/2018/2/layout/IconVerticalSolidList"/>
    <dgm:cxn modelId="{0D273945-BB63-45B6-93A1-38CC9EBD6CA4}" type="presParOf" srcId="{FEF88D24-0BB8-471F-9450-8257F6B4348D}" destId="{784BE152-6E8E-496C-9598-FED45438477C}" srcOrd="3" destOrd="0" presId="urn:microsoft.com/office/officeart/2018/2/layout/IconVerticalSolidList"/>
    <dgm:cxn modelId="{63B0F2FD-4467-4A67-896F-1F93A9BEE02D}" type="presParOf" srcId="{FEF88D24-0BB8-471F-9450-8257F6B4348D}" destId="{F37C6FEA-FAFC-4DD7-9A61-14DEECFDB864}" srcOrd="4" destOrd="0" presId="urn:microsoft.com/office/officeart/2018/2/layout/IconVerticalSolidList"/>
    <dgm:cxn modelId="{78498893-C194-4CE8-86AC-279D5D15A93C}" type="presParOf" srcId="{F37C6FEA-FAFC-4DD7-9A61-14DEECFDB864}" destId="{4922BE2B-5C82-42C0-965E-C930A4178109}" srcOrd="0" destOrd="0" presId="urn:microsoft.com/office/officeart/2018/2/layout/IconVerticalSolidList"/>
    <dgm:cxn modelId="{7900665B-EB71-4366-9009-81958A87806A}" type="presParOf" srcId="{F37C6FEA-FAFC-4DD7-9A61-14DEECFDB864}" destId="{524B83E2-6263-46B6-9440-523CE40CA611}" srcOrd="1" destOrd="0" presId="urn:microsoft.com/office/officeart/2018/2/layout/IconVerticalSolidList"/>
    <dgm:cxn modelId="{61574123-5008-492F-AFD5-6C9A1AF9720A}" type="presParOf" srcId="{F37C6FEA-FAFC-4DD7-9A61-14DEECFDB864}" destId="{40309BDB-76C2-47FA-ABC5-CF47C05C8BD5}" srcOrd="2" destOrd="0" presId="urn:microsoft.com/office/officeart/2018/2/layout/IconVerticalSolidList"/>
    <dgm:cxn modelId="{7B2BAFEA-3598-4214-876B-C4FA9B8A17C0}" type="presParOf" srcId="{F37C6FEA-FAFC-4DD7-9A61-14DEECFDB864}" destId="{27227208-2CFE-400D-A1CA-F034934DAD2A}" srcOrd="3" destOrd="0" presId="urn:microsoft.com/office/officeart/2018/2/layout/IconVerticalSolidList"/>
    <dgm:cxn modelId="{7FDF3B93-6EB2-4479-9087-CE13BBD74B05}" type="presParOf" srcId="{FEF88D24-0BB8-471F-9450-8257F6B4348D}" destId="{67897450-8581-4145-A817-25AB08042AAD}" srcOrd="5" destOrd="0" presId="urn:microsoft.com/office/officeart/2018/2/layout/IconVerticalSolidList"/>
    <dgm:cxn modelId="{5E751018-EE40-475F-ACCA-5E30B43A756A}" type="presParOf" srcId="{FEF88D24-0BB8-471F-9450-8257F6B4348D}" destId="{74100B20-C15B-4CE9-8A48-4C22C8A1FF63}" srcOrd="6" destOrd="0" presId="urn:microsoft.com/office/officeart/2018/2/layout/IconVerticalSolidList"/>
    <dgm:cxn modelId="{F839A185-14DA-46A5-ABE7-B346995DF218}" type="presParOf" srcId="{74100B20-C15B-4CE9-8A48-4C22C8A1FF63}" destId="{CC6DBD1E-A07B-43F1-B0D3-87599A871190}" srcOrd="0" destOrd="0" presId="urn:microsoft.com/office/officeart/2018/2/layout/IconVerticalSolidList"/>
    <dgm:cxn modelId="{39CCAC12-F8BD-4C83-AA7B-58934E6CBC21}" type="presParOf" srcId="{74100B20-C15B-4CE9-8A48-4C22C8A1FF63}" destId="{E55ABC1B-9344-4917-8143-75AB99E88B1A}" srcOrd="1" destOrd="0" presId="urn:microsoft.com/office/officeart/2018/2/layout/IconVerticalSolidList"/>
    <dgm:cxn modelId="{893762C7-9D7E-4C81-B49C-38C473574EA4}" type="presParOf" srcId="{74100B20-C15B-4CE9-8A48-4C22C8A1FF63}" destId="{219892BF-812F-473B-BDEA-10CCDD81FE81}" srcOrd="2" destOrd="0" presId="urn:microsoft.com/office/officeart/2018/2/layout/IconVerticalSolidList"/>
    <dgm:cxn modelId="{211808B4-1534-41E0-95BF-D562833AA516}" type="presParOf" srcId="{74100B20-C15B-4CE9-8A48-4C22C8A1FF63}" destId="{E1308FE6-6093-48AF-9DC1-ABBB09330F3D}" srcOrd="3" destOrd="0" presId="urn:microsoft.com/office/officeart/2018/2/layout/IconVerticalSolidList"/>
    <dgm:cxn modelId="{9A9B375E-B0DF-4C18-ACE2-08866044C92F}" type="presParOf" srcId="{FEF88D24-0BB8-471F-9450-8257F6B4348D}" destId="{BA5C6EA3-B899-4E9A-99DF-B91C53EBF68A}" srcOrd="7" destOrd="0" presId="urn:microsoft.com/office/officeart/2018/2/layout/IconVerticalSolidList"/>
    <dgm:cxn modelId="{F3369B23-18CB-4788-BFD9-B03E6FB05E55}" type="presParOf" srcId="{FEF88D24-0BB8-471F-9450-8257F6B4348D}" destId="{19BE93A8-487F-4A85-8112-74955F3A32E4}" srcOrd="8" destOrd="0" presId="urn:microsoft.com/office/officeart/2018/2/layout/IconVerticalSolidList"/>
    <dgm:cxn modelId="{93FCB120-062D-46B1-B708-8D19AC33DBAB}" type="presParOf" srcId="{19BE93A8-487F-4A85-8112-74955F3A32E4}" destId="{65396251-3822-46DA-99F5-5AF37A668FE0}" srcOrd="0" destOrd="0" presId="urn:microsoft.com/office/officeart/2018/2/layout/IconVerticalSolidList"/>
    <dgm:cxn modelId="{A696539A-E404-44D4-9ABC-6C50BB5186DC}" type="presParOf" srcId="{19BE93A8-487F-4A85-8112-74955F3A32E4}" destId="{0A9C22D3-42B5-41B1-99BF-23287AA06A10}" srcOrd="1" destOrd="0" presId="urn:microsoft.com/office/officeart/2018/2/layout/IconVerticalSolidList"/>
    <dgm:cxn modelId="{9B5147A6-4B14-4151-A4A5-F08617FF822D}" type="presParOf" srcId="{19BE93A8-487F-4A85-8112-74955F3A32E4}" destId="{DF561EB4-7111-457B-B2B7-E2F6DB3CE515}" srcOrd="2" destOrd="0" presId="urn:microsoft.com/office/officeart/2018/2/layout/IconVerticalSolidList"/>
    <dgm:cxn modelId="{17D7A477-BBC7-4718-A4FB-0682C1633FA6}" type="presParOf" srcId="{19BE93A8-487F-4A85-8112-74955F3A32E4}" destId="{CFB47BEF-A2F4-42D0-9D11-EBDD0586E051}" srcOrd="3" destOrd="0" presId="urn:microsoft.com/office/officeart/2018/2/layout/IconVerticalSolidList"/>
    <dgm:cxn modelId="{4FE00460-9AC3-4D2A-9AE8-8A182EC646B7}" type="presParOf" srcId="{FEF88D24-0BB8-471F-9450-8257F6B4348D}" destId="{455AE93E-E47F-47B2-9E4C-26D59A0C7783}" srcOrd="9" destOrd="0" presId="urn:microsoft.com/office/officeart/2018/2/layout/IconVerticalSolidList"/>
    <dgm:cxn modelId="{B1BD686E-B44C-4253-9E21-2B919BB4B210}" type="presParOf" srcId="{FEF88D24-0BB8-471F-9450-8257F6B4348D}" destId="{95C8343A-7D53-4961-8613-C889AA8FBE5A}" srcOrd="10" destOrd="0" presId="urn:microsoft.com/office/officeart/2018/2/layout/IconVerticalSolidList"/>
    <dgm:cxn modelId="{06A295F9-386A-479B-9E3E-319C83AFF64B}" type="presParOf" srcId="{95C8343A-7D53-4961-8613-C889AA8FBE5A}" destId="{A99B17A9-CA9F-4C77-9883-7C789E21B1A7}" srcOrd="0" destOrd="0" presId="urn:microsoft.com/office/officeart/2018/2/layout/IconVerticalSolidList"/>
    <dgm:cxn modelId="{D28AF2C7-45F3-4897-B711-EB4AA2464E08}" type="presParOf" srcId="{95C8343A-7D53-4961-8613-C889AA8FBE5A}" destId="{274E04B8-954E-47A8-BEF1-0B60EC0DE7E6}" srcOrd="1" destOrd="0" presId="urn:microsoft.com/office/officeart/2018/2/layout/IconVerticalSolidList"/>
    <dgm:cxn modelId="{5844D797-EEDB-45F9-B217-915111CD7C5D}" type="presParOf" srcId="{95C8343A-7D53-4961-8613-C889AA8FBE5A}" destId="{E1F4AE07-7AB2-43C5-92EC-2ED1B669F04D}" srcOrd="2" destOrd="0" presId="urn:microsoft.com/office/officeart/2018/2/layout/IconVerticalSolidList"/>
    <dgm:cxn modelId="{E7B4AE9C-3BDE-408E-8561-8653BCD30360}" type="presParOf" srcId="{95C8343A-7D53-4961-8613-C889AA8FBE5A}" destId="{113DF589-EA0E-4A57-8F18-5E38FDD75CD2}" srcOrd="3" destOrd="0" presId="urn:microsoft.com/office/officeart/2018/2/layout/IconVerticalSolidList"/>
    <dgm:cxn modelId="{79E68572-5EFA-46BD-8FD1-4B0AE9D4A758}" type="presParOf" srcId="{FEF88D24-0BB8-471F-9450-8257F6B4348D}" destId="{8F3D8671-FFF3-492A-8B6B-E19AB0FB7E16}" srcOrd="11" destOrd="0" presId="urn:microsoft.com/office/officeart/2018/2/layout/IconVerticalSolidList"/>
    <dgm:cxn modelId="{DAC89070-7EE6-467B-9DE6-C4A84B645FCA}" type="presParOf" srcId="{FEF88D24-0BB8-471F-9450-8257F6B4348D}" destId="{1586C9E0-4DDD-4373-9596-6F4DCB8504FE}" srcOrd="12" destOrd="0" presId="urn:microsoft.com/office/officeart/2018/2/layout/IconVerticalSolidList"/>
    <dgm:cxn modelId="{6C345CDC-21B0-40AC-9380-733E089E6FBF}" type="presParOf" srcId="{1586C9E0-4DDD-4373-9596-6F4DCB8504FE}" destId="{533A5B13-EBCE-41EA-9F72-A1D55C32BB4D}" srcOrd="0" destOrd="0" presId="urn:microsoft.com/office/officeart/2018/2/layout/IconVerticalSolidList"/>
    <dgm:cxn modelId="{0079A4FA-5E18-456E-AB5B-593A3056BA93}" type="presParOf" srcId="{1586C9E0-4DDD-4373-9596-6F4DCB8504FE}" destId="{27855157-C810-41CF-AF1B-E906B6254162}" srcOrd="1" destOrd="0" presId="urn:microsoft.com/office/officeart/2018/2/layout/IconVerticalSolidList"/>
    <dgm:cxn modelId="{6D58DA41-1C1D-4A72-A0C0-5D612DEB28B2}" type="presParOf" srcId="{1586C9E0-4DDD-4373-9596-6F4DCB8504FE}" destId="{001DFEB2-57F8-4673-A062-2A90F77BD680}" srcOrd="2" destOrd="0" presId="urn:microsoft.com/office/officeart/2018/2/layout/IconVerticalSolidList"/>
    <dgm:cxn modelId="{8D932F16-57F8-4276-8E52-7AF81E0953D4}" type="presParOf" srcId="{1586C9E0-4DDD-4373-9596-6F4DCB8504FE}" destId="{AC737316-F234-4C77-ABFC-2D576A91D070}" srcOrd="3" destOrd="0" presId="urn:microsoft.com/office/officeart/2018/2/layout/IconVerticalSolidList"/>
    <dgm:cxn modelId="{65F3BEDA-44FF-4722-9DB5-0BAD643BA516}" type="presParOf" srcId="{FEF88D24-0BB8-471F-9450-8257F6B4348D}" destId="{C725C827-8042-4301-B067-63F4A5D64689}" srcOrd="13" destOrd="0" presId="urn:microsoft.com/office/officeart/2018/2/layout/IconVerticalSolidList"/>
    <dgm:cxn modelId="{43728087-6A81-4DFB-BEB5-A55CC4FD1130}" type="presParOf" srcId="{FEF88D24-0BB8-471F-9450-8257F6B4348D}" destId="{1D21BFE7-65EB-43A2-B8C2-20628751EF3E}" srcOrd="14" destOrd="0" presId="urn:microsoft.com/office/officeart/2018/2/layout/IconVerticalSolidList"/>
    <dgm:cxn modelId="{F28DF634-819E-45C4-942F-8F7D3F580AFD}" type="presParOf" srcId="{1D21BFE7-65EB-43A2-B8C2-20628751EF3E}" destId="{244B54A4-188F-4C77-B600-E4F2D7E4D545}" srcOrd="0" destOrd="0" presId="urn:microsoft.com/office/officeart/2018/2/layout/IconVerticalSolidList"/>
    <dgm:cxn modelId="{A801C4FC-461C-4ABA-B5FA-5FF661122E62}" type="presParOf" srcId="{1D21BFE7-65EB-43A2-B8C2-20628751EF3E}" destId="{0367624A-C3B8-4B10-A446-46B713A84A46}" srcOrd="1" destOrd="0" presId="urn:microsoft.com/office/officeart/2018/2/layout/IconVerticalSolidList"/>
    <dgm:cxn modelId="{E3D70FB8-A683-4940-A8AC-E536449A19B4}" type="presParOf" srcId="{1D21BFE7-65EB-43A2-B8C2-20628751EF3E}" destId="{10EEF6D0-34EC-40C0-9745-4441B5E2DBBD}" srcOrd="2" destOrd="0" presId="urn:microsoft.com/office/officeart/2018/2/layout/IconVerticalSolidList"/>
    <dgm:cxn modelId="{6FDEF67A-FBD9-4C83-96C8-03F383F97D72}" type="presParOf" srcId="{1D21BFE7-65EB-43A2-B8C2-20628751EF3E}" destId="{6CE7D7EF-A76D-45DF-B160-01F1B0511D9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D634EC-1018-46C3-AD8B-2E0D09182DA6}">
      <dsp:nvSpPr>
        <dsp:cNvPr id="0" name=""/>
        <dsp:cNvSpPr/>
      </dsp:nvSpPr>
      <dsp:spPr>
        <a:xfrm>
          <a:off x="0" y="522978"/>
          <a:ext cx="3575892" cy="453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8E9B15-70E8-474F-812B-9B8BE74073D9}">
      <dsp:nvSpPr>
        <dsp:cNvPr id="0" name=""/>
        <dsp:cNvSpPr/>
      </dsp:nvSpPr>
      <dsp:spPr>
        <a:xfrm>
          <a:off x="178794" y="257298"/>
          <a:ext cx="2503124" cy="5313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612" tIns="0" rIns="94612" bIns="0" numCol="1" spcCol="1270" anchor="ctr" anchorCtr="0">
          <a:noAutofit/>
        </a:bodyPr>
        <a:lstStyle/>
        <a:p>
          <a:pPr marL="0" lvl="0" indent="0" algn="l" defTabSz="800100">
            <a:lnSpc>
              <a:spcPct val="90000"/>
            </a:lnSpc>
            <a:spcBef>
              <a:spcPct val="0"/>
            </a:spcBef>
            <a:spcAft>
              <a:spcPct val="35000"/>
            </a:spcAft>
            <a:buNone/>
          </a:pPr>
          <a:r>
            <a:rPr lang="en-US" sz="1800" b="0" i="1" kern="1200" baseline="0" dirty="0"/>
            <a:t>Production risk</a:t>
          </a:r>
          <a:r>
            <a:rPr lang="en-US" sz="1800" b="0" i="0" kern="1200" baseline="0" dirty="0"/>
            <a:t> </a:t>
          </a:r>
          <a:endParaRPr lang="en-US" sz="1800" kern="1200" dirty="0"/>
        </a:p>
      </dsp:txBody>
      <dsp:txXfrm>
        <a:off x="204733" y="283237"/>
        <a:ext cx="2451246" cy="479482"/>
      </dsp:txXfrm>
    </dsp:sp>
    <dsp:sp modelId="{8E7062E4-4765-495A-AD32-261E26CA7A37}">
      <dsp:nvSpPr>
        <dsp:cNvPr id="0" name=""/>
        <dsp:cNvSpPr/>
      </dsp:nvSpPr>
      <dsp:spPr>
        <a:xfrm>
          <a:off x="0" y="1339458"/>
          <a:ext cx="3575892" cy="4536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A13806-B031-41AA-A22B-7B3F9E23B442}">
      <dsp:nvSpPr>
        <dsp:cNvPr id="0" name=""/>
        <dsp:cNvSpPr/>
      </dsp:nvSpPr>
      <dsp:spPr>
        <a:xfrm>
          <a:off x="178794" y="1073778"/>
          <a:ext cx="2503124" cy="5313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612" tIns="0" rIns="94612" bIns="0" numCol="1" spcCol="1270" anchor="ctr" anchorCtr="0">
          <a:noAutofit/>
        </a:bodyPr>
        <a:lstStyle/>
        <a:p>
          <a:pPr marL="0" lvl="0" indent="0" algn="l" defTabSz="800100">
            <a:lnSpc>
              <a:spcPct val="90000"/>
            </a:lnSpc>
            <a:spcBef>
              <a:spcPct val="0"/>
            </a:spcBef>
            <a:spcAft>
              <a:spcPct val="35000"/>
            </a:spcAft>
            <a:buNone/>
          </a:pPr>
          <a:r>
            <a:rPr lang="en-US" sz="1800" b="0" i="1" kern="1200" baseline="0" dirty="0"/>
            <a:t>Price or market risk</a:t>
          </a:r>
          <a:endParaRPr lang="en-US" sz="1800" kern="1200" dirty="0"/>
        </a:p>
      </dsp:txBody>
      <dsp:txXfrm>
        <a:off x="204733" y="1099717"/>
        <a:ext cx="2451246" cy="479482"/>
      </dsp:txXfrm>
    </dsp:sp>
    <dsp:sp modelId="{1545F329-D602-4899-B3C6-DC9E943F181A}">
      <dsp:nvSpPr>
        <dsp:cNvPr id="0" name=""/>
        <dsp:cNvSpPr/>
      </dsp:nvSpPr>
      <dsp:spPr>
        <a:xfrm>
          <a:off x="0" y="2155939"/>
          <a:ext cx="3575892" cy="453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91014D-DD1D-4102-AB51-A2C73DCAC2BF}">
      <dsp:nvSpPr>
        <dsp:cNvPr id="0" name=""/>
        <dsp:cNvSpPr/>
      </dsp:nvSpPr>
      <dsp:spPr>
        <a:xfrm>
          <a:off x="178794" y="1890259"/>
          <a:ext cx="2503124" cy="53136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612" tIns="0" rIns="94612" bIns="0" numCol="1" spcCol="1270" anchor="ctr" anchorCtr="0">
          <a:noAutofit/>
        </a:bodyPr>
        <a:lstStyle/>
        <a:p>
          <a:pPr marL="0" lvl="0" indent="0" algn="l" defTabSz="800100">
            <a:lnSpc>
              <a:spcPct val="90000"/>
            </a:lnSpc>
            <a:spcBef>
              <a:spcPct val="0"/>
            </a:spcBef>
            <a:spcAft>
              <a:spcPct val="35000"/>
            </a:spcAft>
            <a:buNone/>
          </a:pPr>
          <a:r>
            <a:rPr lang="en-US" sz="1800" b="0" i="1" kern="1200" baseline="0" dirty="0"/>
            <a:t>Financial risk</a:t>
          </a:r>
          <a:r>
            <a:rPr lang="en-US" sz="1800" b="0" i="0" kern="1200" baseline="0" dirty="0"/>
            <a:t> </a:t>
          </a:r>
          <a:endParaRPr lang="en-US" sz="1800" kern="1200" dirty="0"/>
        </a:p>
      </dsp:txBody>
      <dsp:txXfrm>
        <a:off x="204733" y="1916198"/>
        <a:ext cx="2451246" cy="479482"/>
      </dsp:txXfrm>
    </dsp:sp>
    <dsp:sp modelId="{BBCE20DC-1524-4875-8C1B-519EB6809D4C}">
      <dsp:nvSpPr>
        <dsp:cNvPr id="0" name=""/>
        <dsp:cNvSpPr/>
      </dsp:nvSpPr>
      <dsp:spPr>
        <a:xfrm>
          <a:off x="0" y="2972419"/>
          <a:ext cx="3575892" cy="4536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BD42F2-1F60-430B-82F8-5FDA078DC12F}">
      <dsp:nvSpPr>
        <dsp:cNvPr id="0" name=""/>
        <dsp:cNvSpPr/>
      </dsp:nvSpPr>
      <dsp:spPr>
        <a:xfrm>
          <a:off x="178794" y="2706739"/>
          <a:ext cx="2503124" cy="5313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612" tIns="0" rIns="94612" bIns="0" numCol="1" spcCol="1270" anchor="ctr" anchorCtr="0">
          <a:noAutofit/>
        </a:bodyPr>
        <a:lstStyle/>
        <a:p>
          <a:pPr marL="0" lvl="0" indent="0" algn="l" defTabSz="800100">
            <a:lnSpc>
              <a:spcPct val="90000"/>
            </a:lnSpc>
            <a:spcBef>
              <a:spcPct val="0"/>
            </a:spcBef>
            <a:spcAft>
              <a:spcPct val="35000"/>
            </a:spcAft>
            <a:buNone/>
          </a:pPr>
          <a:r>
            <a:rPr lang="en-US" sz="1800" b="0" i="1" kern="1200" baseline="0" dirty="0"/>
            <a:t>Institutional risk</a:t>
          </a:r>
          <a:r>
            <a:rPr lang="en-US" sz="1800" b="0" i="0" kern="1200" baseline="0" dirty="0"/>
            <a:t> </a:t>
          </a:r>
          <a:endParaRPr lang="en-US" sz="1800" kern="1200" dirty="0"/>
        </a:p>
      </dsp:txBody>
      <dsp:txXfrm>
        <a:off x="204733" y="2732678"/>
        <a:ext cx="2451246" cy="479482"/>
      </dsp:txXfrm>
    </dsp:sp>
    <dsp:sp modelId="{A9E611D3-E395-4F5B-8110-353BEB488D1E}">
      <dsp:nvSpPr>
        <dsp:cNvPr id="0" name=""/>
        <dsp:cNvSpPr/>
      </dsp:nvSpPr>
      <dsp:spPr>
        <a:xfrm>
          <a:off x="0" y="3788899"/>
          <a:ext cx="3575892" cy="4536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C09FC3-2419-4031-91F3-C67EDF3B421F}">
      <dsp:nvSpPr>
        <dsp:cNvPr id="0" name=""/>
        <dsp:cNvSpPr/>
      </dsp:nvSpPr>
      <dsp:spPr>
        <a:xfrm>
          <a:off x="178794" y="3523219"/>
          <a:ext cx="2503124" cy="53136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612" tIns="0" rIns="94612" bIns="0" numCol="1" spcCol="1270" anchor="ctr" anchorCtr="0">
          <a:noAutofit/>
        </a:bodyPr>
        <a:lstStyle/>
        <a:p>
          <a:pPr marL="0" lvl="0" indent="0" algn="l" defTabSz="800100">
            <a:lnSpc>
              <a:spcPct val="90000"/>
            </a:lnSpc>
            <a:spcBef>
              <a:spcPct val="0"/>
            </a:spcBef>
            <a:spcAft>
              <a:spcPct val="35000"/>
            </a:spcAft>
            <a:buNone/>
          </a:pPr>
          <a:r>
            <a:rPr lang="en-US" sz="1800" b="0" i="1" kern="1200" baseline="0" dirty="0"/>
            <a:t>Human or personal risk</a:t>
          </a:r>
          <a:r>
            <a:rPr lang="en-US" sz="1800" b="0" i="0" kern="1200" baseline="0" dirty="0"/>
            <a:t> </a:t>
          </a:r>
          <a:endParaRPr lang="en-US" sz="1800" kern="1200" dirty="0"/>
        </a:p>
      </dsp:txBody>
      <dsp:txXfrm>
        <a:off x="204733" y="3549158"/>
        <a:ext cx="2451246"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D5D961-76FC-41A9-9FEB-E34B474834D2}">
      <dsp:nvSpPr>
        <dsp:cNvPr id="0" name=""/>
        <dsp:cNvSpPr/>
      </dsp:nvSpPr>
      <dsp:spPr>
        <a:xfrm>
          <a:off x="0" y="692"/>
          <a:ext cx="7935774"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E91EF22-24D3-4E1B-9545-15F4C7EC127E}">
      <dsp:nvSpPr>
        <dsp:cNvPr id="0" name=""/>
        <dsp:cNvSpPr/>
      </dsp:nvSpPr>
      <dsp:spPr>
        <a:xfrm>
          <a:off x="0" y="692"/>
          <a:ext cx="7935774" cy="1134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Helps farmers and ranchers recover after severe weather or low production. </a:t>
          </a:r>
        </a:p>
      </dsp:txBody>
      <dsp:txXfrm>
        <a:off x="0" y="692"/>
        <a:ext cx="7935774" cy="1134998"/>
      </dsp:txXfrm>
    </dsp:sp>
    <dsp:sp modelId="{CC0D591B-4EB9-4F5C-A332-A9A82FF9F801}">
      <dsp:nvSpPr>
        <dsp:cNvPr id="0" name=""/>
        <dsp:cNvSpPr/>
      </dsp:nvSpPr>
      <dsp:spPr>
        <a:xfrm>
          <a:off x="0" y="1135691"/>
          <a:ext cx="7935774"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C7E7588-6729-47E2-9103-6CFC61108F12}">
      <dsp:nvSpPr>
        <dsp:cNvPr id="0" name=""/>
        <dsp:cNvSpPr/>
      </dsp:nvSpPr>
      <dsp:spPr>
        <a:xfrm>
          <a:off x="0" y="1135691"/>
          <a:ext cx="7935774" cy="1134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solidFill>
                <a:srgbClr val="FF0000"/>
              </a:solidFill>
            </a:rPr>
            <a:t>Affordable risk management with the government subsidized premium. (Subsidy of 38% to 80%)</a:t>
          </a:r>
        </a:p>
      </dsp:txBody>
      <dsp:txXfrm>
        <a:off x="0" y="1135691"/>
        <a:ext cx="7935774" cy="1134998"/>
      </dsp:txXfrm>
    </dsp:sp>
    <dsp:sp modelId="{CD197133-7EE1-442B-B348-AD0811F2D26A}">
      <dsp:nvSpPr>
        <dsp:cNvPr id="0" name=""/>
        <dsp:cNvSpPr/>
      </dsp:nvSpPr>
      <dsp:spPr>
        <a:xfrm>
          <a:off x="0" y="2270690"/>
          <a:ext cx="7935774"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ED1C5DC-C342-4C5D-9C85-A664CF06A571}">
      <dsp:nvSpPr>
        <dsp:cNvPr id="0" name=""/>
        <dsp:cNvSpPr/>
      </dsp:nvSpPr>
      <dsp:spPr>
        <a:xfrm>
          <a:off x="0" y="2270690"/>
          <a:ext cx="7935774" cy="1134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Provides financial stability needed for beginning farmers and ranchers.</a:t>
          </a:r>
        </a:p>
      </dsp:txBody>
      <dsp:txXfrm>
        <a:off x="0" y="2270690"/>
        <a:ext cx="7935774" cy="1134998"/>
      </dsp:txXfrm>
    </dsp:sp>
    <dsp:sp modelId="{E73E32E9-6D42-4E74-9910-FAF9D2FFDA72}">
      <dsp:nvSpPr>
        <dsp:cNvPr id="0" name=""/>
        <dsp:cNvSpPr/>
      </dsp:nvSpPr>
      <dsp:spPr>
        <a:xfrm>
          <a:off x="0" y="3405688"/>
          <a:ext cx="7935774"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A7735254-3FCC-447B-A781-58BDC6CAE6CD}">
      <dsp:nvSpPr>
        <dsp:cNvPr id="0" name=""/>
        <dsp:cNvSpPr/>
      </dsp:nvSpPr>
      <dsp:spPr>
        <a:xfrm>
          <a:off x="0" y="3405688"/>
          <a:ext cx="7935774" cy="1134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Improve access to credit. </a:t>
          </a:r>
        </a:p>
      </dsp:txBody>
      <dsp:txXfrm>
        <a:off x="0" y="3405688"/>
        <a:ext cx="7935774" cy="1134998"/>
      </dsp:txXfrm>
    </dsp:sp>
    <dsp:sp modelId="{4591B54A-AA9D-46FA-A1AE-B9BA3830A585}">
      <dsp:nvSpPr>
        <dsp:cNvPr id="0" name=""/>
        <dsp:cNvSpPr/>
      </dsp:nvSpPr>
      <dsp:spPr>
        <a:xfrm>
          <a:off x="0" y="4540687"/>
          <a:ext cx="7935774"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DE05A05-201A-47D9-9A39-DE60830A92DD}">
      <dsp:nvSpPr>
        <dsp:cNvPr id="0" name=""/>
        <dsp:cNvSpPr/>
      </dsp:nvSpPr>
      <dsp:spPr>
        <a:xfrm>
          <a:off x="0" y="4540687"/>
          <a:ext cx="7935774" cy="1134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b="1" i="1" kern="1200" dirty="0"/>
            <a:t>Crop insurance could make the difference between staying in business or going out of business after a disaster. </a:t>
          </a:r>
          <a:endParaRPr lang="en-US" sz="2500" kern="1200" dirty="0"/>
        </a:p>
      </dsp:txBody>
      <dsp:txXfrm>
        <a:off x="0" y="4540687"/>
        <a:ext cx="7935774" cy="11349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923DE0-91CB-43FA-96FC-E502F8C935A3}">
      <dsp:nvSpPr>
        <dsp:cNvPr id="0" name=""/>
        <dsp:cNvSpPr/>
      </dsp:nvSpPr>
      <dsp:spPr>
        <a:xfrm>
          <a:off x="0" y="720"/>
          <a:ext cx="7768902" cy="60529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CAACF6-67D0-4543-A309-D4D2505779A8}">
      <dsp:nvSpPr>
        <dsp:cNvPr id="0" name=""/>
        <dsp:cNvSpPr/>
      </dsp:nvSpPr>
      <dsp:spPr>
        <a:xfrm>
          <a:off x="183102" y="136912"/>
          <a:ext cx="332913" cy="3329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75AC92-603F-4F94-8DE6-BD57464E9CBE}">
      <dsp:nvSpPr>
        <dsp:cNvPr id="0" name=""/>
        <dsp:cNvSpPr/>
      </dsp:nvSpPr>
      <dsp:spPr>
        <a:xfrm>
          <a:off x="699118" y="720"/>
          <a:ext cx="7069783" cy="605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61" tIns="64061" rIns="64061" bIns="64061" numCol="1" spcCol="1270" anchor="ctr" anchorCtr="0">
          <a:noAutofit/>
        </a:bodyPr>
        <a:lstStyle/>
        <a:p>
          <a:pPr marL="0" lvl="0" indent="0" algn="l" defTabSz="711200">
            <a:lnSpc>
              <a:spcPct val="90000"/>
            </a:lnSpc>
            <a:spcBef>
              <a:spcPct val="0"/>
            </a:spcBef>
            <a:spcAft>
              <a:spcPct val="35000"/>
            </a:spcAft>
            <a:buNone/>
          </a:pPr>
          <a:r>
            <a:rPr lang="en-US" sz="1600" kern="1200"/>
            <a:t>Adverse weather conditions (hail, drought, freeze, etc.)</a:t>
          </a:r>
        </a:p>
      </dsp:txBody>
      <dsp:txXfrm>
        <a:off x="699118" y="720"/>
        <a:ext cx="7069783" cy="605297"/>
      </dsp:txXfrm>
    </dsp:sp>
    <dsp:sp modelId="{E4414A22-1367-483F-A75B-4B6288BFE538}">
      <dsp:nvSpPr>
        <dsp:cNvPr id="0" name=""/>
        <dsp:cNvSpPr/>
      </dsp:nvSpPr>
      <dsp:spPr>
        <a:xfrm>
          <a:off x="0" y="757341"/>
          <a:ext cx="7768902" cy="60529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74DCB4-8B67-42D5-8678-5C400CB02B43}">
      <dsp:nvSpPr>
        <dsp:cNvPr id="0" name=""/>
        <dsp:cNvSpPr/>
      </dsp:nvSpPr>
      <dsp:spPr>
        <a:xfrm>
          <a:off x="183102" y="893533"/>
          <a:ext cx="332913" cy="3329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F12CAB-C57C-4D16-86F8-FD512E8471D1}">
      <dsp:nvSpPr>
        <dsp:cNvPr id="0" name=""/>
        <dsp:cNvSpPr/>
      </dsp:nvSpPr>
      <dsp:spPr>
        <a:xfrm>
          <a:off x="699118" y="757341"/>
          <a:ext cx="7069783" cy="605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61" tIns="64061" rIns="64061" bIns="64061" numCol="1" spcCol="1270" anchor="ctr" anchorCtr="0">
          <a:noAutofit/>
        </a:bodyPr>
        <a:lstStyle/>
        <a:p>
          <a:pPr marL="0" lvl="0" indent="0" algn="l" defTabSz="711200">
            <a:lnSpc>
              <a:spcPct val="90000"/>
            </a:lnSpc>
            <a:spcBef>
              <a:spcPct val="0"/>
            </a:spcBef>
            <a:spcAft>
              <a:spcPct val="35000"/>
            </a:spcAft>
            <a:buNone/>
          </a:pPr>
          <a:r>
            <a:rPr lang="en-US" sz="1600" kern="1200"/>
            <a:t>Fire (natural causes) </a:t>
          </a:r>
        </a:p>
      </dsp:txBody>
      <dsp:txXfrm>
        <a:off x="699118" y="757341"/>
        <a:ext cx="7069783" cy="605297"/>
      </dsp:txXfrm>
    </dsp:sp>
    <dsp:sp modelId="{4922BE2B-5C82-42C0-965E-C930A4178109}">
      <dsp:nvSpPr>
        <dsp:cNvPr id="0" name=""/>
        <dsp:cNvSpPr/>
      </dsp:nvSpPr>
      <dsp:spPr>
        <a:xfrm>
          <a:off x="0" y="1513963"/>
          <a:ext cx="7768902" cy="60529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4B83E2-6263-46B6-9440-523CE40CA611}">
      <dsp:nvSpPr>
        <dsp:cNvPr id="0" name=""/>
        <dsp:cNvSpPr/>
      </dsp:nvSpPr>
      <dsp:spPr>
        <a:xfrm>
          <a:off x="183102" y="1650155"/>
          <a:ext cx="332913" cy="3329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227208-2CFE-400D-A1CA-F034934DAD2A}">
      <dsp:nvSpPr>
        <dsp:cNvPr id="0" name=""/>
        <dsp:cNvSpPr/>
      </dsp:nvSpPr>
      <dsp:spPr>
        <a:xfrm>
          <a:off x="699118" y="1513963"/>
          <a:ext cx="7069783" cy="605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61" tIns="64061" rIns="64061" bIns="64061" numCol="1" spcCol="1270" anchor="ctr" anchorCtr="0">
          <a:noAutofit/>
        </a:bodyPr>
        <a:lstStyle/>
        <a:p>
          <a:pPr marL="0" lvl="0" indent="0" algn="l" defTabSz="711200">
            <a:lnSpc>
              <a:spcPct val="90000"/>
            </a:lnSpc>
            <a:spcBef>
              <a:spcPct val="0"/>
            </a:spcBef>
            <a:spcAft>
              <a:spcPct val="35000"/>
            </a:spcAft>
            <a:buNone/>
          </a:pPr>
          <a:r>
            <a:rPr lang="en-US" sz="1600" kern="1200"/>
            <a:t>Insects &amp; Plant disease, if proper application of pest and disease control measures</a:t>
          </a:r>
        </a:p>
      </dsp:txBody>
      <dsp:txXfrm>
        <a:off x="699118" y="1513963"/>
        <a:ext cx="7069783" cy="605297"/>
      </dsp:txXfrm>
    </dsp:sp>
    <dsp:sp modelId="{CC6DBD1E-A07B-43F1-B0D3-87599A871190}">
      <dsp:nvSpPr>
        <dsp:cNvPr id="0" name=""/>
        <dsp:cNvSpPr/>
      </dsp:nvSpPr>
      <dsp:spPr>
        <a:xfrm>
          <a:off x="0" y="2270584"/>
          <a:ext cx="7768902" cy="60529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5ABC1B-9344-4917-8143-75AB99E88B1A}">
      <dsp:nvSpPr>
        <dsp:cNvPr id="0" name=""/>
        <dsp:cNvSpPr/>
      </dsp:nvSpPr>
      <dsp:spPr>
        <a:xfrm>
          <a:off x="183102" y="2406776"/>
          <a:ext cx="332913" cy="3329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308FE6-6093-48AF-9DC1-ABBB09330F3D}">
      <dsp:nvSpPr>
        <dsp:cNvPr id="0" name=""/>
        <dsp:cNvSpPr/>
      </dsp:nvSpPr>
      <dsp:spPr>
        <a:xfrm>
          <a:off x="699118" y="2270584"/>
          <a:ext cx="7069783" cy="605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61" tIns="64061" rIns="64061" bIns="64061" numCol="1" spcCol="1270" anchor="ctr" anchorCtr="0">
          <a:noAutofit/>
        </a:bodyPr>
        <a:lstStyle/>
        <a:p>
          <a:pPr marL="0" lvl="0" indent="0" algn="l" defTabSz="711200">
            <a:lnSpc>
              <a:spcPct val="90000"/>
            </a:lnSpc>
            <a:spcBef>
              <a:spcPct val="0"/>
            </a:spcBef>
            <a:spcAft>
              <a:spcPct val="35000"/>
            </a:spcAft>
            <a:buNone/>
          </a:pPr>
          <a:r>
            <a:rPr lang="en-US" sz="1600" kern="1200"/>
            <a:t>Wildlife</a:t>
          </a:r>
        </a:p>
      </dsp:txBody>
      <dsp:txXfrm>
        <a:off x="699118" y="2270584"/>
        <a:ext cx="7069783" cy="605297"/>
      </dsp:txXfrm>
    </dsp:sp>
    <dsp:sp modelId="{65396251-3822-46DA-99F5-5AF37A668FE0}">
      <dsp:nvSpPr>
        <dsp:cNvPr id="0" name=""/>
        <dsp:cNvSpPr/>
      </dsp:nvSpPr>
      <dsp:spPr>
        <a:xfrm>
          <a:off x="0" y="3027206"/>
          <a:ext cx="7768902" cy="605297"/>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9C22D3-42B5-41B1-99BF-23287AA06A10}">
      <dsp:nvSpPr>
        <dsp:cNvPr id="0" name=""/>
        <dsp:cNvSpPr/>
      </dsp:nvSpPr>
      <dsp:spPr>
        <a:xfrm>
          <a:off x="183102" y="3163397"/>
          <a:ext cx="332913" cy="33291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B47BEF-A2F4-42D0-9D11-EBDD0586E051}">
      <dsp:nvSpPr>
        <dsp:cNvPr id="0" name=""/>
        <dsp:cNvSpPr/>
      </dsp:nvSpPr>
      <dsp:spPr>
        <a:xfrm>
          <a:off x="699118" y="3027206"/>
          <a:ext cx="7069783" cy="605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61" tIns="64061" rIns="64061" bIns="64061" numCol="1" spcCol="1270" anchor="ctr" anchorCtr="0">
          <a:noAutofit/>
        </a:bodyPr>
        <a:lstStyle/>
        <a:p>
          <a:pPr marL="0" lvl="0" indent="0" algn="l" defTabSz="711200">
            <a:lnSpc>
              <a:spcPct val="90000"/>
            </a:lnSpc>
            <a:spcBef>
              <a:spcPct val="0"/>
            </a:spcBef>
            <a:spcAft>
              <a:spcPct val="35000"/>
            </a:spcAft>
            <a:buNone/>
          </a:pPr>
          <a:r>
            <a:rPr lang="en-US" sz="1600" kern="1200"/>
            <a:t>Earthquake</a:t>
          </a:r>
        </a:p>
      </dsp:txBody>
      <dsp:txXfrm>
        <a:off x="699118" y="3027206"/>
        <a:ext cx="7069783" cy="605297"/>
      </dsp:txXfrm>
    </dsp:sp>
    <dsp:sp modelId="{A99B17A9-CA9F-4C77-9883-7C789E21B1A7}">
      <dsp:nvSpPr>
        <dsp:cNvPr id="0" name=""/>
        <dsp:cNvSpPr/>
      </dsp:nvSpPr>
      <dsp:spPr>
        <a:xfrm>
          <a:off x="0" y="3783827"/>
          <a:ext cx="7768902" cy="60529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4E04B8-954E-47A8-BEF1-0B60EC0DE7E6}">
      <dsp:nvSpPr>
        <dsp:cNvPr id="0" name=""/>
        <dsp:cNvSpPr/>
      </dsp:nvSpPr>
      <dsp:spPr>
        <a:xfrm>
          <a:off x="183102" y="3920019"/>
          <a:ext cx="332913" cy="33291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13DF589-EA0E-4A57-8F18-5E38FDD75CD2}">
      <dsp:nvSpPr>
        <dsp:cNvPr id="0" name=""/>
        <dsp:cNvSpPr/>
      </dsp:nvSpPr>
      <dsp:spPr>
        <a:xfrm>
          <a:off x="699118" y="3783827"/>
          <a:ext cx="7069783" cy="605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61" tIns="64061" rIns="64061" bIns="64061" numCol="1" spcCol="1270" anchor="ctr" anchorCtr="0">
          <a:noAutofit/>
        </a:bodyPr>
        <a:lstStyle/>
        <a:p>
          <a:pPr marL="0" lvl="0" indent="0" algn="l" defTabSz="711200">
            <a:lnSpc>
              <a:spcPct val="90000"/>
            </a:lnSpc>
            <a:spcBef>
              <a:spcPct val="0"/>
            </a:spcBef>
            <a:spcAft>
              <a:spcPct val="35000"/>
            </a:spcAft>
            <a:buNone/>
          </a:pPr>
          <a:r>
            <a:rPr lang="en-US" sz="1600" kern="1200"/>
            <a:t>Volcanic eruption</a:t>
          </a:r>
        </a:p>
      </dsp:txBody>
      <dsp:txXfrm>
        <a:off x="699118" y="3783827"/>
        <a:ext cx="7069783" cy="605297"/>
      </dsp:txXfrm>
    </dsp:sp>
    <dsp:sp modelId="{533A5B13-EBCE-41EA-9F72-A1D55C32BB4D}">
      <dsp:nvSpPr>
        <dsp:cNvPr id="0" name=""/>
        <dsp:cNvSpPr/>
      </dsp:nvSpPr>
      <dsp:spPr>
        <a:xfrm>
          <a:off x="0" y="4540448"/>
          <a:ext cx="7768902" cy="60529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855157-C810-41CF-AF1B-E906B6254162}">
      <dsp:nvSpPr>
        <dsp:cNvPr id="0" name=""/>
        <dsp:cNvSpPr/>
      </dsp:nvSpPr>
      <dsp:spPr>
        <a:xfrm>
          <a:off x="183102" y="4676640"/>
          <a:ext cx="332913" cy="332913"/>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737316-F234-4C77-ABFC-2D576A91D070}">
      <dsp:nvSpPr>
        <dsp:cNvPr id="0" name=""/>
        <dsp:cNvSpPr/>
      </dsp:nvSpPr>
      <dsp:spPr>
        <a:xfrm>
          <a:off x="699118" y="4540448"/>
          <a:ext cx="7069783" cy="605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61" tIns="64061" rIns="64061" bIns="64061" numCol="1" spcCol="1270" anchor="ctr" anchorCtr="0">
          <a:noAutofit/>
        </a:bodyPr>
        <a:lstStyle/>
        <a:p>
          <a:pPr marL="0" lvl="0" indent="0" algn="l" defTabSz="711200">
            <a:lnSpc>
              <a:spcPct val="90000"/>
            </a:lnSpc>
            <a:spcBef>
              <a:spcPct val="0"/>
            </a:spcBef>
            <a:spcAft>
              <a:spcPct val="35000"/>
            </a:spcAft>
            <a:buNone/>
          </a:pPr>
          <a:r>
            <a:rPr lang="en-US" sz="1600" kern="1200"/>
            <a:t>Failure of irrigation water supply, if caused by an insured peril during the insurance period</a:t>
          </a:r>
        </a:p>
      </dsp:txBody>
      <dsp:txXfrm>
        <a:off x="699118" y="4540448"/>
        <a:ext cx="7069783" cy="605297"/>
      </dsp:txXfrm>
    </dsp:sp>
    <dsp:sp modelId="{244B54A4-188F-4C77-B600-E4F2D7E4D545}">
      <dsp:nvSpPr>
        <dsp:cNvPr id="0" name=""/>
        <dsp:cNvSpPr/>
      </dsp:nvSpPr>
      <dsp:spPr>
        <a:xfrm>
          <a:off x="0" y="5297070"/>
          <a:ext cx="7768902" cy="60529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67624A-C3B8-4B10-A446-46B713A84A46}">
      <dsp:nvSpPr>
        <dsp:cNvPr id="0" name=""/>
        <dsp:cNvSpPr/>
      </dsp:nvSpPr>
      <dsp:spPr>
        <a:xfrm>
          <a:off x="183102" y="5433262"/>
          <a:ext cx="332913" cy="332913"/>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E7D7EF-A76D-45DF-B160-01F1B0511D91}">
      <dsp:nvSpPr>
        <dsp:cNvPr id="0" name=""/>
        <dsp:cNvSpPr/>
      </dsp:nvSpPr>
      <dsp:spPr>
        <a:xfrm>
          <a:off x="699118" y="5297070"/>
          <a:ext cx="7069783" cy="605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61" tIns="64061" rIns="64061" bIns="64061" numCol="1" spcCol="1270" anchor="ctr" anchorCtr="0">
          <a:noAutofit/>
        </a:bodyPr>
        <a:lstStyle/>
        <a:p>
          <a:pPr marL="0" lvl="0" indent="0" algn="l" defTabSz="711200">
            <a:lnSpc>
              <a:spcPct val="90000"/>
            </a:lnSpc>
            <a:spcBef>
              <a:spcPct val="0"/>
            </a:spcBef>
            <a:spcAft>
              <a:spcPct val="35000"/>
            </a:spcAft>
            <a:buNone/>
          </a:pPr>
          <a:r>
            <a:rPr lang="en-US" sz="1600" kern="1200"/>
            <a:t>Price changes for revenue policies</a:t>
          </a:r>
        </a:p>
      </dsp:txBody>
      <dsp:txXfrm>
        <a:off x="699118" y="5297070"/>
        <a:ext cx="7069783" cy="60529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7325B7-8815-4BD2-B54F-61C8A20D2AAB}" type="datetimeFigureOut">
              <a:rPr lang="en-US" smtClean="0"/>
              <a:t>5/1/2025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F21904-5CE6-4907-8DAB-EDAAF2223BEB}" type="slidenum">
              <a:rPr lang="en-US" smtClean="0"/>
              <a:t>‹#›</a:t>
            </a:fld>
            <a:endParaRPr lang="en-US"/>
          </a:p>
        </p:txBody>
      </p:sp>
    </p:spTree>
    <p:extLst>
      <p:ext uri="{BB962C8B-B14F-4D97-AF65-F5344CB8AC3E}">
        <p14:creationId xmlns:p14="http://schemas.microsoft.com/office/powerpoint/2010/main" val="3315535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 TO VIEW &gt; MASTER</a:t>
            </a:r>
            <a:r>
              <a:rPr lang="en-US" baseline="0" dirty="0"/>
              <a:t> &gt; SLIDE MASTER TO EDIT THE IMAGES ON THE TITLE AND DIVIDER SLIDES</a:t>
            </a:r>
          </a:p>
        </p:txBody>
      </p:sp>
      <p:sp>
        <p:nvSpPr>
          <p:cNvPr id="4" name="Slide Number Placeholder 3"/>
          <p:cNvSpPr>
            <a:spLocks noGrp="1"/>
          </p:cNvSpPr>
          <p:nvPr>
            <p:ph type="sldNum" sz="quarter" idx="5"/>
          </p:nvPr>
        </p:nvSpPr>
        <p:spPr/>
        <p:txBody>
          <a:bodyPr/>
          <a:lstStyle/>
          <a:p>
            <a:fld id="{DCED72C3-A6C7-5243-9849-BA91E44F280D}" type="slidenum">
              <a:rPr lang="en-US" smtClean="0"/>
              <a:t>1</a:t>
            </a:fld>
            <a:endParaRPr lang="en-US" dirty="0"/>
          </a:p>
        </p:txBody>
      </p:sp>
    </p:spTree>
    <p:extLst>
      <p:ext uri="{BB962C8B-B14F-4D97-AF65-F5344CB8AC3E}">
        <p14:creationId xmlns:p14="http://schemas.microsoft.com/office/powerpoint/2010/main" val="1630256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RMA’s vision is to secure the future of agriculture by providing world class risk management tools to rural America.</a:t>
            </a:r>
          </a:p>
          <a:p>
            <a:endParaRPr lang="en-US" dirty="0"/>
          </a:p>
          <a:p>
            <a:endParaRPr lang="en-US" dirty="0"/>
          </a:p>
          <a:p>
            <a:pPr defTabSz="931774">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40CC5E-DA32-426C-8850-6A23CFF502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8223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ED72C3-A6C7-5243-9849-BA91E44F280D}" type="slidenum">
              <a:rPr lang="en-US" smtClean="0"/>
              <a:t>5</a:t>
            </a:fld>
            <a:endParaRPr lang="en-US" dirty="0"/>
          </a:p>
        </p:txBody>
      </p:sp>
    </p:spTree>
    <p:extLst>
      <p:ext uri="{BB962C8B-B14F-4D97-AF65-F5344CB8AC3E}">
        <p14:creationId xmlns:p14="http://schemas.microsoft.com/office/powerpoint/2010/main" val="3801608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should you consider getting federal crop insurance for your farm or ranch?  It may help you stay in business after a severe weather event, low production year, or low prices.  It provides some financial stability and may improve access to credit.  </a:t>
            </a:r>
          </a:p>
        </p:txBody>
      </p:sp>
      <p:sp>
        <p:nvSpPr>
          <p:cNvPr id="4" name="Slide Number Placeholder 3"/>
          <p:cNvSpPr>
            <a:spLocks noGrp="1"/>
          </p:cNvSpPr>
          <p:nvPr>
            <p:ph type="sldNum" sz="quarter" idx="5"/>
          </p:nvPr>
        </p:nvSpPr>
        <p:spPr/>
        <p:txBody>
          <a:bodyPr/>
          <a:lstStyle/>
          <a:p>
            <a:fld id="{4540CC5E-DA32-426C-8850-6A23CFF50230}" type="slidenum">
              <a:rPr lang="en-US" smtClean="0"/>
              <a:t>6</a:t>
            </a:fld>
            <a:endParaRPr lang="en-US" dirty="0"/>
          </a:p>
        </p:txBody>
      </p:sp>
    </p:spTree>
    <p:extLst>
      <p:ext uri="{BB962C8B-B14F-4D97-AF65-F5344CB8AC3E}">
        <p14:creationId xmlns:p14="http://schemas.microsoft.com/office/powerpoint/2010/main" val="941361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ED72C3-A6C7-5243-9849-BA91E44F280D}" type="slidenum">
              <a:rPr lang="en-US" smtClean="0"/>
              <a:t>7</a:t>
            </a:fld>
            <a:endParaRPr lang="en-US" dirty="0"/>
          </a:p>
        </p:txBody>
      </p:sp>
    </p:spTree>
    <p:extLst>
      <p:ext uri="{BB962C8B-B14F-4D97-AF65-F5344CB8AC3E}">
        <p14:creationId xmlns:p14="http://schemas.microsoft.com/office/powerpoint/2010/main" val="3722148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Crop insurance has a unique delivery system through a public private partnership.</a:t>
            </a:r>
          </a:p>
          <a:p>
            <a:endParaRPr lang="en-US" dirty="0"/>
          </a:p>
          <a:p>
            <a:r>
              <a:rPr lang="en-US" dirty="0"/>
              <a:t>The public side being the government through RMA is responsible for developing and maintaining federal crop insurance policies, this includes determining the rates, prices and yields for each crop at the county level every year.  RMA is also in charge of compliance to prevent fraud or abuse. </a:t>
            </a:r>
          </a:p>
          <a:p>
            <a:endParaRPr lang="en-US" dirty="0"/>
          </a:p>
          <a:p>
            <a:r>
              <a:rPr lang="en-US" dirty="0"/>
              <a:t>Independent crop insurance agents sell the policies to farmers under approved insurance companies that underwrite the polices and settle the claims if there is a loss.</a:t>
            </a:r>
          </a:p>
          <a:p>
            <a:endParaRPr lang="en-US" dirty="0"/>
          </a:p>
          <a:p>
            <a:r>
              <a:rPr lang="en-US" dirty="0"/>
              <a:t>The federal government subsidizes the premiums to reduce the cost of crop insurance for farmers and reinsures the private insurance companies to share the cost of the claims.  If multi-peril crop insurance was sold only in the private sector it would likely not be affordable.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Just a little background on the relationship between RMA and the private Insurance Companies and agents:  RMA is responsible for developing and maintaining federal crop insurance policies, this includes determining the rates, prices and yields for each crop at the county level every year.  RMA is also in charge of compliance to prevent fraud or abuse. Private insurance companies and agents are responsible for selling insurance policies to farmers and settling their claims.  The federal government subsidizes the premiums to reduce the cost of crop insurance for farmers and reinsures the private insurance companies to share the cost of the claims.</a:t>
            </a:r>
          </a:p>
          <a:p>
            <a:endParaRPr lang="en-US" dirty="0"/>
          </a:p>
          <a:p>
            <a:endParaRPr lang="en-US" dirty="0"/>
          </a:p>
        </p:txBody>
      </p:sp>
      <p:sp>
        <p:nvSpPr>
          <p:cNvPr id="4" name="Slide Number Placeholder 3"/>
          <p:cNvSpPr>
            <a:spLocks noGrp="1"/>
          </p:cNvSpPr>
          <p:nvPr>
            <p:ph type="sldNum" sz="quarter" idx="5"/>
          </p:nvPr>
        </p:nvSpPr>
        <p:spPr/>
        <p:txBody>
          <a:bodyPr/>
          <a:lstStyle/>
          <a:p>
            <a:fld id="{4540CC5E-DA32-426C-8850-6A23CFF50230}" type="slidenum">
              <a:rPr lang="en-US" smtClean="0"/>
              <a:t>8</a:t>
            </a:fld>
            <a:endParaRPr lang="en-US" dirty="0"/>
          </a:p>
        </p:txBody>
      </p:sp>
    </p:spTree>
    <p:extLst>
      <p:ext uri="{BB962C8B-B14F-4D97-AF65-F5344CB8AC3E}">
        <p14:creationId xmlns:p14="http://schemas.microsoft.com/office/powerpoint/2010/main" val="3321841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31774">
              <a:defRPr/>
            </a:pPr>
            <a:r>
              <a:rPr lang="en-US" b="0" dirty="0"/>
              <a:t>Production based </a:t>
            </a:r>
            <a:r>
              <a:rPr lang="en-US" dirty="0"/>
              <a:t>policies insure against yield losses due to natural causes such as adverse weather, wildlife, insects, and disease. If the harvested (</a:t>
            </a:r>
            <a:r>
              <a:rPr lang="en-US" i="1" dirty="0"/>
              <a:t>plus any appraised</a:t>
            </a:r>
            <a:r>
              <a:rPr lang="en-US" dirty="0"/>
              <a:t>) production is less than the yield insured, the producer is paid an indemnity based on the difference. </a:t>
            </a:r>
          </a:p>
          <a:p>
            <a:endParaRPr lang="en-US" b="0" dirty="0"/>
          </a:p>
          <a:p>
            <a:r>
              <a:rPr lang="en-US" b="0" dirty="0"/>
              <a:t>Revenue policies</a:t>
            </a:r>
            <a:r>
              <a:rPr lang="en-US" b="0" baseline="0" dirty="0"/>
              <a:t> </a:t>
            </a:r>
            <a:r>
              <a:rPr lang="en-US" baseline="0" dirty="0"/>
              <a:t>p</a:t>
            </a:r>
            <a:r>
              <a:rPr lang="en-US" dirty="0"/>
              <a:t>rovide protection</a:t>
            </a:r>
            <a:r>
              <a:rPr lang="en-US" baseline="0" dirty="0"/>
              <a:t> against </a:t>
            </a:r>
            <a:r>
              <a:rPr lang="en-US" dirty="0"/>
              <a:t>price decline or increase (</a:t>
            </a:r>
            <a:r>
              <a:rPr lang="en-US" i="1" dirty="0"/>
              <a:t>or a combination of both</a:t>
            </a:r>
            <a:r>
              <a:rPr lang="en-US" dirty="0"/>
              <a:t>) in addition to yield losses. Projected and Harvest Prices are used to establish your coverage and to determine whether you have a loss. There</a:t>
            </a:r>
            <a:r>
              <a:rPr lang="en-US" baseline="0" dirty="0"/>
              <a:t> is additional premium cost for this added coverage.</a:t>
            </a:r>
            <a:endParaRPr lang="en-US" dirty="0"/>
          </a:p>
        </p:txBody>
      </p:sp>
      <p:sp>
        <p:nvSpPr>
          <p:cNvPr id="4" name="Slide Number Placeholder 3"/>
          <p:cNvSpPr>
            <a:spLocks noGrp="1"/>
          </p:cNvSpPr>
          <p:nvPr>
            <p:ph type="sldNum" sz="quarter" idx="5"/>
          </p:nvPr>
        </p:nvSpPr>
        <p:spPr/>
        <p:txBody>
          <a:bodyPr/>
          <a:lstStyle/>
          <a:p>
            <a:fld id="{4540CC5E-DA32-426C-8850-6A23CFF50230}" type="slidenum">
              <a:rPr lang="en-US" smtClean="0"/>
              <a:t>10</a:t>
            </a:fld>
            <a:endParaRPr lang="en-US"/>
          </a:p>
        </p:txBody>
      </p:sp>
    </p:spTree>
    <p:extLst>
      <p:ext uri="{BB962C8B-B14F-4D97-AF65-F5344CB8AC3E}">
        <p14:creationId xmlns:p14="http://schemas.microsoft.com/office/powerpoint/2010/main" val="304587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6D92963-AC58-4DB0-814D-7FFE7F81782A}" type="slidenum">
              <a:rPr lang="en-US" b="1" i="1" smtClean="0">
                <a:solidFill>
                  <a:srgbClr val="1F497D"/>
                </a:solidFill>
                <a:latin typeface="Times New Roman" pitchFamily="18" charset="0"/>
              </a:rPr>
              <a:pPr/>
              <a:t>12</a:t>
            </a:fld>
            <a:endParaRPr lang="en-US" b="1" i="1" dirty="0">
              <a:solidFill>
                <a:srgbClr val="1F497D"/>
              </a:solidFill>
              <a:latin typeface="Times New Roman" pitchFamily="18" charset="0"/>
            </a:endParaRPr>
          </a:p>
        </p:txBody>
      </p:sp>
      <p:sp>
        <p:nvSpPr>
          <p:cNvPr id="1085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8548" name="Rectangle 3"/>
          <p:cNvSpPr>
            <a:spLocks noGrp="1" noChangeArrowheads="1"/>
          </p:cNvSpPr>
          <p:nvPr>
            <p:ph type="body" idx="1"/>
          </p:nvPr>
        </p:nvSpPr>
        <p:spPr bwMode="auto">
          <a:xfrm>
            <a:off x="955818" y="4490034"/>
            <a:ext cx="5254554" cy="4252781"/>
          </a:xfrm>
          <a:noFill/>
        </p:spPr>
        <p:txBody>
          <a:bodyPr wrap="square" numCol="1" anchor="t" anchorCtr="0" compatLnSpc="1">
            <a:prstTxWarp prst="textNoShape">
              <a:avLst/>
            </a:prstTxWarp>
          </a:bodyPr>
          <a:lstStyle/>
          <a:p>
            <a:pPr eaLnBrk="1" hangingPunct="1">
              <a:spcBef>
                <a:spcPct val="0"/>
              </a:spcBef>
            </a:pPr>
            <a:endParaRPr lang="en-US" dirty="0"/>
          </a:p>
        </p:txBody>
      </p:sp>
    </p:spTree>
    <p:extLst>
      <p:ext uri="{BB962C8B-B14F-4D97-AF65-F5344CB8AC3E}">
        <p14:creationId xmlns:p14="http://schemas.microsoft.com/office/powerpoint/2010/main" val="18885942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A0329B0-363F-0D4A-BA57-4513066D2887}"/>
              </a:ext>
            </a:extLst>
          </p:cNvPr>
          <p:cNvPicPr>
            <a:picLocks noChangeAspect="1"/>
          </p:cNvPicPr>
          <p:nvPr userDrawn="1"/>
        </p:nvPicPr>
        <p:blipFill rotWithShape="1">
          <a:blip r:embed="rId3"/>
          <a:srcRect l="12427"/>
          <a:stretch/>
        </p:blipFill>
        <p:spPr>
          <a:xfrm>
            <a:off x="0" y="1260232"/>
            <a:ext cx="7205272" cy="4112845"/>
          </a:xfrm>
          <a:prstGeom prst="rect">
            <a:avLst/>
          </a:prstGeom>
        </p:spPr>
      </p:pic>
      <p:pic>
        <p:nvPicPr>
          <p:cNvPr id="7" name="Picture 6">
            <a:extLst>
              <a:ext uri="{FF2B5EF4-FFF2-40B4-BE49-F238E27FC236}">
                <a16:creationId xmlns:a16="http://schemas.microsoft.com/office/drawing/2014/main" id="{1B11A7CF-DF6F-6A41-8615-B1711E7D818E}"/>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7442530" y="3341077"/>
            <a:ext cx="4749471" cy="2032000"/>
          </a:xfrm>
          <a:prstGeom prst="rect">
            <a:avLst/>
          </a:prstGeom>
        </p:spPr>
      </p:pic>
      <p:pic>
        <p:nvPicPr>
          <p:cNvPr id="8" name="Picture 7">
            <a:extLst>
              <a:ext uri="{FF2B5EF4-FFF2-40B4-BE49-F238E27FC236}">
                <a16:creationId xmlns:a16="http://schemas.microsoft.com/office/drawing/2014/main" id="{CD8927FC-7D48-AD41-9CDD-B77CCA279C7E}"/>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7442532" y="1260233"/>
            <a:ext cx="4749469" cy="1856153"/>
          </a:xfrm>
          <a:prstGeom prst="rect">
            <a:avLst/>
          </a:prstGeom>
        </p:spPr>
      </p:pic>
      <p:sp>
        <p:nvSpPr>
          <p:cNvPr id="14" name="Title 1">
            <a:extLst>
              <a:ext uri="{FF2B5EF4-FFF2-40B4-BE49-F238E27FC236}">
                <a16:creationId xmlns:a16="http://schemas.microsoft.com/office/drawing/2014/main" id="{BF044206-FAFD-4A42-89C5-DA6CA83C9CBF}"/>
              </a:ext>
            </a:extLst>
          </p:cNvPr>
          <p:cNvSpPr>
            <a:spLocks noGrp="1"/>
          </p:cNvSpPr>
          <p:nvPr>
            <p:ph type="title"/>
          </p:nvPr>
        </p:nvSpPr>
        <p:spPr>
          <a:xfrm>
            <a:off x="344246" y="5699052"/>
            <a:ext cx="9513317" cy="985283"/>
          </a:xfrm>
        </p:spPr>
        <p:txBody>
          <a:bodyPr/>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858022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None/>
              <a:defRPr b="1">
                <a:solidFill>
                  <a:srgbClr val="065744"/>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863984F8-6CE3-2F45-A61F-1F022068406E}" type="datetimeFigureOut">
              <a:rPr lang="en-US" smtClean="0"/>
              <a:t>5/1/2025</a:t>
            </a:fld>
            <a:endParaRPr lang="en-US" dirty="0"/>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74AD7C1D-1BAF-4A43-8B86-2FB8EFB06079}" type="slidenum">
              <a:rPr lang="en-US" smtClean="0"/>
              <a:t>‹#›</a:t>
            </a:fld>
            <a:endParaRPr lang="en-US" dirty="0"/>
          </a:p>
        </p:txBody>
      </p:sp>
    </p:spTree>
    <p:extLst>
      <p:ext uri="{BB962C8B-B14F-4D97-AF65-F5344CB8AC3E}">
        <p14:creationId xmlns:p14="http://schemas.microsoft.com/office/powerpoint/2010/main" val="345156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863984F8-6CE3-2F45-A61F-1F022068406E}" type="datetimeFigureOut">
              <a:rPr lang="en-US" smtClean="0"/>
              <a:t>5/1/2025</a:t>
            </a:fld>
            <a:endParaRPr lang="en-US" dirty="0"/>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74AD7C1D-1BAF-4A43-8B86-2FB8EFB06079}" type="slidenum">
              <a:rPr lang="en-US" smtClean="0"/>
              <a:t>‹#›</a:t>
            </a:fld>
            <a:endParaRPr lang="en-US" dirty="0"/>
          </a:p>
        </p:txBody>
      </p:sp>
    </p:spTree>
    <p:extLst>
      <p:ext uri="{BB962C8B-B14F-4D97-AF65-F5344CB8AC3E}">
        <p14:creationId xmlns:p14="http://schemas.microsoft.com/office/powerpoint/2010/main" val="4152318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a:extLst>
              <a:ext uri="{FF2B5EF4-FFF2-40B4-BE49-F238E27FC236}">
                <a16:creationId xmlns:a16="http://schemas.microsoft.com/office/drawing/2014/main" id="{7D3011CF-6652-3242-92AB-DE439D90EA7B}"/>
              </a:ext>
            </a:extLst>
          </p:cNvPr>
          <p:cNvSpPr>
            <a:spLocks noGrp="1"/>
          </p:cNvSpPr>
          <p:nvPr>
            <p:ph type="dt" sz="half" idx="10"/>
          </p:nvPr>
        </p:nvSpPr>
        <p:spPr>
          <a:xfrm>
            <a:off x="838200" y="6356352"/>
            <a:ext cx="2743200" cy="365125"/>
          </a:xfrm>
          <a:prstGeom prst="rect">
            <a:avLst/>
          </a:prstGeom>
        </p:spPr>
        <p:txBody>
          <a:bodyPr/>
          <a:lstStyle/>
          <a:p>
            <a:fld id="{863984F8-6CE3-2F45-A61F-1F022068406E}" type="datetimeFigureOut">
              <a:rPr lang="en-US" smtClean="0"/>
              <a:t>5/1/2025</a:t>
            </a:fld>
            <a:endParaRPr lang="en-US" dirty="0"/>
          </a:p>
        </p:txBody>
      </p:sp>
      <p:sp>
        <p:nvSpPr>
          <p:cNvPr id="9" name="Footer Placeholder 7">
            <a:extLst>
              <a:ext uri="{FF2B5EF4-FFF2-40B4-BE49-F238E27FC236}">
                <a16:creationId xmlns:a16="http://schemas.microsoft.com/office/drawing/2014/main" id="{4FA8FC5F-F03F-6F4C-82D5-9D60678DBEDE}"/>
              </a:ext>
            </a:extLst>
          </p:cNvPr>
          <p:cNvSpPr>
            <a:spLocks noGrp="1"/>
          </p:cNvSpPr>
          <p:nvPr>
            <p:ph type="ftr" sz="quarter" idx="11"/>
          </p:nvPr>
        </p:nvSpPr>
        <p:spPr>
          <a:xfrm>
            <a:off x="4038600" y="6356352"/>
            <a:ext cx="4114800" cy="365125"/>
          </a:xfrm>
          <a:prstGeom prst="rect">
            <a:avLst/>
          </a:prstGeom>
        </p:spPr>
        <p:txBody>
          <a:bodyPr/>
          <a:lstStyle/>
          <a:p>
            <a:endParaRPr lang="en-US" dirty="0"/>
          </a:p>
        </p:txBody>
      </p:sp>
      <p:sp>
        <p:nvSpPr>
          <p:cNvPr id="10" name="Slide Number Placeholder 8">
            <a:extLst>
              <a:ext uri="{FF2B5EF4-FFF2-40B4-BE49-F238E27FC236}">
                <a16:creationId xmlns:a16="http://schemas.microsoft.com/office/drawing/2014/main" id="{C6BFF8BE-1CC5-4644-8FEF-F3E0B4D18560}"/>
              </a:ext>
            </a:extLst>
          </p:cNvPr>
          <p:cNvSpPr>
            <a:spLocks noGrp="1"/>
          </p:cNvSpPr>
          <p:nvPr>
            <p:ph type="sldNum" sz="quarter" idx="12"/>
          </p:nvPr>
        </p:nvSpPr>
        <p:spPr>
          <a:xfrm>
            <a:off x="8610600" y="6356352"/>
            <a:ext cx="2743200" cy="365125"/>
          </a:xfrm>
          <a:prstGeom prst="rect">
            <a:avLst/>
          </a:prstGeom>
        </p:spPr>
        <p:txBody>
          <a:bodyPr/>
          <a:lstStyle/>
          <a:p>
            <a:fld id="{74AD7C1D-1BAF-4A43-8B86-2FB8EFB06079}" type="slidenum">
              <a:rPr lang="en-US" smtClean="0"/>
              <a:t>‹#›</a:t>
            </a:fld>
            <a:endParaRPr lang="en-US" dirty="0"/>
          </a:p>
        </p:txBody>
      </p:sp>
    </p:spTree>
    <p:extLst>
      <p:ext uri="{BB962C8B-B14F-4D97-AF65-F5344CB8AC3E}">
        <p14:creationId xmlns:p14="http://schemas.microsoft.com/office/powerpoint/2010/main" val="3606050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935665"/>
            <a:ext cx="10515600" cy="7550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863984F8-6CE3-2F45-A61F-1F022068406E}" type="datetimeFigureOut">
              <a:rPr lang="en-US" smtClean="0"/>
              <a:t>5/1/2025</a:t>
            </a:fld>
            <a:endParaRPr lang="en-US" dirty="0"/>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74AD7C1D-1BAF-4A43-8B86-2FB8EFB06079}" type="slidenum">
              <a:rPr lang="en-US" smtClean="0"/>
              <a:t>‹#›</a:t>
            </a:fld>
            <a:endParaRPr lang="en-US" dirty="0"/>
          </a:p>
        </p:txBody>
      </p:sp>
    </p:spTree>
    <p:extLst>
      <p:ext uri="{BB962C8B-B14F-4D97-AF65-F5344CB8AC3E}">
        <p14:creationId xmlns:p14="http://schemas.microsoft.com/office/powerpoint/2010/main" val="71144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987426"/>
            <a:ext cx="3932237" cy="1443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615609"/>
            <a:ext cx="3932237" cy="325337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863984F8-6CE3-2F45-A61F-1F022068406E}" type="datetimeFigureOut">
              <a:rPr lang="en-US" smtClean="0"/>
              <a:t>5/1/2025</a:t>
            </a:fld>
            <a:endParaRPr lang="en-US" dirty="0"/>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74AD7C1D-1BAF-4A43-8B86-2FB8EFB06079}" type="slidenum">
              <a:rPr lang="en-US" smtClean="0"/>
              <a:t>‹#›</a:t>
            </a:fld>
            <a:endParaRPr lang="en-US" dirty="0"/>
          </a:p>
        </p:txBody>
      </p:sp>
    </p:spTree>
    <p:extLst>
      <p:ext uri="{BB962C8B-B14F-4D97-AF65-F5344CB8AC3E}">
        <p14:creationId xmlns:p14="http://schemas.microsoft.com/office/powerpoint/2010/main" val="1983771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61459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992373"/>
            <a:ext cx="9473019" cy="6983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9473019"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800340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914400" rtl="0" eaLnBrk="1" latinLnBrk="0" hangingPunct="1">
        <a:lnSpc>
          <a:spcPct val="90000"/>
        </a:lnSpc>
        <a:spcBef>
          <a:spcPct val="0"/>
        </a:spcBef>
        <a:buNone/>
        <a:defRPr sz="4000" kern="1200">
          <a:solidFill>
            <a:srgbClr val="0178CD"/>
          </a:solidFill>
          <a:latin typeface="Lato" panose="020F05020202040302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rma.usda.gov/"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rma.usda.gov/Information-Tools/Agent-Locator-Pag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10.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BB525D-6693-DF4A-B5EC-80C166CFD67C}"/>
              </a:ext>
            </a:extLst>
          </p:cNvPr>
          <p:cNvSpPr>
            <a:spLocks noGrp="1"/>
          </p:cNvSpPr>
          <p:nvPr>
            <p:ph type="title"/>
          </p:nvPr>
        </p:nvSpPr>
        <p:spPr>
          <a:xfrm>
            <a:off x="0" y="3770117"/>
            <a:ext cx="10623664" cy="866940"/>
          </a:xfrm>
        </p:spPr>
        <p:txBody>
          <a:bodyPr>
            <a:normAutofit fontScale="90000"/>
          </a:bodyPr>
          <a:lstStyle/>
          <a:p>
            <a:r>
              <a:rPr lang="en-US" dirty="0">
                <a:solidFill>
                  <a:srgbClr val="FFFF00"/>
                </a:solidFill>
              </a:rPr>
              <a:t>NRCS</a:t>
            </a:r>
            <a:br>
              <a:rPr lang="en-US" dirty="0">
                <a:solidFill>
                  <a:srgbClr val="FFFF00"/>
                </a:solidFill>
              </a:rPr>
            </a:br>
            <a:r>
              <a:rPr lang="en-US" dirty="0">
                <a:solidFill>
                  <a:srgbClr val="FFFF00"/>
                </a:solidFill>
              </a:rPr>
              <a:t>State Technical Advisory Committee</a:t>
            </a:r>
            <a:br>
              <a:rPr lang="en-US" dirty="0">
                <a:solidFill>
                  <a:srgbClr val="FFFF00"/>
                </a:solidFill>
              </a:rPr>
            </a:br>
            <a:br>
              <a:rPr lang="en-US" dirty="0">
                <a:solidFill>
                  <a:srgbClr val="FFFF00"/>
                </a:solidFill>
              </a:rPr>
            </a:br>
            <a:br>
              <a:rPr lang="en-US" dirty="0">
                <a:solidFill>
                  <a:srgbClr val="FFFF00"/>
                </a:solidFill>
              </a:rPr>
            </a:br>
            <a:r>
              <a:rPr lang="en-US" dirty="0">
                <a:solidFill>
                  <a:srgbClr val="FFFF00"/>
                </a:solidFill>
              </a:rPr>
              <a:t>Partner Update - Risk Management Agency (RMA)</a:t>
            </a:r>
            <a:br>
              <a:rPr lang="en-US" dirty="0">
                <a:solidFill>
                  <a:srgbClr val="FFFF00"/>
                </a:solidFill>
              </a:rPr>
            </a:br>
            <a:br>
              <a:rPr lang="en-US" dirty="0">
                <a:solidFill>
                  <a:srgbClr val="FFFF00"/>
                </a:solidFill>
              </a:rPr>
            </a:br>
            <a:br>
              <a:rPr lang="en-US" dirty="0"/>
            </a:br>
            <a:br>
              <a:rPr lang="en-US" dirty="0"/>
            </a:br>
            <a:r>
              <a:rPr lang="en-US" dirty="0"/>
              <a:t>May 1, 2025</a:t>
            </a:r>
          </a:p>
        </p:txBody>
      </p:sp>
    </p:spTree>
    <p:extLst>
      <p:ext uri="{BB962C8B-B14F-4D97-AF65-F5344CB8AC3E}">
        <p14:creationId xmlns:p14="http://schemas.microsoft.com/office/powerpoint/2010/main" val="4183977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28DD8-27A1-4FB0-82BB-0484CE65BBC7}"/>
              </a:ext>
            </a:extLst>
          </p:cNvPr>
          <p:cNvSpPr>
            <a:spLocks noGrp="1"/>
          </p:cNvSpPr>
          <p:nvPr>
            <p:ph type="title"/>
          </p:nvPr>
        </p:nvSpPr>
        <p:spPr>
          <a:xfrm>
            <a:off x="1259893" y="3101093"/>
            <a:ext cx="2454052" cy="3029344"/>
          </a:xfrm>
        </p:spPr>
        <p:txBody>
          <a:bodyPr>
            <a:normAutofit/>
          </a:bodyPr>
          <a:lstStyle/>
          <a:p>
            <a:r>
              <a:rPr lang="en-US" sz="3200">
                <a:solidFill>
                  <a:schemeClr val="bg1"/>
                </a:solidFill>
              </a:rPr>
              <a:t>Insured Causes of Loss</a:t>
            </a:r>
          </a:p>
        </p:txBody>
      </p:sp>
      <p:graphicFrame>
        <p:nvGraphicFramePr>
          <p:cNvPr id="5" name="Content Placeholder 2">
            <a:extLst>
              <a:ext uri="{FF2B5EF4-FFF2-40B4-BE49-F238E27FC236}">
                <a16:creationId xmlns:a16="http://schemas.microsoft.com/office/drawing/2014/main" id="{61C1691E-392E-4045-8836-42883A9EBF36}"/>
              </a:ext>
            </a:extLst>
          </p:cNvPr>
          <p:cNvGraphicFramePr>
            <a:graphicFrameLocks noGrp="1"/>
          </p:cNvGraphicFramePr>
          <p:nvPr>
            <p:ph idx="1"/>
          </p:nvPr>
        </p:nvGraphicFramePr>
        <p:xfrm>
          <a:off x="4340506" y="312517"/>
          <a:ext cx="7768902" cy="5903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D815DF3B-A340-19B3-4B4E-35EEAF9134B7}"/>
              </a:ext>
            </a:extLst>
          </p:cNvPr>
          <p:cNvSpPr txBox="1"/>
          <p:nvPr/>
        </p:nvSpPr>
        <p:spPr>
          <a:xfrm>
            <a:off x="561012" y="2109899"/>
            <a:ext cx="3466214" cy="2862322"/>
          </a:xfrm>
          <a:prstGeom prst="rect">
            <a:avLst/>
          </a:prstGeom>
          <a:noFill/>
        </p:spPr>
        <p:txBody>
          <a:bodyPr wrap="square" rtlCol="0">
            <a:spAutoFit/>
          </a:bodyPr>
          <a:lstStyle/>
          <a:p>
            <a:r>
              <a:rPr lang="en-US" sz="6000" dirty="0">
                <a:solidFill>
                  <a:schemeClr val="accent6">
                    <a:lumMod val="50000"/>
                  </a:schemeClr>
                </a:solidFill>
              </a:rPr>
              <a:t>Insured Causes of Loss</a:t>
            </a:r>
          </a:p>
        </p:txBody>
      </p:sp>
      <p:pic>
        <p:nvPicPr>
          <p:cNvPr id="4" name="Content Placeholder 3">
            <a:extLst>
              <a:ext uri="{FF2B5EF4-FFF2-40B4-BE49-F238E27FC236}">
                <a16:creationId xmlns:a16="http://schemas.microsoft.com/office/drawing/2014/main" id="{9F26A800-E8DB-13DB-FACE-EC10EC8C9599}"/>
              </a:ext>
            </a:extLst>
          </p:cNvPr>
          <p:cNvPicPr>
            <a:picLocks/>
          </p:cNvPicPr>
          <p:nvPr/>
        </p:nvPicPr>
        <p:blipFill>
          <a:blip r:embed="rId8"/>
          <a:srcRect b="53901"/>
          <a:stretch>
            <a:fillRect/>
          </a:stretch>
        </p:blipFill>
        <p:spPr bwMode="auto">
          <a:xfrm>
            <a:off x="82592" y="4887999"/>
            <a:ext cx="3113150" cy="1885779"/>
          </a:xfrm>
          <a:prstGeom prst="rect">
            <a:avLst/>
          </a:prstGeom>
          <a:noFill/>
          <a:ln w="9525">
            <a:noFill/>
            <a:miter lim="800000"/>
            <a:headEnd/>
            <a:tailEnd/>
          </a:ln>
          <a:effectLst/>
        </p:spPr>
      </p:pic>
    </p:spTree>
    <p:extLst>
      <p:ext uri="{BB962C8B-B14F-4D97-AF65-F5344CB8AC3E}">
        <p14:creationId xmlns:p14="http://schemas.microsoft.com/office/powerpoint/2010/main" val="564207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19994-983A-878C-E3F7-8E552704056B}"/>
              </a:ext>
            </a:extLst>
          </p:cNvPr>
          <p:cNvSpPr>
            <a:spLocks noGrp="1"/>
          </p:cNvSpPr>
          <p:nvPr>
            <p:ph type="title"/>
          </p:nvPr>
        </p:nvSpPr>
        <p:spPr/>
        <p:txBody>
          <a:bodyPr/>
          <a:lstStyle/>
          <a:p>
            <a:r>
              <a:rPr lang="en-US" dirty="0"/>
              <a:t>Crop Insurance Cycle</a:t>
            </a:r>
          </a:p>
        </p:txBody>
      </p:sp>
      <p:pic>
        <p:nvPicPr>
          <p:cNvPr id="5" name="Picture 1" descr="image002">
            <a:extLst>
              <a:ext uri="{FF2B5EF4-FFF2-40B4-BE49-F238E27FC236}">
                <a16:creationId xmlns:a16="http://schemas.microsoft.com/office/drawing/2014/main" id="{BB0ABB35-24B9-6D05-464C-ECC7182BF78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97538" y="1844647"/>
            <a:ext cx="7353937" cy="4313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908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1676400" y="2727325"/>
            <a:ext cx="8534400" cy="701675"/>
          </a:xfrm>
          <a:prstGeom prst="rect">
            <a:avLst/>
          </a:prstGeom>
          <a:noFill/>
          <a:ln w="12699">
            <a:noFill/>
            <a:miter lim="800000"/>
            <a:headEnd/>
            <a:tailEnd/>
          </a:ln>
        </p:spPr>
        <p:txBody>
          <a:bodyPr lIns="91429" tIns="45714" rIns="91429" bIns="45714">
            <a:spAutoFit/>
          </a:bodyPr>
          <a:lstStyle/>
          <a:p>
            <a:pPr marL="457200" indent="-457200" algn="ctr" eaLnBrk="0" fontAlgn="base" hangingPunct="0">
              <a:spcBef>
                <a:spcPct val="20000"/>
              </a:spcBef>
              <a:spcAft>
                <a:spcPct val="0"/>
              </a:spcAft>
              <a:buClr>
                <a:srgbClr val="795241"/>
              </a:buClr>
              <a:buSzPct val="65000"/>
            </a:pPr>
            <a:r>
              <a:rPr kumimoji="1" lang="en-US" sz="4000" b="1" dirty="0">
                <a:solidFill>
                  <a:srgbClr val="000000"/>
                </a:solidFill>
                <a:latin typeface="Arial" pitchFamily="34" charset="0"/>
              </a:rPr>
              <a:t>USDA Risk Management Agency</a:t>
            </a:r>
          </a:p>
        </p:txBody>
      </p:sp>
      <p:sp>
        <p:nvSpPr>
          <p:cNvPr id="91139" name="Text Box 3"/>
          <p:cNvSpPr txBox="1">
            <a:spLocks noChangeArrowheads="1"/>
          </p:cNvSpPr>
          <p:nvPr/>
        </p:nvSpPr>
        <p:spPr bwMode="auto">
          <a:xfrm>
            <a:off x="3240881" y="3837020"/>
            <a:ext cx="5710237" cy="2775904"/>
          </a:xfrm>
          <a:prstGeom prst="rect">
            <a:avLst/>
          </a:prstGeom>
          <a:solidFill>
            <a:srgbClr val="FFFCC1"/>
          </a:solidFill>
          <a:ln w="9525">
            <a:solidFill>
              <a:schemeClr val="bg2"/>
            </a:solidFill>
            <a:miter lim="800000"/>
            <a:headEnd/>
            <a:tailEnd/>
          </a:ln>
        </p:spPr>
        <p:txBody>
          <a:bodyPr lIns="82058" tIns="41029" rIns="82058" bIns="41029">
            <a:spAutoFit/>
          </a:bodyPr>
          <a:lstStyle/>
          <a:p>
            <a:pPr algn="ctr" defTabSz="820738" eaLnBrk="0" fontAlgn="base" hangingPunct="0">
              <a:spcBef>
                <a:spcPct val="0"/>
              </a:spcBef>
              <a:spcAft>
                <a:spcPct val="0"/>
              </a:spcAft>
            </a:pPr>
            <a:r>
              <a:rPr lang="en-US" sz="2500" b="1" dirty="0">
                <a:solidFill>
                  <a:srgbClr val="000000"/>
                </a:solidFill>
                <a:latin typeface="Arial" pitchFamily="34" charset="0"/>
              </a:rPr>
              <a:t>Spokane Regional Office</a:t>
            </a:r>
          </a:p>
          <a:p>
            <a:pPr algn="ctr" defTabSz="820738" eaLnBrk="0" fontAlgn="base" hangingPunct="0">
              <a:spcBef>
                <a:spcPct val="0"/>
              </a:spcBef>
              <a:spcAft>
                <a:spcPct val="0"/>
              </a:spcAft>
            </a:pPr>
            <a:r>
              <a:rPr lang="en-US" sz="2500" b="1" dirty="0">
                <a:solidFill>
                  <a:srgbClr val="000000"/>
                </a:solidFill>
                <a:latin typeface="Arial" pitchFamily="34" charset="0"/>
              </a:rPr>
              <a:t>11707 E. Sprague Ave, Suite 304</a:t>
            </a:r>
          </a:p>
          <a:p>
            <a:pPr algn="ctr" defTabSz="820738" eaLnBrk="0" fontAlgn="base" hangingPunct="0">
              <a:spcBef>
                <a:spcPct val="0"/>
              </a:spcBef>
              <a:spcAft>
                <a:spcPct val="0"/>
              </a:spcAft>
            </a:pPr>
            <a:r>
              <a:rPr lang="en-US" sz="2500" b="1" dirty="0">
                <a:solidFill>
                  <a:srgbClr val="000000"/>
                </a:solidFill>
                <a:latin typeface="Arial" pitchFamily="34" charset="0"/>
              </a:rPr>
              <a:t>Spokane Valley, WA  99206</a:t>
            </a:r>
          </a:p>
          <a:p>
            <a:pPr algn="ctr" defTabSz="820738" eaLnBrk="0" fontAlgn="base" hangingPunct="0">
              <a:spcBef>
                <a:spcPct val="0"/>
              </a:spcBef>
              <a:spcAft>
                <a:spcPct val="0"/>
              </a:spcAft>
            </a:pPr>
            <a:r>
              <a:rPr lang="en-US" sz="2500" b="1" dirty="0">
                <a:solidFill>
                  <a:srgbClr val="000000"/>
                </a:solidFill>
                <a:latin typeface="Arial" pitchFamily="34" charset="0"/>
              </a:rPr>
              <a:t>509-228-6320</a:t>
            </a:r>
          </a:p>
          <a:p>
            <a:pPr algn="ctr" defTabSz="820738" eaLnBrk="0" fontAlgn="base" hangingPunct="0">
              <a:spcBef>
                <a:spcPct val="0"/>
              </a:spcBef>
              <a:spcAft>
                <a:spcPct val="0"/>
              </a:spcAft>
            </a:pPr>
            <a:r>
              <a:rPr lang="en-US" sz="2500" b="1" dirty="0">
                <a:solidFill>
                  <a:srgbClr val="C00000"/>
                </a:solidFill>
                <a:latin typeface="Arial" pitchFamily="34" charset="0"/>
              </a:rPr>
              <a:t>1-800-205-9953</a:t>
            </a:r>
            <a:endParaRPr lang="en-US" sz="2500" b="1" u="sng" dirty="0">
              <a:solidFill>
                <a:srgbClr val="463634"/>
              </a:solidFill>
              <a:latin typeface="Arial" pitchFamily="34" charset="0"/>
            </a:endParaRPr>
          </a:p>
          <a:p>
            <a:pPr algn="ctr" defTabSz="820738" eaLnBrk="0" fontAlgn="base" hangingPunct="0">
              <a:spcBef>
                <a:spcPct val="0"/>
              </a:spcBef>
              <a:spcAft>
                <a:spcPct val="0"/>
              </a:spcAft>
            </a:pPr>
            <a:r>
              <a:rPr lang="en-US" sz="2500" b="1" u="sng" dirty="0">
                <a:solidFill>
                  <a:srgbClr val="000000"/>
                </a:solidFill>
                <a:latin typeface="Arial" pitchFamily="34" charset="0"/>
                <a:hlinkClick r:id="rId3"/>
              </a:rPr>
              <a:t>www.rma.usda.gov</a:t>
            </a:r>
            <a:endParaRPr lang="en-US" sz="2500" b="1" u="sng" dirty="0">
              <a:solidFill>
                <a:srgbClr val="000000"/>
              </a:solidFill>
              <a:latin typeface="Arial" pitchFamily="34" charset="0"/>
            </a:endParaRPr>
          </a:p>
          <a:p>
            <a:pPr algn="ctr" defTabSz="820738" eaLnBrk="0" fontAlgn="base" hangingPunct="0">
              <a:spcBef>
                <a:spcPct val="0"/>
              </a:spcBef>
              <a:spcAft>
                <a:spcPct val="0"/>
              </a:spcAft>
            </a:pPr>
            <a:r>
              <a:rPr lang="en-US" sz="2500" b="1" dirty="0">
                <a:solidFill>
                  <a:srgbClr val="000000"/>
                </a:solidFill>
                <a:latin typeface="Arial" pitchFamily="34" charset="0"/>
              </a:rPr>
              <a:t>Benjamin.thiel@usda.gov</a:t>
            </a:r>
          </a:p>
        </p:txBody>
      </p:sp>
      <p:sp>
        <p:nvSpPr>
          <p:cNvPr id="91141" name="Rectangle 5"/>
          <p:cNvSpPr>
            <a:spLocks noChangeArrowheads="1"/>
          </p:cNvSpPr>
          <p:nvPr/>
        </p:nvSpPr>
        <p:spPr bwMode="auto">
          <a:xfrm>
            <a:off x="2209799" y="1138335"/>
            <a:ext cx="7772400" cy="1083906"/>
          </a:xfrm>
          <a:prstGeom prst="rect">
            <a:avLst/>
          </a:prstGeom>
          <a:solidFill>
            <a:srgbClr val="CCFFFF"/>
          </a:solidFill>
          <a:ln w="9525">
            <a:solidFill>
              <a:schemeClr val="bg2"/>
            </a:solidFill>
            <a:miter lim="800000"/>
            <a:headEnd/>
            <a:tailEnd/>
          </a:ln>
        </p:spPr>
        <p:txBody>
          <a:bodyPr anchor="ctr"/>
          <a:lstStyle/>
          <a:p>
            <a:pPr algn="ctr" eaLnBrk="0" fontAlgn="base" hangingPunct="0">
              <a:spcBef>
                <a:spcPct val="0"/>
              </a:spcBef>
              <a:spcAft>
                <a:spcPct val="0"/>
              </a:spcAft>
            </a:pPr>
            <a:r>
              <a:rPr lang="en-US" sz="4400" b="1" i="1" dirty="0">
                <a:solidFill>
                  <a:srgbClr val="000000"/>
                </a:solidFill>
                <a:latin typeface="Arial" pitchFamily="34" charset="0"/>
              </a:rPr>
              <a:t>Thank you!!</a:t>
            </a:r>
          </a:p>
          <a:p>
            <a:pPr algn="ctr" eaLnBrk="0" fontAlgn="base" hangingPunct="0">
              <a:spcBef>
                <a:spcPct val="0"/>
              </a:spcBef>
              <a:spcAft>
                <a:spcPct val="0"/>
              </a:spcAft>
            </a:pPr>
            <a:r>
              <a:rPr lang="en-US" sz="4400" b="1" i="1" dirty="0">
                <a:solidFill>
                  <a:srgbClr val="000000"/>
                </a:solidFill>
                <a:latin typeface="Arial" pitchFamily="34" charset="0"/>
              </a:rPr>
              <a:t>Questions?</a:t>
            </a:r>
          </a:p>
        </p:txBody>
      </p:sp>
    </p:spTree>
    <p:extLst>
      <p:ext uri="{BB962C8B-B14F-4D97-AF65-F5344CB8AC3E}">
        <p14:creationId xmlns:p14="http://schemas.microsoft.com/office/powerpoint/2010/main" val="1102642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DAFEE-BF8C-472B-BC14-1F5B0EA46F1E}"/>
              </a:ext>
            </a:extLst>
          </p:cNvPr>
          <p:cNvSpPr>
            <a:spLocks noGrp="1"/>
          </p:cNvSpPr>
          <p:nvPr>
            <p:ph type="title"/>
          </p:nvPr>
        </p:nvSpPr>
        <p:spPr>
          <a:xfrm>
            <a:off x="305320" y="158041"/>
            <a:ext cx="3713869" cy="6541917"/>
          </a:xfrm>
        </p:spPr>
        <p:txBody>
          <a:bodyPr>
            <a:normAutofit/>
          </a:bodyPr>
          <a:lstStyle/>
          <a:p>
            <a:r>
              <a:rPr lang="en-US" sz="3200" dirty="0">
                <a:solidFill>
                  <a:srgbClr val="002060"/>
                </a:solidFill>
              </a:rPr>
              <a:t>Who are we?</a:t>
            </a:r>
            <a:br>
              <a:rPr lang="en-US" sz="3200" dirty="0">
                <a:solidFill>
                  <a:srgbClr val="002060"/>
                </a:solidFill>
              </a:rPr>
            </a:br>
            <a:br>
              <a:rPr lang="en-US" sz="3200" dirty="0">
                <a:solidFill>
                  <a:srgbClr val="002060"/>
                </a:solidFill>
              </a:rPr>
            </a:br>
            <a:r>
              <a:rPr lang="en-US" sz="2700" dirty="0">
                <a:solidFill>
                  <a:srgbClr val="002060"/>
                </a:solidFill>
              </a:rPr>
              <a:t>USDA’s Risk Management Agency (RMA) regulates and supervises the Federal Crop Insurance Program</a:t>
            </a:r>
            <a:br>
              <a:rPr lang="en-US" sz="2700" dirty="0">
                <a:solidFill>
                  <a:srgbClr val="002060"/>
                </a:solidFill>
              </a:rPr>
            </a:br>
            <a:br>
              <a:rPr lang="en-US" sz="2700" dirty="0">
                <a:solidFill>
                  <a:srgbClr val="002060"/>
                </a:solidFill>
              </a:rPr>
            </a:br>
            <a:r>
              <a:rPr lang="en-US" sz="2700" dirty="0">
                <a:solidFill>
                  <a:srgbClr val="002060"/>
                </a:solidFill>
              </a:rPr>
              <a:t>There are 10 Regional Offices in the U.S</a:t>
            </a:r>
            <a:endParaRPr lang="en-US" sz="3200" dirty="0">
              <a:solidFill>
                <a:srgbClr val="002060"/>
              </a:solidFill>
            </a:endParaRPr>
          </a:p>
        </p:txBody>
      </p:sp>
      <p:grpSp>
        <p:nvGrpSpPr>
          <p:cNvPr id="7" name="Canvas 124">
            <a:extLst>
              <a:ext uri="{FF2B5EF4-FFF2-40B4-BE49-F238E27FC236}">
                <a16:creationId xmlns:a16="http://schemas.microsoft.com/office/drawing/2014/main" id="{2A85C031-F535-424D-AED3-C5F6F2C4623D}"/>
              </a:ext>
            </a:extLst>
          </p:cNvPr>
          <p:cNvGrpSpPr/>
          <p:nvPr/>
        </p:nvGrpSpPr>
        <p:grpSpPr>
          <a:xfrm>
            <a:off x="4547975" y="586700"/>
            <a:ext cx="7338705" cy="5404559"/>
            <a:chOff x="0" y="0"/>
            <a:chExt cx="5943600" cy="4187190"/>
          </a:xfrm>
        </p:grpSpPr>
        <p:sp>
          <p:nvSpPr>
            <p:cNvPr id="9" name="Rectangle 8">
              <a:extLst>
                <a:ext uri="{FF2B5EF4-FFF2-40B4-BE49-F238E27FC236}">
                  <a16:creationId xmlns:a16="http://schemas.microsoft.com/office/drawing/2014/main" id="{2D8D1EDD-CB65-4B39-ACDA-F9FD7AFA48AD}"/>
                </a:ext>
              </a:extLst>
            </p:cNvPr>
            <p:cNvSpPr/>
            <p:nvPr/>
          </p:nvSpPr>
          <p:spPr>
            <a:xfrm>
              <a:off x="0" y="0"/>
              <a:ext cx="5943600" cy="4187190"/>
            </a:xfrm>
            <a:prstGeom prst="rect">
              <a:avLst/>
            </a:prstGeom>
            <a:no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D459F26-4B80-4569-AE64-37470AF252D6}"/>
                </a:ext>
              </a:extLst>
            </p:cNvPr>
            <p:cNvSpPr>
              <a:spLocks noChangeArrowheads="1"/>
            </p:cNvSpPr>
            <p:nvPr/>
          </p:nvSpPr>
          <p:spPr bwMode="auto">
            <a:xfrm>
              <a:off x="5407025" y="1577340"/>
              <a:ext cx="8191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13" name="Rectangle 12">
              <a:extLst>
                <a:ext uri="{FF2B5EF4-FFF2-40B4-BE49-F238E27FC236}">
                  <a16:creationId xmlns:a16="http://schemas.microsoft.com/office/drawing/2014/main" id="{CE83F39A-E481-462C-9DB2-30F215CE4B7C}"/>
                </a:ext>
              </a:extLst>
            </p:cNvPr>
            <p:cNvSpPr>
              <a:spLocks noChangeArrowheads="1"/>
            </p:cNvSpPr>
            <p:nvPr/>
          </p:nvSpPr>
          <p:spPr bwMode="auto">
            <a:xfrm>
              <a:off x="5314315" y="1668780"/>
              <a:ext cx="407035" cy="19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6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Raleigh NC</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13">
              <a:extLst>
                <a:ext uri="{FF2B5EF4-FFF2-40B4-BE49-F238E27FC236}">
                  <a16:creationId xmlns:a16="http://schemas.microsoft.com/office/drawing/2014/main" id="{40F1853D-97B7-4A95-A72D-419C929008CD}"/>
                </a:ext>
              </a:extLst>
            </p:cNvPr>
            <p:cNvSpPr>
              <a:spLocks noChangeArrowheads="1"/>
            </p:cNvSpPr>
            <p:nvPr/>
          </p:nvSpPr>
          <p:spPr bwMode="auto">
            <a:xfrm>
              <a:off x="4367530" y="2399030"/>
              <a:ext cx="461645" cy="179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6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Jackson, MS</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B7249498-906F-4B5E-9810-C7CEB41E4F61}"/>
                </a:ext>
              </a:extLst>
            </p:cNvPr>
            <p:cNvSpPr>
              <a:spLocks noChangeArrowheads="1"/>
            </p:cNvSpPr>
            <p:nvPr/>
          </p:nvSpPr>
          <p:spPr bwMode="auto">
            <a:xfrm>
              <a:off x="3336290" y="2425700"/>
              <a:ext cx="440690" cy="19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6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Jackson MS</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D205DD85-9470-4301-9940-E5EAF3250684}"/>
                </a:ext>
              </a:extLst>
            </p:cNvPr>
            <p:cNvSpPr>
              <a:spLocks noChangeArrowheads="1"/>
            </p:cNvSpPr>
            <p:nvPr/>
          </p:nvSpPr>
          <p:spPr bwMode="auto">
            <a:xfrm>
              <a:off x="4854575" y="3021965"/>
              <a:ext cx="8191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17" name="Rectangle 16">
              <a:extLst>
                <a:ext uri="{FF2B5EF4-FFF2-40B4-BE49-F238E27FC236}">
                  <a16:creationId xmlns:a16="http://schemas.microsoft.com/office/drawing/2014/main" id="{89376045-12FB-4EFE-977D-ACE62149A506}"/>
                </a:ext>
              </a:extLst>
            </p:cNvPr>
            <p:cNvSpPr>
              <a:spLocks noChangeArrowheads="1"/>
            </p:cNvSpPr>
            <p:nvPr/>
          </p:nvSpPr>
          <p:spPr bwMode="auto">
            <a:xfrm>
              <a:off x="4740910" y="3114040"/>
              <a:ext cx="453390" cy="19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6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Valdosta GA</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8" name="Rectangle 17">
              <a:extLst>
                <a:ext uri="{FF2B5EF4-FFF2-40B4-BE49-F238E27FC236}">
                  <a16:creationId xmlns:a16="http://schemas.microsoft.com/office/drawing/2014/main" id="{6C175BF7-4294-468A-B67C-A566E18B3569}"/>
                </a:ext>
              </a:extLst>
            </p:cNvPr>
            <p:cNvSpPr>
              <a:spLocks noChangeArrowheads="1"/>
            </p:cNvSpPr>
            <p:nvPr/>
          </p:nvSpPr>
          <p:spPr bwMode="auto">
            <a:xfrm>
              <a:off x="3774440" y="682625"/>
              <a:ext cx="8191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19" name="Rectangle 18">
              <a:extLst>
                <a:ext uri="{FF2B5EF4-FFF2-40B4-BE49-F238E27FC236}">
                  <a16:creationId xmlns:a16="http://schemas.microsoft.com/office/drawing/2014/main" id="{D8B57FC4-9CBA-4F2C-99FA-7641CCBC803F}"/>
                </a:ext>
              </a:extLst>
            </p:cNvPr>
            <p:cNvSpPr>
              <a:spLocks noChangeArrowheads="1"/>
            </p:cNvSpPr>
            <p:nvPr/>
          </p:nvSpPr>
          <p:spPr bwMode="auto">
            <a:xfrm>
              <a:off x="3856355" y="1028700"/>
              <a:ext cx="487045" cy="19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6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Springfield IL</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65120405-3E39-401A-9542-7751A886B793}"/>
                </a:ext>
              </a:extLst>
            </p:cNvPr>
            <p:cNvSpPr>
              <a:spLocks noChangeArrowheads="1"/>
            </p:cNvSpPr>
            <p:nvPr/>
          </p:nvSpPr>
          <p:spPr bwMode="auto">
            <a:xfrm>
              <a:off x="2854960" y="682625"/>
              <a:ext cx="8191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21" name="Rectangle 20">
              <a:extLst>
                <a:ext uri="{FF2B5EF4-FFF2-40B4-BE49-F238E27FC236}">
                  <a16:creationId xmlns:a16="http://schemas.microsoft.com/office/drawing/2014/main" id="{7DBAEE56-76B3-46CE-8B7B-F1564B504A42}"/>
                </a:ext>
              </a:extLst>
            </p:cNvPr>
            <p:cNvSpPr>
              <a:spLocks noChangeArrowheads="1"/>
            </p:cNvSpPr>
            <p:nvPr/>
          </p:nvSpPr>
          <p:spPr bwMode="auto">
            <a:xfrm>
              <a:off x="2771140" y="774700"/>
              <a:ext cx="398145" cy="19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6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St Paul MN</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tangle 21">
              <a:extLst>
                <a:ext uri="{FF2B5EF4-FFF2-40B4-BE49-F238E27FC236}">
                  <a16:creationId xmlns:a16="http://schemas.microsoft.com/office/drawing/2014/main" id="{991F4B9F-A7A9-4CF3-B515-EBF2C1A63334}"/>
                </a:ext>
              </a:extLst>
            </p:cNvPr>
            <p:cNvSpPr>
              <a:spLocks noChangeArrowheads="1"/>
            </p:cNvSpPr>
            <p:nvPr/>
          </p:nvSpPr>
          <p:spPr bwMode="auto">
            <a:xfrm>
              <a:off x="3012440" y="3422015"/>
              <a:ext cx="8191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23" name="Rectangle 22">
              <a:extLst>
                <a:ext uri="{FF2B5EF4-FFF2-40B4-BE49-F238E27FC236}">
                  <a16:creationId xmlns:a16="http://schemas.microsoft.com/office/drawing/2014/main" id="{5696F410-D818-46A5-877C-83F37E1CFABD}"/>
                </a:ext>
              </a:extLst>
            </p:cNvPr>
            <p:cNvSpPr>
              <a:spLocks noChangeArrowheads="1"/>
            </p:cNvSpPr>
            <p:nvPr/>
          </p:nvSpPr>
          <p:spPr bwMode="auto">
            <a:xfrm>
              <a:off x="2788920" y="3514090"/>
              <a:ext cx="669290" cy="19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6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Oklahoma City OK</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tangle 23">
              <a:extLst>
                <a:ext uri="{FF2B5EF4-FFF2-40B4-BE49-F238E27FC236}">
                  <a16:creationId xmlns:a16="http://schemas.microsoft.com/office/drawing/2014/main" id="{1E4761CF-549C-4E4B-828B-9B44AEF007E5}"/>
                </a:ext>
              </a:extLst>
            </p:cNvPr>
            <p:cNvSpPr>
              <a:spLocks noChangeArrowheads="1"/>
            </p:cNvSpPr>
            <p:nvPr/>
          </p:nvSpPr>
          <p:spPr bwMode="auto">
            <a:xfrm>
              <a:off x="191135" y="2838450"/>
              <a:ext cx="334645" cy="19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6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Davis CA</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EDA7603D-1E0E-461A-9075-D15D79AB3552}"/>
                </a:ext>
              </a:extLst>
            </p:cNvPr>
            <p:cNvSpPr>
              <a:spLocks noChangeArrowheads="1"/>
            </p:cNvSpPr>
            <p:nvPr/>
          </p:nvSpPr>
          <p:spPr bwMode="auto">
            <a:xfrm>
              <a:off x="340995" y="682625"/>
              <a:ext cx="8191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26" name="Rectangle 25">
              <a:extLst>
                <a:ext uri="{FF2B5EF4-FFF2-40B4-BE49-F238E27FC236}">
                  <a16:creationId xmlns:a16="http://schemas.microsoft.com/office/drawing/2014/main" id="{4137BEF5-15BE-4AD0-BB4C-842A266D80EB}"/>
                </a:ext>
              </a:extLst>
            </p:cNvPr>
            <p:cNvSpPr>
              <a:spLocks noChangeArrowheads="1"/>
            </p:cNvSpPr>
            <p:nvPr/>
          </p:nvSpPr>
          <p:spPr bwMode="auto">
            <a:xfrm>
              <a:off x="227330" y="774700"/>
              <a:ext cx="466090" cy="19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6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Spokane WA</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7" name="Rectangle 26">
              <a:extLst>
                <a:ext uri="{FF2B5EF4-FFF2-40B4-BE49-F238E27FC236}">
                  <a16:creationId xmlns:a16="http://schemas.microsoft.com/office/drawing/2014/main" id="{901E72EF-E678-4E5A-9754-67040687F407}"/>
                </a:ext>
              </a:extLst>
            </p:cNvPr>
            <p:cNvSpPr>
              <a:spLocks noChangeArrowheads="1"/>
            </p:cNvSpPr>
            <p:nvPr/>
          </p:nvSpPr>
          <p:spPr bwMode="auto">
            <a:xfrm>
              <a:off x="1723390" y="682625"/>
              <a:ext cx="8191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28" name="Rectangle 27">
              <a:extLst>
                <a:ext uri="{FF2B5EF4-FFF2-40B4-BE49-F238E27FC236}">
                  <a16:creationId xmlns:a16="http://schemas.microsoft.com/office/drawing/2014/main" id="{319518EF-7951-4467-A458-791E964CFC98}"/>
                </a:ext>
              </a:extLst>
            </p:cNvPr>
            <p:cNvSpPr>
              <a:spLocks noChangeArrowheads="1"/>
            </p:cNvSpPr>
            <p:nvPr/>
          </p:nvSpPr>
          <p:spPr bwMode="auto">
            <a:xfrm>
              <a:off x="1629410" y="774700"/>
              <a:ext cx="406400" cy="19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6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Billings MT</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9" name="Rectangle 28">
              <a:extLst>
                <a:ext uri="{FF2B5EF4-FFF2-40B4-BE49-F238E27FC236}">
                  <a16:creationId xmlns:a16="http://schemas.microsoft.com/office/drawing/2014/main" id="{93B47866-552C-402E-BC6B-317B871CE021}"/>
                </a:ext>
              </a:extLst>
            </p:cNvPr>
            <p:cNvSpPr>
              <a:spLocks noChangeArrowheads="1"/>
            </p:cNvSpPr>
            <p:nvPr/>
          </p:nvSpPr>
          <p:spPr bwMode="auto">
            <a:xfrm>
              <a:off x="2084705" y="2381885"/>
              <a:ext cx="394335" cy="19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6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Topeka KS</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0" name="Freeform 25">
              <a:extLst>
                <a:ext uri="{FF2B5EF4-FFF2-40B4-BE49-F238E27FC236}">
                  <a16:creationId xmlns:a16="http://schemas.microsoft.com/office/drawing/2014/main" id="{13C938A9-1CEA-4AD6-811F-FB7E812F6665}"/>
                </a:ext>
              </a:extLst>
            </p:cNvPr>
            <p:cNvSpPr>
              <a:spLocks/>
            </p:cNvSpPr>
            <p:nvPr/>
          </p:nvSpPr>
          <p:spPr bwMode="auto">
            <a:xfrm>
              <a:off x="5017135" y="1654810"/>
              <a:ext cx="56515" cy="139065"/>
            </a:xfrm>
            <a:custGeom>
              <a:avLst/>
              <a:gdLst>
                <a:gd name="T0" fmla="*/ 10 w 89"/>
                <a:gd name="T1" fmla="*/ 201 h 219"/>
                <a:gd name="T2" fmla="*/ 10 w 89"/>
                <a:gd name="T3" fmla="*/ 187 h 219"/>
                <a:gd name="T4" fmla="*/ 8 w 89"/>
                <a:gd name="T5" fmla="*/ 159 h 219"/>
                <a:gd name="T6" fmla="*/ 4 w 89"/>
                <a:gd name="T7" fmla="*/ 110 h 219"/>
                <a:gd name="T8" fmla="*/ 3 w 89"/>
                <a:gd name="T9" fmla="*/ 94 h 219"/>
                <a:gd name="T10" fmla="*/ 3 w 89"/>
                <a:gd name="T11" fmla="*/ 87 h 219"/>
                <a:gd name="T12" fmla="*/ 3 w 89"/>
                <a:gd name="T13" fmla="*/ 73 h 219"/>
                <a:gd name="T14" fmla="*/ 0 w 89"/>
                <a:gd name="T15" fmla="*/ 19 h 219"/>
                <a:gd name="T16" fmla="*/ 1 w 89"/>
                <a:gd name="T17" fmla="*/ 19 h 219"/>
                <a:gd name="T18" fmla="*/ 5 w 89"/>
                <a:gd name="T19" fmla="*/ 12 h 219"/>
                <a:gd name="T20" fmla="*/ 11 w 89"/>
                <a:gd name="T21" fmla="*/ 5 h 219"/>
                <a:gd name="T22" fmla="*/ 17 w 89"/>
                <a:gd name="T23" fmla="*/ 2 h 219"/>
                <a:gd name="T24" fmla="*/ 24 w 89"/>
                <a:gd name="T25" fmla="*/ 0 h 219"/>
                <a:gd name="T26" fmla="*/ 39 w 89"/>
                <a:gd name="T27" fmla="*/ 3 h 219"/>
                <a:gd name="T28" fmla="*/ 44 w 89"/>
                <a:gd name="T29" fmla="*/ 8 h 219"/>
                <a:gd name="T30" fmla="*/ 46 w 89"/>
                <a:gd name="T31" fmla="*/ 9 h 219"/>
                <a:gd name="T32" fmla="*/ 43 w 89"/>
                <a:gd name="T33" fmla="*/ 11 h 219"/>
                <a:gd name="T34" fmla="*/ 40 w 89"/>
                <a:gd name="T35" fmla="*/ 13 h 219"/>
                <a:gd name="T36" fmla="*/ 39 w 89"/>
                <a:gd name="T37" fmla="*/ 16 h 219"/>
                <a:gd name="T38" fmla="*/ 37 w 89"/>
                <a:gd name="T39" fmla="*/ 21 h 219"/>
                <a:gd name="T40" fmla="*/ 36 w 89"/>
                <a:gd name="T41" fmla="*/ 21 h 219"/>
                <a:gd name="T42" fmla="*/ 21 w 89"/>
                <a:gd name="T43" fmla="*/ 37 h 219"/>
                <a:gd name="T44" fmla="*/ 27 w 89"/>
                <a:gd name="T45" fmla="*/ 44 h 219"/>
                <a:gd name="T46" fmla="*/ 24 w 89"/>
                <a:gd name="T47" fmla="*/ 60 h 219"/>
                <a:gd name="T48" fmla="*/ 33 w 89"/>
                <a:gd name="T49" fmla="*/ 76 h 219"/>
                <a:gd name="T50" fmla="*/ 47 w 89"/>
                <a:gd name="T51" fmla="*/ 93 h 219"/>
                <a:gd name="T52" fmla="*/ 47 w 89"/>
                <a:gd name="T53" fmla="*/ 122 h 219"/>
                <a:gd name="T54" fmla="*/ 56 w 89"/>
                <a:gd name="T55" fmla="*/ 130 h 219"/>
                <a:gd name="T56" fmla="*/ 59 w 89"/>
                <a:gd name="T57" fmla="*/ 141 h 219"/>
                <a:gd name="T58" fmla="*/ 72 w 89"/>
                <a:gd name="T59" fmla="*/ 162 h 219"/>
                <a:gd name="T60" fmla="*/ 85 w 89"/>
                <a:gd name="T61" fmla="*/ 164 h 219"/>
                <a:gd name="T62" fmla="*/ 89 w 89"/>
                <a:gd name="T63" fmla="*/ 219 h 219"/>
                <a:gd name="T64" fmla="*/ 88 w 89"/>
                <a:gd name="T65" fmla="*/ 219 h 219"/>
                <a:gd name="T66" fmla="*/ 85 w 89"/>
                <a:gd name="T67" fmla="*/ 219 h 219"/>
                <a:gd name="T68" fmla="*/ 53 w 89"/>
                <a:gd name="T69" fmla="*/ 217 h 219"/>
                <a:gd name="T70" fmla="*/ 11 w 89"/>
                <a:gd name="T71" fmla="*/ 216 h 219"/>
                <a:gd name="T72" fmla="*/ 10 w 89"/>
                <a:gd name="T73" fmla="*/ 20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9" h="219">
                  <a:moveTo>
                    <a:pt x="10" y="201"/>
                  </a:moveTo>
                  <a:lnTo>
                    <a:pt x="10" y="187"/>
                  </a:lnTo>
                  <a:lnTo>
                    <a:pt x="8" y="159"/>
                  </a:lnTo>
                  <a:lnTo>
                    <a:pt x="4" y="110"/>
                  </a:lnTo>
                  <a:lnTo>
                    <a:pt x="3" y="94"/>
                  </a:lnTo>
                  <a:lnTo>
                    <a:pt x="3" y="87"/>
                  </a:lnTo>
                  <a:lnTo>
                    <a:pt x="3" y="73"/>
                  </a:lnTo>
                  <a:lnTo>
                    <a:pt x="0" y="19"/>
                  </a:lnTo>
                  <a:lnTo>
                    <a:pt x="1" y="19"/>
                  </a:lnTo>
                  <a:lnTo>
                    <a:pt x="5" y="12"/>
                  </a:lnTo>
                  <a:lnTo>
                    <a:pt x="11" y="5"/>
                  </a:lnTo>
                  <a:lnTo>
                    <a:pt x="17" y="2"/>
                  </a:lnTo>
                  <a:lnTo>
                    <a:pt x="24" y="0"/>
                  </a:lnTo>
                  <a:lnTo>
                    <a:pt x="39" y="3"/>
                  </a:lnTo>
                  <a:lnTo>
                    <a:pt x="44" y="8"/>
                  </a:lnTo>
                  <a:lnTo>
                    <a:pt x="46" y="9"/>
                  </a:lnTo>
                  <a:lnTo>
                    <a:pt x="43" y="11"/>
                  </a:lnTo>
                  <a:lnTo>
                    <a:pt x="40" y="13"/>
                  </a:lnTo>
                  <a:lnTo>
                    <a:pt x="39" y="16"/>
                  </a:lnTo>
                  <a:lnTo>
                    <a:pt x="37" y="21"/>
                  </a:lnTo>
                  <a:lnTo>
                    <a:pt x="36" y="21"/>
                  </a:lnTo>
                  <a:lnTo>
                    <a:pt x="21" y="37"/>
                  </a:lnTo>
                  <a:lnTo>
                    <a:pt x="27" y="44"/>
                  </a:lnTo>
                  <a:lnTo>
                    <a:pt x="24" y="60"/>
                  </a:lnTo>
                  <a:lnTo>
                    <a:pt x="33" y="76"/>
                  </a:lnTo>
                  <a:lnTo>
                    <a:pt x="47" y="93"/>
                  </a:lnTo>
                  <a:lnTo>
                    <a:pt x="47" y="122"/>
                  </a:lnTo>
                  <a:lnTo>
                    <a:pt x="56" y="130"/>
                  </a:lnTo>
                  <a:lnTo>
                    <a:pt x="59" y="141"/>
                  </a:lnTo>
                  <a:lnTo>
                    <a:pt x="72" y="162"/>
                  </a:lnTo>
                  <a:lnTo>
                    <a:pt x="85" y="164"/>
                  </a:lnTo>
                  <a:lnTo>
                    <a:pt x="89" y="219"/>
                  </a:lnTo>
                  <a:lnTo>
                    <a:pt x="88" y="219"/>
                  </a:lnTo>
                  <a:lnTo>
                    <a:pt x="85" y="219"/>
                  </a:lnTo>
                  <a:lnTo>
                    <a:pt x="53" y="217"/>
                  </a:lnTo>
                  <a:lnTo>
                    <a:pt x="11" y="216"/>
                  </a:lnTo>
                  <a:lnTo>
                    <a:pt x="10" y="201"/>
                  </a:lnTo>
                  <a:close/>
                </a:path>
              </a:pathLst>
            </a:custGeom>
            <a:solidFill>
              <a:srgbClr val="FFFFFF"/>
            </a:solidFill>
            <a:ln w="16510">
              <a:solidFill>
                <a:srgbClr val="008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26">
              <a:extLst>
                <a:ext uri="{FF2B5EF4-FFF2-40B4-BE49-F238E27FC236}">
                  <a16:creationId xmlns:a16="http://schemas.microsoft.com/office/drawing/2014/main" id="{187650F9-6AC1-40DA-975A-5FCBB40D545C}"/>
                </a:ext>
              </a:extLst>
            </p:cNvPr>
            <p:cNvSpPr>
              <a:spLocks noEditPoints="1"/>
            </p:cNvSpPr>
            <p:nvPr/>
          </p:nvSpPr>
          <p:spPr bwMode="auto">
            <a:xfrm>
              <a:off x="5380355" y="845185"/>
              <a:ext cx="316230" cy="476885"/>
            </a:xfrm>
            <a:custGeom>
              <a:avLst/>
              <a:gdLst>
                <a:gd name="T0" fmla="*/ 156 w 498"/>
                <a:gd name="T1" fmla="*/ 640 h 751"/>
                <a:gd name="T2" fmla="*/ 150 w 498"/>
                <a:gd name="T3" fmla="*/ 625 h 751"/>
                <a:gd name="T4" fmla="*/ 134 w 498"/>
                <a:gd name="T5" fmla="*/ 638 h 751"/>
                <a:gd name="T6" fmla="*/ 127 w 498"/>
                <a:gd name="T7" fmla="*/ 625 h 751"/>
                <a:gd name="T8" fmla="*/ 104 w 498"/>
                <a:gd name="T9" fmla="*/ 670 h 751"/>
                <a:gd name="T10" fmla="*/ 75 w 498"/>
                <a:gd name="T11" fmla="*/ 708 h 751"/>
                <a:gd name="T12" fmla="*/ 32 w 498"/>
                <a:gd name="T13" fmla="*/ 745 h 751"/>
                <a:gd name="T14" fmla="*/ 22 w 498"/>
                <a:gd name="T15" fmla="*/ 719 h 751"/>
                <a:gd name="T16" fmla="*/ 13 w 498"/>
                <a:gd name="T17" fmla="*/ 700 h 751"/>
                <a:gd name="T18" fmla="*/ 14 w 498"/>
                <a:gd name="T19" fmla="*/ 680 h 751"/>
                <a:gd name="T20" fmla="*/ 14 w 498"/>
                <a:gd name="T21" fmla="*/ 671 h 751"/>
                <a:gd name="T22" fmla="*/ 9 w 498"/>
                <a:gd name="T23" fmla="*/ 552 h 751"/>
                <a:gd name="T24" fmla="*/ 14 w 498"/>
                <a:gd name="T25" fmla="*/ 371 h 751"/>
                <a:gd name="T26" fmla="*/ 33 w 498"/>
                <a:gd name="T27" fmla="*/ 368 h 751"/>
                <a:gd name="T28" fmla="*/ 53 w 498"/>
                <a:gd name="T29" fmla="*/ 362 h 751"/>
                <a:gd name="T30" fmla="*/ 82 w 498"/>
                <a:gd name="T31" fmla="*/ 304 h 751"/>
                <a:gd name="T32" fmla="*/ 101 w 498"/>
                <a:gd name="T33" fmla="*/ 265 h 751"/>
                <a:gd name="T34" fmla="*/ 94 w 498"/>
                <a:gd name="T35" fmla="*/ 244 h 751"/>
                <a:gd name="T36" fmla="*/ 108 w 498"/>
                <a:gd name="T37" fmla="*/ 198 h 751"/>
                <a:gd name="T38" fmla="*/ 133 w 498"/>
                <a:gd name="T39" fmla="*/ 135 h 751"/>
                <a:gd name="T40" fmla="*/ 247 w 498"/>
                <a:gd name="T41" fmla="*/ 34 h 751"/>
                <a:gd name="T42" fmla="*/ 325 w 498"/>
                <a:gd name="T43" fmla="*/ 30 h 751"/>
                <a:gd name="T44" fmla="*/ 399 w 498"/>
                <a:gd name="T45" fmla="*/ 69 h 751"/>
                <a:gd name="T46" fmla="*/ 399 w 498"/>
                <a:gd name="T47" fmla="*/ 277 h 751"/>
                <a:gd name="T48" fmla="*/ 397 w 498"/>
                <a:gd name="T49" fmla="*/ 312 h 751"/>
                <a:gd name="T50" fmla="*/ 420 w 498"/>
                <a:gd name="T51" fmla="*/ 325 h 751"/>
                <a:gd name="T52" fmla="*/ 433 w 498"/>
                <a:gd name="T53" fmla="*/ 345 h 751"/>
                <a:gd name="T54" fmla="*/ 441 w 498"/>
                <a:gd name="T55" fmla="*/ 397 h 751"/>
                <a:gd name="T56" fmla="*/ 474 w 498"/>
                <a:gd name="T57" fmla="*/ 403 h 751"/>
                <a:gd name="T58" fmla="*/ 477 w 498"/>
                <a:gd name="T59" fmla="*/ 445 h 751"/>
                <a:gd name="T60" fmla="*/ 469 w 498"/>
                <a:gd name="T61" fmla="*/ 488 h 751"/>
                <a:gd name="T62" fmla="*/ 425 w 498"/>
                <a:gd name="T63" fmla="*/ 498 h 751"/>
                <a:gd name="T64" fmla="*/ 390 w 498"/>
                <a:gd name="T65" fmla="*/ 508 h 751"/>
                <a:gd name="T66" fmla="*/ 377 w 498"/>
                <a:gd name="T67" fmla="*/ 514 h 751"/>
                <a:gd name="T68" fmla="*/ 364 w 498"/>
                <a:gd name="T69" fmla="*/ 534 h 751"/>
                <a:gd name="T70" fmla="*/ 329 w 498"/>
                <a:gd name="T71" fmla="*/ 526 h 751"/>
                <a:gd name="T72" fmla="*/ 309 w 498"/>
                <a:gd name="T73" fmla="*/ 550 h 751"/>
                <a:gd name="T74" fmla="*/ 274 w 498"/>
                <a:gd name="T75" fmla="*/ 543 h 751"/>
                <a:gd name="T76" fmla="*/ 283 w 498"/>
                <a:gd name="T77" fmla="*/ 505 h 751"/>
                <a:gd name="T78" fmla="*/ 269 w 498"/>
                <a:gd name="T79" fmla="*/ 495 h 751"/>
                <a:gd name="T80" fmla="*/ 257 w 498"/>
                <a:gd name="T81" fmla="*/ 526 h 751"/>
                <a:gd name="T82" fmla="*/ 243 w 498"/>
                <a:gd name="T83" fmla="*/ 588 h 751"/>
                <a:gd name="T84" fmla="*/ 209 w 498"/>
                <a:gd name="T85" fmla="*/ 596 h 751"/>
                <a:gd name="T86" fmla="*/ 180 w 498"/>
                <a:gd name="T87" fmla="*/ 625 h 751"/>
                <a:gd name="T88" fmla="*/ 178 w 498"/>
                <a:gd name="T89" fmla="*/ 593 h 751"/>
                <a:gd name="T90" fmla="*/ 165 w 498"/>
                <a:gd name="T91" fmla="*/ 635 h 751"/>
                <a:gd name="T92" fmla="*/ 154 w 498"/>
                <a:gd name="T93" fmla="*/ 595 h 751"/>
                <a:gd name="T94" fmla="*/ 326 w 498"/>
                <a:gd name="T95" fmla="*/ 536 h 751"/>
                <a:gd name="T96" fmla="*/ 344 w 498"/>
                <a:gd name="T97" fmla="*/ 524 h 751"/>
                <a:gd name="T98" fmla="*/ 334 w 498"/>
                <a:gd name="T99" fmla="*/ 560 h 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98" h="751">
                  <a:moveTo>
                    <a:pt x="157" y="586"/>
                  </a:moveTo>
                  <a:lnTo>
                    <a:pt x="147" y="599"/>
                  </a:lnTo>
                  <a:lnTo>
                    <a:pt x="156" y="640"/>
                  </a:lnTo>
                  <a:lnTo>
                    <a:pt x="152" y="644"/>
                  </a:lnTo>
                  <a:lnTo>
                    <a:pt x="149" y="641"/>
                  </a:lnTo>
                  <a:lnTo>
                    <a:pt x="150" y="625"/>
                  </a:lnTo>
                  <a:lnTo>
                    <a:pt x="144" y="619"/>
                  </a:lnTo>
                  <a:lnTo>
                    <a:pt x="143" y="634"/>
                  </a:lnTo>
                  <a:lnTo>
                    <a:pt x="134" y="638"/>
                  </a:lnTo>
                  <a:lnTo>
                    <a:pt x="131" y="635"/>
                  </a:lnTo>
                  <a:lnTo>
                    <a:pt x="133" y="625"/>
                  </a:lnTo>
                  <a:lnTo>
                    <a:pt x="127" y="625"/>
                  </a:lnTo>
                  <a:lnTo>
                    <a:pt x="113" y="634"/>
                  </a:lnTo>
                  <a:lnTo>
                    <a:pt x="102" y="651"/>
                  </a:lnTo>
                  <a:lnTo>
                    <a:pt x="104" y="670"/>
                  </a:lnTo>
                  <a:lnTo>
                    <a:pt x="89" y="677"/>
                  </a:lnTo>
                  <a:lnTo>
                    <a:pt x="87" y="695"/>
                  </a:lnTo>
                  <a:lnTo>
                    <a:pt x="75" y="708"/>
                  </a:lnTo>
                  <a:lnTo>
                    <a:pt x="65" y="710"/>
                  </a:lnTo>
                  <a:lnTo>
                    <a:pt x="50" y="751"/>
                  </a:lnTo>
                  <a:lnTo>
                    <a:pt x="32" y="745"/>
                  </a:lnTo>
                  <a:lnTo>
                    <a:pt x="30" y="739"/>
                  </a:lnTo>
                  <a:lnTo>
                    <a:pt x="33" y="726"/>
                  </a:lnTo>
                  <a:lnTo>
                    <a:pt x="22" y="719"/>
                  </a:lnTo>
                  <a:lnTo>
                    <a:pt x="22" y="715"/>
                  </a:lnTo>
                  <a:lnTo>
                    <a:pt x="13" y="705"/>
                  </a:lnTo>
                  <a:lnTo>
                    <a:pt x="13" y="700"/>
                  </a:lnTo>
                  <a:lnTo>
                    <a:pt x="14" y="693"/>
                  </a:lnTo>
                  <a:lnTo>
                    <a:pt x="13" y="687"/>
                  </a:lnTo>
                  <a:lnTo>
                    <a:pt x="14" y="680"/>
                  </a:lnTo>
                  <a:lnTo>
                    <a:pt x="14" y="677"/>
                  </a:lnTo>
                  <a:lnTo>
                    <a:pt x="16" y="674"/>
                  </a:lnTo>
                  <a:lnTo>
                    <a:pt x="14" y="671"/>
                  </a:lnTo>
                  <a:lnTo>
                    <a:pt x="13" y="670"/>
                  </a:lnTo>
                  <a:lnTo>
                    <a:pt x="11" y="634"/>
                  </a:lnTo>
                  <a:lnTo>
                    <a:pt x="9" y="552"/>
                  </a:lnTo>
                  <a:lnTo>
                    <a:pt x="6" y="485"/>
                  </a:lnTo>
                  <a:lnTo>
                    <a:pt x="0" y="377"/>
                  </a:lnTo>
                  <a:lnTo>
                    <a:pt x="14" y="371"/>
                  </a:lnTo>
                  <a:lnTo>
                    <a:pt x="24" y="390"/>
                  </a:lnTo>
                  <a:lnTo>
                    <a:pt x="29" y="381"/>
                  </a:lnTo>
                  <a:lnTo>
                    <a:pt x="33" y="368"/>
                  </a:lnTo>
                  <a:lnTo>
                    <a:pt x="30" y="362"/>
                  </a:lnTo>
                  <a:lnTo>
                    <a:pt x="35" y="357"/>
                  </a:lnTo>
                  <a:lnTo>
                    <a:pt x="53" y="362"/>
                  </a:lnTo>
                  <a:lnTo>
                    <a:pt x="43" y="341"/>
                  </a:lnTo>
                  <a:lnTo>
                    <a:pt x="63" y="315"/>
                  </a:lnTo>
                  <a:lnTo>
                    <a:pt x="82" y="304"/>
                  </a:lnTo>
                  <a:lnTo>
                    <a:pt x="81" y="293"/>
                  </a:lnTo>
                  <a:lnTo>
                    <a:pt x="100" y="274"/>
                  </a:lnTo>
                  <a:lnTo>
                    <a:pt x="101" y="265"/>
                  </a:lnTo>
                  <a:lnTo>
                    <a:pt x="94" y="261"/>
                  </a:lnTo>
                  <a:lnTo>
                    <a:pt x="97" y="247"/>
                  </a:lnTo>
                  <a:lnTo>
                    <a:pt x="94" y="244"/>
                  </a:lnTo>
                  <a:lnTo>
                    <a:pt x="102" y="232"/>
                  </a:lnTo>
                  <a:lnTo>
                    <a:pt x="97" y="224"/>
                  </a:lnTo>
                  <a:lnTo>
                    <a:pt x="108" y="198"/>
                  </a:lnTo>
                  <a:lnTo>
                    <a:pt x="126" y="182"/>
                  </a:lnTo>
                  <a:lnTo>
                    <a:pt x="128" y="156"/>
                  </a:lnTo>
                  <a:lnTo>
                    <a:pt x="133" y="135"/>
                  </a:lnTo>
                  <a:lnTo>
                    <a:pt x="224" y="0"/>
                  </a:lnTo>
                  <a:lnTo>
                    <a:pt x="247" y="5"/>
                  </a:lnTo>
                  <a:lnTo>
                    <a:pt x="247" y="34"/>
                  </a:lnTo>
                  <a:lnTo>
                    <a:pt x="264" y="47"/>
                  </a:lnTo>
                  <a:lnTo>
                    <a:pt x="310" y="27"/>
                  </a:lnTo>
                  <a:lnTo>
                    <a:pt x="325" y="30"/>
                  </a:lnTo>
                  <a:lnTo>
                    <a:pt x="332" y="17"/>
                  </a:lnTo>
                  <a:lnTo>
                    <a:pt x="345" y="17"/>
                  </a:lnTo>
                  <a:lnTo>
                    <a:pt x="399" y="69"/>
                  </a:lnTo>
                  <a:lnTo>
                    <a:pt x="400" y="265"/>
                  </a:lnTo>
                  <a:lnTo>
                    <a:pt x="403" y="271"/>
                  </a:lnTo>
                  <a:lnTo>
                    <a:pt x="399" y="277"/>
                  </a:lnTo>
                  <a:lnTo>
                    <a:pt x="402" y="286"/>
                  </a:lnTo>
                  <a:lnTo>
                    <a:pt x="397" y="291"/>
                  </a:lnTo>
                  <a:lnTo>
                    <a:pt x="397" y="312"/>
                  </a:lnTo>
                  <a:lnTo>
                    <a:pt x="403" y="316"/>
                  </a:lnTo>
                  <a:lnTo>
                    <a:pt x="407" y="312"/>
                  </a:lnTo>
                  <a:lnTo>
                    <a:pt x="420" y="325"/>
                  </a:lnTo>
                  <a:lnTo>
                    <a:pt x="441" y="328"/>
                  </a:lnTo>
                  <a:lnTo>
                    <a:pt x="443" y="342"/>
                  </a:lnTo>
                  <a:lnTo>
                    <a:pt x="433" y="345"/>
                  </a:lnTo>
                  <a:lnTo>
                    <a:pt x="443" y="364"/>
                  </a:lnTo>
                  <a:lnTo>
                    <a:pt x="436" y="381"/>
                  </a:lnTo>
                  <a:lnTo>
                    <a:pt x="441" y="397"/>
                  </a:lnTo>
                  <a:lnTo>
                    <a:pt x="452" y="409"/>
                  </a:lnTo>
                  <a:lnTo>
                    <a:pt x="461" y="397"/>
                  </a:lnTo>
                  <a:lnTo>
                    <a:pt x="474" y="403"/>
                  </a:lnTo>
                  <a:lnTo>
                    <a:pt x="475" y="409"/>
                  </a:lnTo>
                  <a:lnTo>
                    <a:pt x="487" y="436"/>
                  </a:lnTo>
                  <a:lnTo>
                    <a:pt x="477" y="445"/>
                  </a:lnTo>
                  <a:lnTo>
                    <a:pt x="498" y="458"/>
                  </a:lnTo>
                  <a:lnTo>
                    <a:pt x="493" y="466"/>
                  </a:lnTo>
                  <a:lnTo>
                    <a:pt x="469" y="488"/>
                  </a:lnTo>
                  <a:lnTo>
                    <a:pt x="456" y="488"/>
                  </a:lnTo>
                  <a:lnTo>
                    <a:pt x="448" y="482"/>
                  </a:lnTo>
                  <a:lnTo>
                    <a:pt x="425" y="498"/>
                  </a:lnTo>
                  <a:lnTo>
                    <a:pt x="419" y="507"/>
                  </a:lnTo>
                  <a:lnTo>
                    <a:pt x="396" y="505"/>
                  </a:lnTo>
                  <a:lnTo>
                    <a:pt x="390" y="508"/>
                  </a:lnTo>
                  <a:lnTo>
                    <a:pt x="386" y="523"/>
                  </a:lnTo>
                  <a:lnTo>
                    <a:pt x="377" y="520"/>
                  </a:lnTo>
                  <a:lnTo>
                    <a:pt x="377" y="514"/>
                  </a:lnTo>
                  <a:lnTo>
                    <a:pt x="374" y="517"/>
                  </a:lnTo>
                  <a:lnTo>
                    <a:pt x="371" y="534"/>
                  </a:lnTo>
                  <a:lnTo>
                    <a:pt x="364" y="534"/>
                  </a:lnTo>
                  <a:lnTo>
                    <a:pt x="357" y="518"/>
                  </a:lnTo>
                  <a:lnTo>
                    <a:pt x="344" y="515"/>
                  </a:lnTo>
                  <a:lnTo>
                    <a:pt x="329" y="526"/>
                  </a:lnTo>
                  <a:lnTo>
                    <a:pt x="321" y="520"/>
                  </a:lnTo>
                  <a:lnTo>
                    <a:pt x="306" y="531"/>
                  </a:lnTo>
                  <a:lnTo>
                    <a:pt x="309" y="550"/>
                  </a:lnTo>
                  <a:lnTo>
                    <a:pt x="305" y="554"/>
                  </a:lnTo>
                  <a:lnTo>
                    <a:pt x="283" y="540"/>
                  </a:lnTo>
                  <a:lnTo>
                    <a:pt x="274" y="543"/>
                  </a:lnTo>
                  <a:lnTo>
                    <a:pt x="274" y="528"/>
                  </a:lnTo>
                  <a:lnTo>
                    <a:pt x="283" y="513"/>
                  </a:lnTo>
                  <a:lnTo>
                    <a:pt x="283" y="505"/>
                  </a:lnTo>
                  <a:lnTo>
                    <a:pt x="273" y="495"/>
                  </a:lnTo>
                  <a:lnTo>
                    <a:pt x="273" y="487"/>
                  </a:lnTo>
                  <a:lnTo>
                    <a:pt x="269" y="495"/>
                  </a:lnTo>
                  <a:lnTo>
                    <a:pt x="276" y="502"/>
                  </a:lnTo>
                  <a:lnTo>
                    <a:pt x="274" y="515"/>
                  </a:lnTo>
                  <a:lnTo>
                    <a:pt x="257" y="526"/>
                  </a:lnTo>
                  <a:lnTo>
                    <a:pt x="254" y="553"/>
                  </a:lnTo>
                  <a:lnTo>
                    <a:pt x="250" y="557"/>
                  </a:lnTo>
                  <a:lnTo>
                    <a:pt x="243" y="588"/>
                  </a:lnTo>
                  <a:lnTo>
                    <a:pt x="225" y="608"/>
                  </a:lnTo>
                  <a:lnTo>
                    <a:pt x="217" y="608"/>
                  </a:lnTo>
                  <a:lnTo>
                    <a:pt x="209" y="596"/>
                  </a:lnTo>
                  <a:lnTo>
                    <a:pt x="204" y="595"/>
                  </a:lnTo>
                  <a:lnTo>
                    <a:pt x="193" y="618"/>
                  </a:lnTo>
                  <a:lnTo>
                    <a:pt x="180" y="625"/>
                  </a:lnTo>
                  <a:lnTo>
                    <a:pt x="172" y="624"/>
                  </a:lnTo>
                  <a:lnTo>
                    <a:pt x="173" y="602"/>
                  </a:lnTo>
                  <a:lnTo>
                    <a:pt x="178" y="593"/>
                  </a:lnTo>
                  <a:lnTo>
                    <a:pt x="165" y="609"/>
                  </a:lnTo>
                  <a:lnTo>
                    <a:pt x="162" y="617"/>
                  </a:lnTo>
                  <a:lnTo>
                    <a:pt x="165" y="635"/>
                  </a:lnTo>
                  <a:lnTo>
                    <a:pt x="162" y="638"/>
                  </a:lnTo>
                  <a:lnTo>
                    <a:pt x="157" y="634"/>
                  </a:lnTo>
                  <a:lnTo>
                    <a:pt x="154" y="595"/>
                  </a:lnTo>
                  <a:lnTo>
                    <a:pt x="159" y="591"/>
                  </a:lnTo>
                  <a:lnTo>
                    <a:pt x="157" y="586"/>
                  </a:lnTo>
                  <a:close/>
                  <a:moveTo>
                    <a:pt x="326" y="536"/>
                  </a:moveTo>
                  <a:lnTo>
                    <a:pt x="331" y="531"/>
                  </a:lnTo>
                  <a:lnTo>
                    <a:pt x="329" y="526"/>
                  </a:lnTo>
                  <a:lnTo>
                    <a:pt x="344" y="524"/>
                  </a:lnTo>
                  <a:lnTo>
                    <a:pt x="352" y="543"/>
                  </a:lnTo>
                  <a:lnTo>
                    <a:pt x="336" y="550"/>
                  </a:lnTo>
                  <a:lnTo>
                    <a:pt x="334" y="560"/>
                  </a:lnTo>
                  <a:lnTo>
                    <a:pt x="325" y="553"/>
                  </a:lnTo>
                  <a:lnTo>
                    <a:pt x="326" y="536"/>
                  </a:lnTo>
                  <a:close/>
                </a:path>
              </a:pathLst>
            </a:custGeom>
            <a:solidFill>
              <a:srgbClr val="FFFFFF"/>
            </a:solidFill>
            <a:ln w="16510">
              <a:solidFill>
                <a:srgbClr val="008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D880B752-99FC-4EFB-AF98-E07AAC69BFAF}"/>
                </a:ext>
              </a:extLst>
            </p:cNvPr>
            <p:cNvSpPr>
              <a:spLocks noChangeArrowheads="1"/>
            </p:cNvSpPr>
            <p:nvPr/>
          </p:nvSpPr>
          <p:spPr bwMode="auto">
            <a:xfrm>
              <a:off x="5502910" y="1054100"/>
              <a:ext cx="7683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ME</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3" name="Freeform 28">
              <a:extLst>
                <a:ext uri="{FF2B5EF4-FFF2-40B4-BE49-F238E27FC236}">
                  <a16:creationId xmlns:a16="http://schemas.microsoft.com/office/drawing/2014/main" id="{15442219-1645-4C61-B453-6FD512614B18}"/>
                </a:ext>
              </a:extLst>
            </p:cNvPr>
            <p:cNvSpPr>
              <a:spLocks noEditPoints="1"/>
            </p:cNvSpPr>
            <p:nvPr/>
          </p:nvSpPr>
          <p:spPr bwMode="auto">
            <a:xfrm>
              <a:off x="4374515" y="1965960"/>
              <a:ext cx="681990" cy="255270"/>
            </a:xfrm>
            <a:custGeom>
              <a:avLst/>
              <a:gdLst>
                <a:gd name="T0" fmla="*/ 12 w 1074"/>
                <a:gd name="T1" fmla="*/ 198 h 402"/>
                <a:gd name="T2" fmla="*/ 36 w 1074"/>
                <a:gd name="T3" fmla="*/ 189 h 402"/>
                <a:gd name="T4" fmla="*/ 54 w 1074"/>
                <a:gd name="T5" fmla="*/ 162 h 402"/>
                <a:gd name="T6" fmla="*/ 93 w 1074"/>
                <a:gd name="T7" fmla="*/ 155 h 402"/>
                <a:gd name="T8" fmla="*/ 124 w 1074"/>
                <a:gd name="T9" fmla="*/ 140 h 402"/>
                <a:gd name="T10" fmla="*/ 143 w 1074"/>
                <a:gd name="T11" fmla="*/ 124 h 402"/>
                <a:gd name="T12" fmla="*/ 172 w 1074"/>
                <a:gd name="T13" fmla="*/ 109 h 402"/>
                <a:gd name="T14" fmla="*/ 188 w 1074"/>
                <a:gd name="T15" fmla="*/ 96 h 402"/>
                <a:gd name="T16" fmla="*/ 208 w 1074"/>
                <a:gd name="T17" fmla="*/ 83 h 402"/>
                <a:gd name="T18" fmla="*/ 221 w 1074"/>
                <a:gd name="T19" fmla="*/ 93 h 402"/>
                <a:gd name="T20" fmla="*/ 250 w 1074"/>
                <a:gd name="T21" fmla="*/ 71 h 402"/>
                <a:gd name="T22" fmla="*/ 279 w 1074"/>
                <a:gd name="T23" fmla="*/ 70 h 402"/>
                <a:gd name="T24" fmla="*/ 317 w 1074"/>
                <a:gd name="T25" fmla="*/ 39 h 402"/>
                <a:gd name="T26" fmla="*/ 322 w 1074"/>
                <a:gd name="T27" fmla="*/ 0 h 402"/>
                <a:gd name="T28" fmla="*/ 471 w 1074"/>
                <a:gd name="T29" fmla="*/ 6 h 402"/>
                <a:gd name="T30" fmla="*/ 619 w 1074"/>
                <a:gd name="T31" fmla="*/ 6 h 402"/>
                <a:gd name="T32" fmla="*/ 727 w 1074"/>
                <a:gd name="T33" fmla="*/ 7 h 402"/>
                <a:gd name="T34" fmla="*/ 866 w 1074"/>
                <a:gd name="T35" fmla="*/ 6 h 402"/>
                <a:gd name="T36" fmla="*/ 968 w 1074"/>
                <a:gd name="T37" fmla="*/ 6 h 402"/>
                <a:gd name="T38" fmla="*/ 1012 w 1074"/>
                <a:gd name="T39" fmla="*/ 23 h 402"/>
                <a:gd name="T40" fmla="*/ 1017 w 1074"/>
                <a:gd name="T41" fmla="*/ 36 h 402"/>
                <a:gd name="T42" fmla="*/ 1013 w 1074"/>
                <a:gd name="T43" fmla="*/ 49 h 402"/>
                <a:gd name="T44" fmla="*/ 987 w 1074"/>
                <a:gd name="T45" fmla="*/ 42 h 402"/>
                <a:gd name="T46" fmla="*/ 973 w 1074"/>
                <a:gd name="T47" fmla="*/ 57 h 402"/>
                <a:gd name="T48" fmla="*/ 937 w 1074"/>
                <a:gd name="T49" fmla="*/ 87 h 402"/>
                <a:gd name="T50" fmla="*/ 925 w 1074"/>
                <a:gd name="T51" fmla="*/ 45 h 402"/>
                <a:gd name="T52" fmla="*/ 918 w 1074"/>
                <a:gd name="T53" fmla="*/ 54 h 402"/>
                <a:gd name="T54" fmla="*/ 960 w 1074"/>
                <a:gd name="T55" fmla="*/ 93 h 402"/>
                <a:gd name="T56" fmla="*/ 1000 w 1074"/>
                <a:gd name="T57" fmla="*/ 124 h 402"/>
                <a:gd name="T58" fmla="*/ 1010 w 1074"/>
                <a:gd name="T59" fmla="*/ 104 h 402"/>
                <a:gd name="T60" fmla="*/ 1022 w 1074"/>
                <a:gd name="T61" fmla="*/ 143 h 402"/>
                <a:gd name="T62" fmla="*/ 954 w 1074"/>
                <a:gd name="T63" fmla="*/ 163 h 402"/>
                <a:gd name="T64" fmla="*/ 932 w 1074"/>
                <a:gd name="T65" fmla="*/ 172 h 402"/>
                <a:gd name="T66" fmla="*/ 934 w 1074"/>
                <a:gd name="T67" fmla="*/ 197 h 402"/>
                <a:gd name="T68" fmla="*/ 935 w 1074"/>
                <a:gd name="T69" fmla="*/ 217 h 402"/>
                <a:gd name="T70" fmla="*/ 895 w 1074"/>
                <a:gd name="T71" fmla="*/ 227 h 402"/>
                <a:gd name="T72" fmla="*/ 898 w 1074"/>
                <a:gd name="T73" fmla="*/ 247 h 402"/>
                <a:gd name="T74" fmla="*/ 957 w 1074"/>
                <a:gd name="T75" fmla="*/ 246 h 402"/>
                <a:gd name="T76" fmla="*/ 934 w 1074"/>
                <a:gd name="T77" fmla="*/ 279 h 402"/>
                <a:gd name="T78" fmla="*/ 822 w 1074"/>
                <a:gd name="T79" fmla="*/ 318 h 402"/>
                <a:gd name="T80" fmla="*/ 783 w 1074"/>
                <a:gd name="T81" fmla="*/ 356 h 402"/>
                <a:gd name="T82" fmla="*/ 762 w 1074"/>
                <a:gd name="T83" fmla="*/ 397 h 402"/>
                <a:gd name="T84" fmla="*/ 590 w 1074"/>
                <a:gd name="T85" fmla="*/ 292 h 402"/>
                <a:gd name="T86" fmla="*/ 457 w 1074"/>
                <a:gd name="T87" fmla="*/ 265 h 402"/>
                <a:gd name="T88" fmla="*/ 412 w 1074"/>
                <a:gd name="T89" fmla="*/ 223 h 402"/>
                <a:gd name="T90" fmla="*/ 398 w 1074"/>
                <a:gd name="T91" fmla="*/ 215 h 402"/>
                <a:gd name="T92" fmla="*/ 285 w 1074"/>
                <a:gd name="T93" fmla="*/ 210 h 402"/>
                <a:gd name="T94" fmla="*/ 239 w 1074"/>
                <a:gd name="T95" fmla="*/ 211 h 402"/>
                <a:gd name="T96" fmla="*/ 218 w 1074"/>
                <a:gd name="T97" fmla="*/ 214 h 402"/>
                <a:gd name="T98" fmla="*/ 198 w 1074"/>
                <a:gd name="T99" fmla="*/ 224 h 402"/>
                <a:gd name="T100" fmla="*/ 98 w 1074"/>
                <a:gd name="T101" fmla="*/ 239 h 402"/>
                <a:gd name="T102" fmla="*/ 941 w 1074"/>
                <a:gd name="T103" fmla="*/ 295 h 402"/>
                <a:gd name="T104" fmla="*/ 974 w 1074"/>
                <a:gd name="T105" fmla="*/ 256 h 402"/>
                <a:gd name="T106" fmla="*/ 1026 w 1074"/>
                <a:gd name="T107" fmla="*/ 213 h 402"/>
                <a:gd name="T108" fmla="*/ 1007 w 1074"/>
                <a:gd name="T109" fmla="*/ 227 h 402"/>
                <a:gd name="T110" fmla="*/ 1039 w 1074"/>
                <a:gd name="T111" fmla="*/ 210 h 402"/>
                <a:gd name="T112" fmla="*/ 1020 w 1074"/>
                <a:gd name="T113" fmla="*/ 6 h 402"/>
                <a:gd name="T114" fmla="*/ 1041 w 1074"/>
                <a:gd name="T115" fmla="*/ 81 h 402"/>
                <a:gd name="T116" fmla="*/ 1019 w 1074"/>
                <a:gd name="T117" fmla="*/ 7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74" h="402">
                  <a:moveTo>
                    <a:pt x="41" y="239"/>
                  </a:moveTo>
                  <a:lnTo>
                    <a:pt x="26" y="240"/>
                  </a:lnTo>
                  <a:lnTo>
                    <a:pt x="0" y="239"/>
                  </a:lnTo>
                  <a:lnTo>
                    <a:pt x="5" y="207"/>
                  </a:lnTo>
                  <a:lnTo>
                    <a:pt x="12" y="198"/>
                  </a:lnTo>
                  <a:lnTo>
                    <a:pt x="18" y="202"/>
                  </a:lnTo>
                  <a:lnTo>
                    <a:pt x="28" y="201"/>
                  </a:lnTo>
                  <a:lnTo>
                    <a:pt x="35" y="197"/>
                  </a:lnTo>
                  <a:lnTo>
                    <a:pt x="36" y="194"/>
                  </a:lnTo>
                  <a:lnTo>
                    <a:pt x="36" y="189"/>
                  </a:lnTo>
                  <a:lnTo>
                    <a:pt x="39" y="182"/>
                  </a:lnTo>
                  <a:lnTo>
                    <a:pt x="38" y="176"/>
                  </a:lnTo>
                  <a:lnTo>
                    <a:pt x="45" y="171"/>
                  </a:lnTo>
                  <a:lnTo>
                    <a:pt x="51" y="166"/>
                  </a:lnTo>
                  <a:lnTo>
                    <a:pt x="54" y="162"/>
                  </a:lnTo>
                  <a:lnTo>
                    <a:pt x="61" y="161"/>
                  </a:lnTo>
                  <a:lnTo>
                    <a:pt x="67" y="156"/>
                  </a:lnTo>
                  <a:lnTo>
                    <a:pt x="80" y="153"/>
                  </a:lnTo>
                  <a:lnTo>
                    <a:pt x="87" y="153"/>
                  </a:lnTo>
                  <a:lnTo>
                    <a:pt x="93" y="155"/>
                  </a:lnTo>
                  <a:lnTo>
                    <a:pt x="100" y="155"/>
                  </a:lnTo>
                  <a:lnTo>
                    <a:pt x="106" y="149"/>
                  </a:lnTo>
                  <a:lnTo>
                    <a:pt x="114" y="145"/>
                  </a:lnTo>
                  <a:lnTo>
                    <a:pt x="119" y="140"/>
                  </a:lnTo>
                  <a:lnTo>
                    <a:pt x="124" y="140"/>
                  </a:lnTo>
                  <a:lnTo>
                    <a:pt x="130" y="135"/>
                  </a:lnTo>
                  <a:lnTo>
                    <a:pt x="130" y="133"/>
                  </a:lnTo>
                  <a:lnTo>
                    <a:pt x="132" y="130"/>
                  </a:lnTo>
                  <a:lnTo>
                    <a:pt x="139" y="129"/>
                  </a:lnTo>
                  <a:lnTo>
                    <a:pt x="143" y="124"/>
                  </a:lnTo>
                  <a:lnTo>
                    <a:pt x="146" y="124"/>
                  </a:lnTo>
                  <a:lnTo>
                    <a:pt x="153" y="122"/>
                  </a:lnTo>
                  <a:lnTo>
                    <a:pt x="162" y="123"/>
                  </a:lnTo>
                  <a:lnTo>
                    <a:pt x="165" y="120"/>
                  </a:lnTo>
                  <a:lnTo>
                    <a:pt x="172" y="109"/>
                  </a:lnTo>
                  <a:lnTo>
                    <a:pt x="171" y="100"/>
                  </a:lnTo>
                  <a:lnTo>
                    <a:pt x="174" y="97"/>
                  </a:lnTo>
                  <a:lnTo>
                    <a:pt x="178" y="97"/>
                  </a:lnTo>
                  <a:lnTo>
                    <a:pt x="184" y="101"/>
                  </a:lnTo>
                  <a:lnTo>
                    <a:pt x="188" y="96"/>
                  </a:lnTo>
                  <a:lnTo>
                    <a:pt x="188" y="91"/>
                  </a:lnTo>
                  <a:lnTo>
                    <a:pt x="190" y="88"/>
                  </a:lnTo>
                  <a:lnTo>
                    <a:pt x="204" y="81"/>
                  </a:lnTo>
                  <a:lnTo>
                    <a:pt x="205" y="81"/>
                  </a:lnTo>
                  <a:lnTo>
                    <a:pt x="208" y="83"/>
                  </a:lnTo>
                  <a:lnTo>
                    <a:pt x="210" y="85"/>
                  </a:lnTo>
                  <a:lnTo>
                    <a:pt x="208" y="88"/>
                  </a:lnTo>
                  <a:lnTo>
                    <a:pt x="210" y="94"/>
                  </a:lnTo>
                  <a:lnTo>
                    <a:pt x="216" y="96"/>
                  </a:lnTo>
                  <a:lnTo>
                    <a:pt x="221" y="93"/>
                  </a:lnTo>
                  <a:lnTo>
                    <a:pt x="224" y="90"/>
                  </a:lnTo>
                  <a:lnTo>
                    <a:pt x="233" y="78"/>
                  </a:lnTo>
                  <a:lnTo>
                    <a:pt x="237" y="74"/>
                  </a:lnTo>
                  <a:lnTo>
                    <a:pt x="244" y="71"/>
                  </a:lnTo>
                  <a:lnTo>
                    <a:pt x="250" y="71"/>
                  </a:lnTo>
                  <a:lnTo>
                    <a:pt x="257" y="67"/>
                  </a:lnTo>
                  <a:lnTo>
                    <a:pt x="263" y="68"/>
                  </a:lnTo>
                  <a:lnTo>
                    <a:pt x="268" y="74"/>
                  </a:lnTo>
                  <a:lnTo>
                    <a:pt x="273" y="74"/>
                  </a:lnTo>
                  <a:lnTo>
                    <a:pt x="279" y="70"/>
                  </a:lnTo>
                  <a:lnTo>
                    <a:pt x="291" y="49"/>
                  </a:lnTo>
                  <a:lnTo>
                    <a:pt x="292" y="45"/>
                  </a:lnTo>
                  <a:lnTo>
                    <a:pt x="302" y="39"/>
                  </a:lnTo>
                  <a:lnTo>
                    <a:pt x="315" y="39"/>
                  </a:lnTo>
                  <a:lnTo>
                    <a:pt x="317" y="39"/>
                  </a:lnTo>
                  <a:lnTo>
                    <a:pt x="314" y="35"/>
                  </a:lnTo>
                  <a:lnTo>
                    <a:pt x="314" y="31"/>
                  </a:lnTo>
                  <a:lnTo>
                    <a:pt x="318" y="18"/>
                  </a:lnTo>
                  <a:lnTo>
                    <a:pt x="318" y="10"/>
                  </a:lnTo>
                  <a:lnTo>
                    <a:pt x="322" y="0"/>
                  </a:lnTo>
                  <a:lnTo>
                    <a:pt x="361" y="3"/>
                  </a:lnTo>
                  <a:lnTo>
                    <a:pt x="415" y="5"/>
                  </a:lnTo>
                  <a:lnTo>
                    <a:pt x="422" y="5"/>
                  </a:lnTo>
                  <a:lnTo>
                    <a:pt x="450" y="5"/>
                  </a:lnTo>
                  <a:lnTo>
                    <a:pt x="471" y="6"/>
                  </a:lnTo>
                  <a:lnTo>
                    <a:pt x="519" y="6"/>
                  </a:lnTo>
                  <a:lnTo>
                    <a:pt x="522" y="7"/>
                  </a:lnTo>
                  <a:lnTo>
                    <a:pt x="558" y="6"/>
                  </a:lnTo>
                  <a:lnTo>
                    <a:pt x="584" y="6"/>
                  </a:lnTo>
                  <a:lnTo>
                    <a:pt x="619" y="6"/>
                  </a:lnTo>
                  <a:lnTo>
                    <a:pt x="627" y="7"/>
                  </a:lnTo>
                  <a:lnTo>
                    <a:pt x="671" y="7"/>
                  </a:lnTo>
                  <a:lnTo>
                    <a:pt x="676" y="7"/>
                  </a:lnTo>
                  <a:lnTo>
                    <a:pt x="711" y="7"/>
                  </a:lnTo>
                  <a:lnTo>
                    <a:pt x="727" y="7"/>
                  </a:lnTo>
                  <a:lnTo>
                    <a:pt x="760" y="6"/>
                  </a:lnTo>
                  <a:lnTo>
                    <a:pt x="779" y="6"/>
                  </a:lnTo>
                  <a:lnTo>
                    <a:pt x="795" y="6"/>
                  </a:lnTo>
                  <a:lnTo>
                    <a:pt x="848" y="6"/>
                  </a:lnTo>
                  <a:lnTo>
                    <a:pt x="866" y="6"/>
                  </a:lnTo>
                  <a:lnTo>
                    <a:pt x="896" y="6"/>
                  </a:lnTo>
                  <a:lnTo>
                    <a:pt x="898" y="6"/>
                  </a:lnTo>
                  <a:lnTo>
                    <a:pt x="941" y="6"/>
                  </a:lnTo>
                  <a:lnTo>
                    <a:pt x="948" y="6"/>
                  </a:lnTo>
                  <a:lnTo>
                    <a:pt x="968" y="6"/>
                  </a:lnTo>
                  <a:lnTo>
                    <a:pt x="993" y="5"/>
                  </a:lnTo>
                  <a:lnTo>
                    <a:pt x="1003" y="5"/>
                  </a:lnTo>
                  <a:lnTo>
                    <a:pt x="1004" y="12"/>
                  </a:lnTo>
                  <a:lnTo>
                    <a:pt x="997" y="13"/>
                  </a:lnTo>
                  <a:lnTo>
                    <a:pt x="1012" y="23"/>
                  </a:lnTo>
                  <a:lnTo>
                    <a:pt x="1012" y="26"/>
                  </a:lnTo>
                  <a:lnTo>
                    <a:pt x="1009" y="26"/>
                  </a:lnTo>
                  <a:lnTo>
                    <a:pt x="1015" y="33"/>
                  </a:lnTo>
                  <a:lnTo>
                    <a:pt x="1017" y="25"/>
                  </a:lnTo>
                  <a:lnTo>
                    <a:pt x="1017" y="36"/>
                  </a:lnTo>
                  <a:lnTo>
                    <a:pt x="1033" y="72"/>
                  </a:lnTo>
                  <a:lnTo>
                    <a:pt x="1033" y="78"/>
                  </a:lnTo>
                  <a:lnTo>
                    <a:pt x="1026" y="72"/>
                  </a:lnTo>
                  <a:lnTo>
                    <a:pt x="1019" y="52"/>
                  </a:lnTo>
                  <a:lnTo>
                    <a:pt x="1013" y="49"/>
                  </a:lnTo>
                  <a:lnTo>
                    <a:pt x="1016" y="45"/>
                  </a:lnTo>
                  <a:lnTo>
                    <a:pt x="1007" y="41"/>
                  </a:lnTo>
                  <a:lnTo>
                    <a:pt x="1015" y="59"/>
                  </a:lnTo>
                  <a:lnTo>
                    <a:pt x="1010" y="64"/>
                  </a:lnTo>
                  <a:lnTo>
                    <a:pt x="987" y="42"/>
                  </a:lnTo>
                  <a:lnTo>
                    <a:pt x="983" y="45"/>
                  </a:lnTo>
                  <a:lnTo>
                    <a:pt x="994" y="62"/>
                  </a:lnTo>
                  <a:lnTo>
                    <a:pt x="991" y="67"/>
                  </a:lnTo>
                  <a:lnTo>
                    <a:pt x="980" y="64"/>
                  </a:lnTo>
                  <a:lnTo>
                    <a:pt x="973" y="57"/>
                  </a:lnTo>
                  <a:lnTo>
                    <a:pt x="976" y="72"/>
                  </a:lnTo>
                  <a:lnTo>
                    <a:pt x="951" y="77"/>
                  </a:lnTo>
                  <a:lnTo>
                    <a:pt x="958" y="80"/>
                  </a:lnTo>
                  <a:lnTo>
                    <a:pt x="945" y="88"/>
                  </a:lnTo>
                  <a:lnTo>
                    <a:pt x="937" y="87"/>
                  </a:lnTo>
                  <a:lnTo>
                    <a:pt x="931" y="80"/>
                  </a:lnTo>
                  <a:lnTo>
                    <a:pt x="932" y="83"/>
                  </a:lnTo>
                  <a:lnTo>
                    <a:pt x="925" y="81"/>
                  </a:lnTo>
                  <a:lnTo>
                    <a:pt x="921" y="65"/>
                  </a:lnTo>
                  <a:lnTo>
                    <a:pt x="925" y="45"/>
                  </a:lnTo>
                  <a:lnTo>
                    <a:pt x="915" y="35"/>
                  </a:lnTo>
                  <a:lnTo>
                    <a:pt x="896" y="31"/>
                  </a:lnTo>
                  <a:lnTo>
                    <a:pt x="919" y="42"/>
                  </a:lnTo>
                  <a:lnTo>
                    <a:pt x="924" y="49"/>
                  </a:lnTo>
                  <a:lnTo>
                    <a:pt x="918" y="54"/>
                  </a:lnTo>
                  <a:lnTo>
                    <a:pt x="916" y="67"/>
                  </a:lnTo>
                  <a:lnTo>
                    <a:pt x="925" y="90"/>
                  </a:lnTo>
                  <a:lnTo>
                    <a:pt x="919" y="98"/>
                  </a:lnTo>
                  <a:lnTo>
                    <a:pt x="924" y="97"/>
                  </a:lnTo>
                  <a:lnTo>
                    <a:pt x="960" y="93"/>
                  </a:lnTo>
                  <a:lnTo>
                    <a:pt x="964" y="98"/>
                  </a:lnTo>
                  <a:lnTo>
                    <a:pt x="983" y="93"/>
                  </a:lnTo>
                  <a:lnTo>
                    <a:pt x="997" y="94"/>
                  </a:lnTo>
                  <a:lnTo>
                    <a:pt x="1006" y="101"/>
                  </a:lnTo>
                  <a:lnTo>
                    <a:pt x="1000" y="124"/>
                  </a:lnTo>
                  <a:lnTo>
                    <a:pt x="1003" y="136"/>
                  </a:lnTo>
                  <a:lnTo>
                    <a:pt x="989" y="135"/>
                  </a:lnTo>
                  <a:lnTo>
                    <a:pt x="996" y="139"/>
                  </a:lnTo>
                  <a:lnTo>
                    <a:pt x="1006" y="139"/>
                  </a:lnTo>
                  <a:lnTo>
                    <a:pt x="1010" y="104"/>
                  </a:lnTo>
                  <a:lnTo>
                    <a:pt x="1030" y="100"/>
                  </a:lnTo>
                  <a:lnTo>
                    <a:pt x="1039" y="109"/>
                  </a:lnTo>
                  <a:lnTo>
                    <a:pt x="1042" y="139"/>
                  </a:lnTo>
                  <a:lnTo>
                    <a:pt x="1035" y="152"/>
                  </a:lnTo>
                  <a:lnTo>
                    <a:pt x="1022" y="143"/>
                  </a:lnTo>
                  <a:lnTo>
                    <a:pt x="1002" y="176"/>
                  </a:lnTo>
                  <a:lnTo>
                    <a:pt x="987" y="187"/>
                  </a:lnTo>
                  <a:lnTo>
                    <a:pt x="948" y="176"/>
                  </a:lnTo>
                  <a:lnTo>
                    <a:pt x="944" y="171"/>
                  </a:lnTo>
                  <a:lnTo>
                    <a:pt x="954" y="163"/>
                  </a:lnTo>
                  <a:lnTo>
                    <a:pt x="955" y="156"/>
                  </a:lnTo>
                  <a:lnTo>
                    <a:pt x="945" y="152"/>
                  </a:lnTo>
                  <a:lnTo>
                    <a:pt x="950" y="158"/>
                  </a:lnTo>
                  <a:lnTo>
                    <a:pt x="931" y="161"/>
                  </a:lnTo>
                  <a:lnTo>
                    <a:pt x="932" y="172"/>
                  </a:lnTo>
                  <a:lnTo>
                    <a:pt x="924" y="176"/>
                  </a:lnTo>
                  <a:lnTo>
                    <a:pt x="874" y="156"/>
                  </a:lnTo>
                  <a:lnTo>
                    <a:pt x="890" y="174"/>
                  </a:lnTo>
                  <a:lnTo>
                    <a:pt x="925" y="185"/>
                  </a:lnTo>
                  <a:lnTo>
                    <a:pt x="934" y="197"/>
                  </a:lnTo>
                  <a:lnTo>
                    <a:pt x="937" y="191"/>
                  </a:lnTo>
                  <a:lnTo>
                    <a:pt x="944" y="192"/>
                  </a:lnTo>
                  <a:lnTo>
                    <a:pt x="947" y="201"/>
                  </a:lnTo>
                  <a:lnTo>
                    <a:pt x="931" y="213"/>
                  </a:lnTo>
                  <a:lnTo>
                    <a:pt x="935" y="217"/>
                  </a:lnTo>
                  <a:lnTo>
                    <a:pt x="934" y="228"/>
                  </a:lnTo>
                  <a:lnTo>
                    <a:pt x="926" y="234"/>
                  </a:lnTo>
                  <a:lnTo>
                    <a:pt x="906" y="240"/>
                  </a:lnTo>
                  <a:lnTo>
                    <a:pt x="895" y="233"/>
                  </a:lnTo>
                  <a:lnTo>
                    <a:pt x="895" y="227"/>
                  </a:lnTo>
                  <a:lnTo>
                    <a:pt x="882" y="224"/>
                  </a:lnTo>
                  <a:lnTo>
                    <a:pt x="874" y="224"/>
                  </a:lnTo>
                  <a:lnTo>
                    <a:pt x="874" y="228"/>
                  </a:lnTo>
                  <a:lnTo>
                    <a:pt x="887" y="230"/>
                  </a:lnTo>
                  <a:lnTo>
                    <a:pt x="898" y="247"/>
                  </a:lnTo>
                  <a:lnTo>
                    <a:pt x="931" y="252"/>
                  </a:lnTo>
                  <a:lnTo>
                    <a:pt x="928" y="241"/>
                  </a:lnTo>
                  <a:lnTo>
                    <a:pt x="945" y="241"/>
                  </a:lnTo>
                  <a:lnTo>
                    <a:pt x="955" y="236"/>
                  </a:lnTo>
                  <a:lnTo>
                    <a:pt x="957" y="246"/>
                  </a:lnTo>
                  <a:lnTo>
                    <a:pt x="964" y="246"/>
                  </a:lnTo>
                  <a:lnTo>
                    <a:pt x="968" y="241"/>
                  </a:lnTo>
                  <a:lnTo>
                    <a:pt x="971" y="246"/>
                  </a:lnTo>
                  <a:lnTo>
                    <a:pt x="952" y="269"/>
                  </a:lnTo>
                  <a:lnTo>
                    <a:pt x="934" y="279"/>
                  </a:lnTo>
                  <a:lnTo>
                    <a:pt x="882" y="282"/>
                  </a:lnTo>
                  <a:lnTo>
                    <a:pt x="870" y="272"/>
                  </a:lnTo>
                  <a:lnTo>
                    <a:pt x="872" y="283"/>
                  </a:lnTo>
                  <a:lnTo>
                    <a:pt x="869" y="288"/>
                  </a:lnTo>
                  <a:lnTo>
                    <a:pt x="822" y="318"/>
                  </a:lnTo>
                  <a:lnTo>
                    <a:pt x="817" y="322"/>
                  </a:lnTo>
                  <a:lnTo>
                    <a:pt x="814" y="321"/>
                  </a:lnTo>
                  <a:lnTo>
                    <a:pt x="815" y="324"/>
                  </a:lnTo>
                  <a:lnTo>
                    <a:pt x="796" y="340"/>
                  </a:lnTo>
                  <a:lnTo>
                    <a:pt x="783" y="356"/>
                  </a:lnTo>
                  <a:lnTo>
                    <a:pt x="779" y="374"/>
                  </a:lnTo>
                  <a:lnTo>
                    <a:pt x="775" y="376"/>
                  </a:lnTo>
                  <a:lnTo>
                    <a:pt x="772" y="357"/>
                  </a:lnTo>
                  <a:lnTo>
                    <a:pt x="772" y="386"/>
                  </a:lnTo>
                  <a:lnTo>
                    <a:pt x="762" y="397"/>
                  </a:lnTo>
                  <a:lnTo>
                    <a:pt x="697" y="402"/>
                  </a:lnTo>
                  <a:lnTo>
                    <a:pt x="687" y="392"/>
                  </a:lnTo>
                  <a:lnTo>
                    <a:pt x="636" y="340"/>
                  </a:lnTo>
                  <a:lnTo>
                    <a:pt x="591" y="293"/>
                  </a:lnTo>
                  <a:lnTo>
                    <a:pt x="590" y="292"/>
                  </a:lnTo>
                  <a:lnTo>
                    <a:pt x="565" y="267"/>
                  </a:lnTo>
                  <a:lnTo>
                    <a:pt x="562" y="266"/>
                  </a:lnTo>
                  <a:lnTo>
                    <a:pt x="533" y="266"/>
                  </a:lnTo>
                  <a:lnTo>
                    <a:pt x="484" y="265"/>
                  </a:lnTo>
                  <a:lnTo>
                    <a:pt x="457" y="265"/>
                  </a:lnTo>
                  <a:lnTo>
                    <a:pt x="428" y="265"/>
                  </a:lnTo>
                  <a:lnTo>
                    <a:pt x="429" y="246"/>
                  </a:lnTo>
                  <a:lnTo>
                    <a:pt x="422" y="237"/>
                  </a:lnTo>
                  <a:lnTo>
                    <a:pt x="416" y="228"/>
                  </a:lnTo>
                  <a:lnTo>
                    <a:pt x="412" y="223"/>
                  </a:lnTo>
                  <a:lnTo>
                    <a:pt x="399" y="231"/>
                  </a:lnTo>
                  <a:lnTo>
                    <a:pt x="395" y="227"/>
                  </a:lnTo>
                  <a:lnTo>
                    <a:pt x="399" y="223"/>
                  </a:lnTo>
                  <a:lnTo>
                    <a:pt x="398" y="218"/>
                  </a:lnTo>
                  <a:lnTo>
                    <a:pt x="398" y="215"/>
                  </a:lnTo>
                  <a:lnTo>
                    <a:pt x="364" y="214"/>
                  </a:lnTo>
                  <a:lnTo>
                    <a:pt x="360" y="214"/>
                  </a:lnTo>
                  <a:lnTo>
                    <a:pt x="311" y="211"/>
                  </a:lnTo>
                  <a:lnTo>
                    <a:pt x="298" y="211"/>
                  </a:lnTo>
                  <a:lnTo>
                    <a:pt x="285" y="210"/>
                  </a:lnTo>
                  <a:lnTo>
                    <a:pt x="256" y="210"/>
                  </a:lnTo>
                  <a:lnTo>
                    <a:pt x="249" y="208"/>
                  </a:lnTo>
                  <a:lnTo>
                    <a:pt x="243" y="210"/>
                  </a:lnTo>
                  <a:lnTo>
                    <a:pt x="240" y="210"/>
                  </a:lnTo>
                  <a:lnTo>
                    <a:pt x="239" y="211"/>
                  </a:lnTo>
                  <a:lnTo>
                    <a:pt x="237" y="211"/>
                  </a:lnTo>
                  <a:lnTo>
                    <a:pt x="234" y="207"/>
                  </a:lnTo>
                  <a:lnTo>
                    <a:pt x="229" y="213"/>
                  </a:lnTo>
                  <a:lnTo>
                    <a:pt x="226" y="213"/>
                  </a:lnTo>
                  <a:lnTo>
                    <a:pt x="218" y="214"/>
                  </a:lnTo>
                  <a:lnTo>
                    <a:pt x="213" y="215"/>
                  </a:lnTo>
                  <a:lnTo>
                    <a:pt x="203" y="220"/>
                  </a:lnTo>
                  <a:lnTo>
                    <a:pt x="200" y="220"/>
                  </a:lnTo>
                  <a:lnTo>
                    <a:pt x="198" y="223"/>
                  </a:lnTo>
                  <a:lnTo>
                    <a:pt x="198" y="224"/>
                  </a:lnTo>
                  <a:lnTo>
                    <a:pt x="188" y="226"/>
                  </a:lnTo>
                  <a:lnTo>
                    <a:pt x="175" y="230"/>
                  </a:lnTo>
                  <a:lnTo>
                    <a:pt x="161" y="234"/>
                  </a:lnTo>
                  <a:lnTo>
                    <a:pt x="148" y="237"/>
                  </a:lnTo>
                  <a:lnTo>
                    <a:pt x="98" y="239"/>
                  </a:lnTo>
                  <a:lnTo>
                    <a:pt x="94" y="239"/>
                  </a:lnTo>
                  <a:lnTo>
                    <a:pt x="48" y="239"/>
                  </a:lnTo>
                  <a:lnTo>
                    <a:pt x="41" y="239"/>
                  </a:lnTo>
                  <a:close/>
                  <a:moveTo>
                    <a:pt x="942" y="298"/>
                  </a:moveTo>
                  <a:lnTo>
                    <a:pt x="941" y="295"/>
                  </a:lnTo>
                  <a:lnTo>
                    <a:pt x="944" y="295"/>
                  </a:lnTo>
                  <a:lnTo>
                    <a:pt x="950" y="282"/>
                  </a:lnTo>
                  <a:lnTo>
                    <a:pt x="957" y="273"/>
                  </a:lnTo>
                  <a:lnTo>
                    <a:pt x="964" y="265"/>
                  </a:lnTo>
                  <a:lnTo>
                    <a:pt x="974" y="256"/>
                  </a:lnTo>
                  <a:lnTo>
                    <a:pt x="952" y="283"/>
                  </a:lnTo>
                  <a:lnTo>
                    <a:pt x="942" y="298"/>
                  </a:lnTo>
                  <a:close/>
                  <a:moveTo>
                    <a:pt x="1007" y="227"/>
                  </a:moveTo>
                  <a:lnTo>
                    <a:pt x="1012" y="220"/>
                  </a:lnTo>
                  <a:lnTo>
                    <a:pt x="1026" y="213"/>
                  </a:lnTo>
                  <a:lnTo>
                    <a:pt x="1038" y="210"/>
                  </a:lnTo>
                  <a:lnTo>
                    <a:pt x="1032" y="213"/>
                  </a:lnTo>
                  <a:lnTo>
                    <a:pt x="1020" y="218"/>
                  </a:lnTo>
                  <a:lnTo>
                    <a:pt x="1009" y="227"/>
                  </a:lnTo>
                  <a:lnTo>
                    <a:pt x="1007" y="227"/>
                  </a:lnTo>
                  <a:close/>
                  <a:moveTo>
                    <a:pt x="1071" y="137"/>
                  </a:moveTo>
                  <a:lnTo>
                    <a:pt x="1065" y="123"/>
                  </a:lnTo>
                  <a:lnTo>
                    <a:pt x="1074" y="146"/>
                  </a:lnTo>
                  <a:lnTo>
                    <a:pt x="1067" y="204"/>
                  </a:lnTo>
                  <a:lnTo>
                    <a:pt x="1039" y="210"/>
                  </a:lnTo>
                  <a:lnTo>
                    <a:pt x="1046" y="202"/>
                  </a:lnTo>
                  <a:lnTo>
                    <a:pt x="1067" y="195"/>
                  </a:lnTo>
                  <a:lnTo>
                    <a:pt x="1072" y="153"/>
                  </a:lnTo>
                  <a:lnTo>
                    <a:pt x="1071" y="137"/>
                  </a:lnTo>
                  <a:close/>
                  <a:moveTo>
                    <a:pt x="1020" y="6"/>
                  </a:moveTo>
                  <a:lnTo>
                    <a:pt x="1023" y="6"/>
                  </a:lnTo>
                  <a:lnTo>
                    <a:pt x="1036" y="55"/>
                  </a:lnTo>
                  <a:lnTo>
                    <a:pt x="1064" y="120"/>
                  </a:lnTo>
                  <a:lnTo>
                    <a:pt x="1045" y="81"/>
                  </a:lnTo>
                  <a:lnTo>
                    <a:pt x="1041" y="81"/>
                  </a:lnTo>
                  <a:lnTo>
                    <a:pt x="1035" y="55"/>
                  </a:lnTo>
                  <a:lnTo>
                    <a:pt x="1020" y="6"/>
                  </a:lnTo>
                  <a:close/>
                  <a:moveTo>
                    <a:pt x="1006" y="5"/>
                  </a:moveTo>
                  <a:lnTo>
                    <a:pt x="1009" y="5"/>
                  </a:lnTo>
                  <a:lnTo>
                    <a:pt x="1019" y="7"/>
                  </a:lnTo>
                  <a:lnTo>
                    <a:pt x="1017" y="18"/>
                  </a:lnTo>
                  <a:lnTo>
                    <a:pt x="1012" y="18"/>
                  </a:lnTo>
                  <a:lnTo>
                    <a:pt x="1012" y="12"/>
                  </a:lnTo>
                  <a:lnTo>
                    <a:pt x="1006" y="5"/>
                  </a:lnTo>
                  <a:close/>
                </a:path>
              </a:pathLst>
            </a:custGeom>
            <a:solidFill>
              <a:srgbClr val="FFFFFF"/>
            </a:solidFill>
            <a:ln w="16510">
              <a:solidFill>
                <a:srgbClr val="008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3E27F700-24BA-44DE-BA47-E08DDADAB563}"/>
                </a:ext>
              </a:extLst>
            </p:cNvPr>
            <p:cNvSpPr>
              <a:spLocks noChangeArrowheads="1"/>
            </p:cNvSpPr>
            <p:nvPr/>
          </p:nvSpPr>
          <p:spPr bwMode="auto">
            <a:xfrm>
              <a:off x="4729480" y="2019935"/>
              <a:ext cx="7366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NC</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5" name="Freeform 30">
              <a:extLst>
                <a:ext uri="{FF2B5EF4-FFF2-40B4-BE49-F238E27FC236}">
                  <a16:creationId xmlns:a16="http://schemas.microsoft.com/office/drawing/2014/main" id="{C6C50879-E1EB-4368-9235-5C0EA6371DD7}"/>
                </a:ext>
              </a:extLst>
            </p:cNvPr>
            <p:cNvSpPr>
              <a:spLocks/>
            </p:cNvSpPr>
            <p:nvPr/>
          </p:nvSpPr>
          <p:spPr bwMode="auto">
            <a:xfrm>
              <a:off x="5176520" y="1431290"/>
              <a:ext cx="149860" cy="107315"/>
            </a:xfrm>
            <a:custGeom>
              <a:avLst/>
              <a:gdLst>
                <a:gd name="T0" fmla="*/ 25 w 236"/>
                <a:gd name="T1" fmla="*/ 85 h 169"/>
                <a:gd name="T2" fmla="*/ 26 w 236"/>
                <a:gd name="T3" fmla="*/ 61 h 169"/>
                <a:gd name="T4" fmla="*/ 30 w 236"/>
                <a:gd name="T5" fmla="*/ 0 h 169"/>
                <a:gd name="T6" fmla="*/ 82 w 236"/>
                <a:gd name="T7" fmla="*/ 1 h 169"/>
                <a:gd name="T8" fmla="*/ 88 w 236"/>
                <a:gd name="T9" fmla="*/ 1 h 169"/>
                <a:gd name="T10" fmla="*/ 111 w 236"/>
                <a:gd name="T11" fmla="*/ 1 h 169"/>
                <a:gd name="T12" fmla="*/ 111 w 236"/>
                <a:gd name="T13" fmla="*/ 7 h 169"/>
                <a:gd name="T14" fmla="*/ 117 w 236"/>
                <a:gd name="T15" fmla="*/ 7 h 169"/>
                <a:gd name="T16" fmla="*/ 119 w 236"/>
                <a:gd name="T17" fmla="*/ 1 h 169"/>
                <a:gd name="T18" fmla="*/ 136 w 236"/>
                <a:gd name="T19" fmla="*/ 1 h 169"/>
                <a:gd name="T20" fmla="*/ 136 w 236"/>
                <a:gd name="T21" fmla="*/ 3 h 169"/>
                <a:gd name="T22" fmla="*/ 139 w 236"/>
                <a:gd name="T23" fmla="*/ 3 h 169"/>
                <a:gd name="T24" fmla="*/ 140 w 236"/>
                <a:gd name="T25" fmla="*/ 1 h 169"/>
                <a:gd name="T26" fmla="*/ 147 w 236"/>
                <a:gd name="T27" fmla="*/ 1 h 169"/>
                <a:gd name="T28" fmla="*/ 194 w 236"/>
                <a:gd name="T29" fmla="*/ 3 h 169"/>
                <a:gd name="T30" fmla="*/ 198 w 236"/>
                <a:gd name="T31" fmla="*/ 3 h 169"/>
                <a:gd name="T32" fmla="*/ 234 w 236"/>
                <a:gd name="T33" fmla="*/ 4 h 169"/>
                <a:gd name="T34" fmla="*/ 234 w 236"/>
                <a:gd name="T35" fmla="*/ 6 h 169"/>
                <a:gd name="T36" fmla="*/ 236 w 236"/>
                <a:gd name="T37" fmla="*/ 52 h 169"/>
                <a:gd name="T38" fmla="*/ 234 w 236"/>
                <a:gd name="T39" fmla="*/ 65 h 169"/>
                <a:gd name="T40" fmla="*/ 236 w 236"/>
                <a:gd name="T41" fmla="*/ 72 h 169"/>
                <a:gd name="T42" fmla="*/ 234 w 236"/>
                <a:gd name="T43" fmla="*/ 101 h 169"/>
                <a:gd name="T44" fmla="*/ 228 w 236"/>
                <a:gd name="T45" fmla="*/ 104 h 169"/>
                <a:gd name="T46" fmla="*/ 230 w 236"/>
                <a:gd name="T47" fmla="*/ 114 h 169"/>
                <a:gd name="T48" fmla="*/ 228 w 236"/>
                <a:gd name="T49" fmla="*/ 117 h 169"/>
                <a:gd name="T50" fmla="*/ 225 w 236"/>
                <a:gd name="T51" fmla="*/ 117 h 169"/>
                <a:gd name="T52" fmla="*/ 175 w 236"/>
                <a:gd name="T53" fmla="*/ 124 h 169"/>
                <a:gd name="T54" fmla="*/ 171 w 236"/>
                <a:gd name="T55" fmla="*/ 123 h 169"/>
                <a:gd name="T56" fmla="*/ 163 w 236"/>
                <a:gd name="T57" fmla="*/ 111 h 169"/>
                <a:gd name="T58" fmla="*/ 163 w 236"/>
                <a:gd name="T59" fmla="*/ 124 h 169"/>
                <a:gd name="T60" fmla="*/ 146 w 236"/>
                <a:gd name="T61" fmla="*/ 126 h 169"/>
                <a:gd name="T62" fmla="*/ 100 w 236"/>
                <a:gd name="T63" fmla="*/ 126 h 169"/>
                <a:gd name="T64" fmla="*/ 75 w 236"/>
                <a:gd name="T65" fmla="*/ 143 h 169"/>
                <a:gd name="T66" fmla="*/ 9 w 236"/>
                <a:gd name="T67" fmla="*/ 169 h 169"/>
                <a:gd name="T68" fmla="*/ 9 w 236"/>
                <a:gd name="T69" fmla="*/ 166 h 169"/>
                <a:gd name="T70" fmla="*/ 0 w 236"/>
                <a:gd name="T71" fmla="*/ 153 h 169"/>
                <a:gd name="T72" fmla="*/ 30 w 236"/>
                <a:gd name="T73" fmla="*/ 134 h 169"/>
                <a:gd name="T74" fmla="*/ 22 w 236"/>
                <a:gd name="T75" fmla="*/ 121 h 169"/>
                <a:gd name="T76" fmla="*/ 23 w 236"/>
                <a:gd name="T77" fmla="*/ 110 h 169"/>
                <a:gd name="T78" fmla="*/ 25 w 236"/>
                <a:gd name="T79"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6" h="169">
                  <a:moveTo>
                    <a:pt x="25" y="85"/>
                  </a:moveTo>
                  <a:lnTo>
                    <a:pt x="26" y="61"/>
                  </a:lnTo>
                  <a:lnTo>
                    <a:pt x="30" y="0"/>
                  </a:lnTo>
                  <a:lnTo>
                    <a:pt x="82" y="1"/>
                  </a:lnTo>
                  <a:lnTo>
                    <a:pt x="88" y="1"/>
                  </a:lnTo>
                  <a:lnTo>
                    <a:pt x="111" y="1"/>
                  </a:lnTo>
                  <a:lnTo>
                    <a:pt x="111" y="7"/>
                  </a:lnTo>
                  <a:lnTo>
                    <a:pt x="117" y="7"/>
                  </a:lnTo>
                  <a:lnTo>
                    <a:pt x="119" y="1"/>
                  </a:lnTo>
                  <a:lnTo>
                    <a:pt x="136" y="1"/>
                  </a:lnTo>
                  <a:lnTo>
                    <a:pt x="136" y="3"/>
                  </a:lnTo>
                  <a:lnTo>
                    <a:pt x="139" y="3"/>
                  </a:lnTo>
                  <a:lnTo>
                    <a:pt x="140" y="1"/>
                  </a:lnTo>
                  <a:lnTo>
                    <a:pt x="147" y="1"/>
                  </a:lnTo>
                  <a:lnTo>
                    <a:pt x="194" y="3"/>
                  </a:lnTo>
                  <a:lnTo>
                    <a:pt x="198" y="3"/>
                  </a:lnTo>
                  <a:lnTo>
                    <a:pt x="234" y="4"/>
                  </a:lnTo>
                  <a:lnTo>
                    <a:pt x="234" y="6"/>
                  </a:lnTo>
                  <a:lnTo>
                    <a:pt x="236" y="52"/>
                  </a:lnTo>
                  <a:lnTo>
                    <a:pt x="234" y="65"/>
                  </a:lnTo>
                  <a:lnTo>
                    <a:pt x="236" y="72"/>
                  </a:lnTo>
                  <a:lnTo>
                    <a:pt x="234" y="101"/>
                  </a:lnTo>
                  <a:lnTo>
                    <a:pt x="228" y="104"/>
                  </a:lnTo>
                  <a:lnTo>
                    <a:pt x="230" y="114"/>
                  </a:lnTo>
                  <a:lnTo>
                    <a:pt x="228" y="117"/>
                  </a:lnTo>
                  <a:lnTo>
                    <a:pt x="225" y="117"/>
                  </a:lnTo>
                  <a:lnTo>
                    <a:pt x="175" y="124"/>
                  </a:lnTo>
                  <a:lnTo>
                    <a:pt x="171" y="123"/>
                  </a:lnTo>
                  <a:lnTo>
                    <a:pt x="163" y="111"/>
                  </a:lnTo>
                  <a:lnTo>
                    <a:pt x="163" y="124"/>
                  </a:lnTo>
                  <a:lnTo>
                    <a:pt x="146" y="126"/>
                  </a:lnTo>
                  <a:lnTo>
                    <a:pt x="100" y="126"/>
                  </a:lnTo>
                  <a:lnTo>
                    <a:pt x="75" y="143"/>
                  </a:lnTo>
                  <a:lnTo>
                    <a:pt x="9" y="169"/>
                  </a:lnTo>
                  <a:lnTo>
                    <a:pt x="9" y="166"/>
                  </a:lnTo>
                  <a:lnTo>
                    <a:pt x="0" y="153"/>
                  </a:lnTo>
                  <a:lnTo>
                    <a:pt x="30" y="134"/>
                  </a:lnTo>
                  <a:lnTo>
                    <a:pt x="22" y="121"/>
                  </a:lnTo>
                  <a:lnTo>
                    <a:pt x="23" y="110"/>
                  </a:lnTo>
                  <a:lnTo>
                    <a:pt x="25" y="85"/>
                  </a:lnTo>
                  <a:close/>
                </a:path>
              </a:pathLst>
            </a:custGeom>
            <a:solidFill>
              <a:srgbClr val="FFFFFF"/>
            </a:solidFill>
            <a:ln w="16510">
              <a:solidFill>
                <a:srgbClr val="008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1EE37CB4-E321-404D-A221-7C4669152974}"/>
                </a:ext>
              </a:extLst>
            </p:cNvPr>
            <p:cNvSpPr>
              <a:spLocks noChangeArrowheads="1"/>
            </p:cNvSpPr>
            <p:nvPr/>
          </p:nvSpPr>
          <p:spPr bwMode="auto">
            <a:xfrm>
              <a:off x="5219065" y="1443355"/>
              <a:ext cx="6794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CT</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7" name="Freeform 32">
              <a:extLst>
                <a:ext uri="{FF2B5EF4-FFF2-40B4-BE49-F238E27FC236}">
                  <a16:creationId xmlns:a16="http://schemas.microsoft.com/office/drawing/2014/main" id="{CB6F2954-6AF2-4FDF-86C0-9813EA780EFC}"/>
                </a:ext>
              </a:extLst>
            </p:cNvPr>
            <p:cNvSpPr>
              <a:spLocks noEditPoints="1"/>
            </p:cNvSpPr>
            <p:nvPr/>
          </p:nvSpPr>
          <p:spPr bwMode="auto">
            <a:xfrm>
              <a:off x="5194300" y="1343025"/>
              <a:ext cx="275590" cy="170815"/>
            </a:xfrm>
            <a:custGeom>
              <a:avLst/>
              <a:gdLst>
                <a:gd name="T0" fmla="*/ 261 w 434"/>
                <a:gd name="T1" fmla="*/ 181 h 269"/>
                <a:gd name="T2" fmla="*/ 262 w 434"/>
                <a:gd name="T3" fmla="*/ 169 h 269"/>
                <a:gd name="T4" fmla="*/ 262 w 434"/>
                <a:gd name="T5" fmla="*/ 163 h 269"/>
                <a:gd name="T6" fmla="*/ 257 w 434"/>
                <a:gd name="T7" fmla="*/ 149 h 269"/>
                <a:gd name="T8" fmla="*/ 242 w 434"/>
                <a:gd name="T9" fmla="*/ 145 h 269"/>
                <a:gd name="T10" fmla="*/ 206 w 434"/>
                <a:gd name="T11" fmla="*/ 143 h 269"/>
                <a:gd name="T12" fmla="*/ 166 w 434"/>
                <a:gd name="T13" fmla="*/ 142 h 269"/>
                <a:gd name="T14" fmla="*/ 112 w 434"/>
                <a:gd name="T15" fmla="*/ 140 h 269"/>
                <a:gd name="T16" fmla="*/ 108 w 434"/>
                <a:gd name="T17" fmla="*/ 142 h 269"/>
                <a:gd name="T18" fmla="*/ 91 w 434"/>
                <a:gd name="T19" fmla="*/ 140 h 269"/>
                <a:gd name="T20" fmla="*/ 83 w 434"/>
                <a:gd name="T21" fmla="*/ 146 h 269"/>
                <a:gd name="T22" fmla="*/ 60 w 434"/>
                <a:gd name="T23" fmla="*/ 140 h 269"/>
                <a:gd name="T24" fmla="*/ 2 w 434"/>
                <a:gd name="T25" fmla="*/ 139 h 269"/>
                <a:gd name="T26" fmla="*/ 18 w 434"/>
                <a:gd name="T27" fmla="*/ 64 h 269"/>
                <a:gd name="T28" fmla="*/ 59 w 434"/>
                <a:gd name="T29" fmla="*/ 25 h 269"/>
                <a:gd name="T30" fmla="*/ 127 w 434"/>
                <a:gd name="T31" fmla="*/ 28 h 269"/>
                <a:gd name="T32" fmla="*/ 190 w 434"/>
                <a:gd name="T33" fmla="*/ 31 h 269"/>
                <a:gd name="T34" fmla="*/ 268 w 434"/>
                <a:gd name="T35" fmla="*/ 32 h 269"/>
                <a:gd name="T36" fmla="*/ 274 w 434"/>
                <a:gd name="T37" fmla="*/ 25 h 269"/>
                <a:gd name="T38" fmla="*/ 281 w 434"/>
                <a:gd name="T39" fmla="*/ 13 h 269"/>
                <a:gd name="T40" fmla="*/ 294 w 434"/>
                <a:gd name="T41" fmla="*/ 15 h 269"/>
                <a:gd name="T42" fmla="*/ 312 w 434"/>
                <a:gd name="T43" fmla="*/ 0 h 269"/>
                <a:gd name="T44" fmla="*/ 320 w 434"/>
                <a:gd name="T45" fmla="*/ 5 h 269"/>
                <a:gd name="T46" fmla="*/ 335 w 434"/>
                <a:gd name="T47" fmla="*/ 38 h 269"/>
                <a:gd name="T48" fmla="*/ 348 w 434"/>
                <a:gd name="T49" fmla="*/ 51 h 269"/>
                <a:gd name="T50" fmla="*/ 316 w 434"/>
                <a:gd name="T51" fmla="*/ 72 h 269"/>
                <a:gd name="T52" fmla="*/ 299 w 434"/>
                <a:gd name="T53" fmla="*/ 100 h 269"/>
                <a:gd name="T54" fmla="*/ 316 w 434"/>
                <a:gd name="T55" fmla="*/ 103 h 269"/>
                <a:gd name="T56" fmla="*/ 330 w 434"/>
                <a:gd name="T57" fmla="*/ 106 h 269"/>
                <a:gd name="T58" fmla="*/ 349 w 434"/>
                <a:gd name="T59" fmla="*/ 150 h 269"/>
                <a:gd name="T60" fmla="*/ 359 w 434"/>
                <a:gd name="T61" fmla="*/ 178 h 269"/>
                <a:gd name="T62" fmla="*/ 391 w 434"/>
                <a:gd name="T63" fmla="*/ 191 h 269"/>
                <a:gd name="T64" fmla="*/ 398 w 434"/>
                <a:gd name="T65" fmla="*/ 192 h 269"/>
                <a:gd name="T66" fmla="*/ 424 w 434"/>
                <a:gd name="T67" fmla="*/ 169 h 269"/>
                <a:gd name="T68" fmla="*/ 393 w 434"/>
                <a:gd name="T69" fmla="*/ 136 h 269"/>
                <a:gd name="T70" fmla="*/ 417 w 434"/>
                <a:gd name="T71" fmla="*/ 142 h 269"/>
                <a:gd name="T72" fmla="*/ 434 w 434"/>
                <a:gd name="T73" fmla="*/ 184 h 269"/>
                <a:gd name="T74" fmla="*/ 375 w 434"/>
                <a:gd name="T75" fmla="*/ 208 h 269"/>
                <a:gd name="T76" fmla="*/ 346 w 434"/>
                <a:gd name="T77" fmla="*/ 221 h 269"/>
                <a:gd name="T78" fmla="*/ 349 w 434"/>
                <a:gd name="T79" fmla="*/ 189 h 269"/>
                <a:gd name="T80" fmla="*/ 316 w 434"/>
                <a:gd name="T81" fmla="*/ 205 h 269"/>
                <a:gd name="T82" fmla="*/ 289 w 434"/>
                <a:gd name="T83" fmla="*/ 228 h 269"/>
                <a:gd name="T84" fmla="*/ 278 w 434"/>
                <a:gd name="T85" fmla="*/ 198 h 269"/>
                <a:gd name="T86" fmla="*/ 270 w 434"/>
                <a:gd name="T87" fmla="*/ 187 h 269"/>
                <a:gd name="T88" fmla="*/ 420 w 434"/>
                <a:gd name="T89" fmla="*/ 257 h 269"/>
                <a:gd name="T90" fmla="*/ 420 w 434"/>
                <a:gd name="T91" fmla="*/ 253 h 269"/>
                <a:gd name="T92" fmla="*/ 420 w 434"/>
                <a:gd name="T93" fmla="*/ 252 h 269"/>
                <a:gd name="T94" fmla="*/ 429 w 434"/>
                <a:gd name="T95" fmla="*/ 260 h 269"/>
                <a:gd name="T96" fmla="*/ 411 w 434"/>
                <a:gd name="T97" fmla="*/ 269 h 269"/>
                <a:gd name="T98" fmla="*/ 398 w 434"/>
                <a:gd name="T99" fmla="*/ 260 h 269"/>
                <a:gd name="T100" fmla="*/ 420 w 434"/>
                <a:gd name="T101" fmla="*/ 257 h 269"/>
                <a:gd name="T102" fmla="*/ 355 w 434"/>
                <a:gd name="T103" fmla="*/ 233 h 269"/>
                <a:gd name="T104" fmla="*/ 354 w 434"/>
                <a:gd name="T105" fmla="*/ 241 h 269"/>
                <a:gd name="T106" fmla="*/ 365 w 434"/>
                <a:gd name="T107" fmla="*/ 253 h 269"/>
                <a:gd name="T108" fmla="*/ 330 w 434"/>
                <a:gd name="T109" fmla="*/ 260 h 269"/>
                <a:gd name="T110" fmla="*/ 329 w 434"/>
                <a:gd name="T111" fmla="*/ 252 h 269"/>
                <a:gd name="T112" fmla="*/ 333 w 434"/>
                <a:gd name="T113" fmla="*/ 246 h 269"/>
                <a:gd name="T114" fmla="*/ 351 w 434"/>
                <a:gd name="T115" fmla="*/ 231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34" h="269">
                  <a:moveTo>
                    <a:pt x="264" y="184"/>
                  </a:moveTo>
                  <a:lnTo>
                    <a:pt x="261" y="181"/>
                  </a:lnTo>
                  <a:lnTo>
                    <a:pt x="261" y="176"/>
                  </a:lnTo>
                  <a:lnTo>
                    <a:pt x="262" y="169"/>
                  </a:lnTo>
                  <a:lnTo>
                    <a:pt x="261" y="166"/>
                  </a:lnTo>
                  <a:lnTo>
                    <a:pt x="262" y="163"/>
                  </a:lnTo>
                  <a:lnTo>
                    <a:pt x="257" y="163"/>
                  </a:lnTo>
                  <a:lnTo>
                    <a:pt x="257" y="149"/>
                  </a:lnTo>
                  <a:lnTo>
                    <a:pt x="257" y="143"/>
                  </a:lnTo>
                  <a:lnTo>
                    <a:pt x="242" y="145"/>
                  </a:lnTo>
                  <a:lnTo>
                    <a:pt x="206" y="145"/>
                  </a:lnTo>
                  <a:lnTo>
                    <a:pt x="206" y="143"/>
                  </a:lnTo>
                  <a:lnTo>
                    <a:pt x="170" y="142"/>
                  </a:lnTo>
                  <a:lnTo>
                    <a:pt x="166" y="142"/>
                  </a:lnTo>
                  <a:lnTo>
                    <a:pt x="119" y="140"/>
                  </a:lnTo>
                  <a:lnTo>
                    <a:pt x="112" y="140"/>
                  </a:lnTo>
                  <a:lnTo>
                    <a:pt x="111" y="142"/>
                  </a:lnTo>
                  <a:lnTo>
                    <a:pt x="108" y="142"/>
                  </a:lnTo>
                  <a:lnTo>
                    <a:pt x="108" y="140"/>
                  </a:lnTo>
                  <a:lnTo>
                    <a:pt x="91" y="140"/>
                  </a:lnTo>
                  <a:lnTo>
                    <a:pt x="89" y="146"/>
                  </a:lnTo>
                  <a:lnTo>
                    <a:pt x="83" y="146"/>
                  </a:lnTo>
                  <a:lnTo>
                    <a:pt x="83" y="140"/>
                  </a:lnTo>
                  <a:lnTo>
                    <a:pt x="60" y="140"/>
                  </a:lnTo>
                  <a:lnTo>
                    <a:pt x="54" y="140"/>
                  </a:lnTo>
                  <a:lnTo>
                    <a:pt x="2" y="139"/>
                  </a:lnTo>
                  <a:lnTo>
                    <a:pt x="0" y="133"/>
                  </a:lnTo>
                  <a:lnTo>
                    <a:pt x="18" y="64"/>
                  </a:lnTo>
                  <a:lnTo>
                    <a:pt x="30" y="23"/>
                  </a:lnTo>
                  <a:lnTo>
                    <a:pt x="59" y="25"/>
                  </a:lnTo>
                  <a:lnTo>
                    <a:pt x="70" y="25"/>
                  </a:lnTo>
                  <a:lnTo>
                    <a:pt x="127" y="28"/>
                  </a:lnTo>
                  <a:lnTo>
                    <a:pt x="148" y="28"/>
                  </a:lnTo>
                  <a:lnTo>
                    <a:pt x="190" y="31"/>
                  </a:lnTo>
                  <a:lnTo>
                    <a:pt x="193" y="31"/>
                  </a:lnTo>
                  <a:lnTo>
                    <a:pt x="268" y="32"/>
                  </a:lnTo>
                  <a:lnTo>
                    <a:pt x="273" y="28"/>
                  </a:lnTo>
                  <a:lnTo>
                    <a:pt x="274" y="25"/>
                  </a:lnTo>
                  <a:lnTo>
                    <a:pt x="280" y="25"/>
                  </a:lnTo>
                  <a:lnTo>
                    <a:pt x="281" y="13"/>
                  </a:lnTo>
                  <a:lnTo>
                    <a:pt x="289" y="12"/>
                  </a:lnTo>
                  <a:lnTo>
                    <a:pt x="294" y="15"/>
                  </a:lnTo>
                  <a:lnTo>
                    <a:pt x="300" y="6"/>
                  </a:lnTo>
                  <a:lnTo>
                    <a:pt x="312" y="0"/>
                  </a:lnTo>
                  <a:lnTo>
                    <a:pt x="315" y="0"/>
                  </a:lnTo>
                  <a:lnTo>
                    <a:pt x="320" y="5"/>
                  </a:lnTo>
                  <a:lnTo>
                    <a:pt x="325" y="3"/>
                  </a:lnTo>
                  <a:lnTo>
                    <a:pt x="335" y="38"/>
                  </a:lnTo>
                  <a:lnTo>
                    <a:pt x="352" y="41"/>
                  </a:lnTo>
                  <a:lnTo>
                    <a:pt x="348" y="51"/>
                  </a:lnTo>
                  <a:lnTo>
                    <a:pt x="326" y="57"/>
                  </a:lnTo>
                  <a:lnTo>
                    <a:pt x="316" y="72"/>
                  </a:lnTo>
                  <a:lnTo>
                    <a:pt x="307" y="75"/>
                  </a:lnTo>
                  <a:lnTo>
                    <a:pt x="299" y="100"/>
                  </a:lnTo>
                  <a:lnTo>
                    <a:pt x="312" y="107"/>
                  </a:lnTo>
                  <a:lnTo>
                    <a:pt x="316" y="103"/>
                  </a:lnTo>
                  <a:lnTo>
                    <a:pt x="325" y="103"/>
                  </a:lnTo>
                  <a:lnTo>
                    <a:pt x="330" y="106"/>
                  </a:lnTo>
                  <a:lnTo>
                    <a:pt x="341" y="122"/>
                  </a:lnTo>
                  <a:lnTo>
                    <a:pt x="349" y="150"/>
                  </a:lnTo>
                  <a:lnTo>
                    <a:pt x="358" y="158"/>
                  </a:lnTo>
                  <a:lnTo>
                    <a:pt x="359" y="178"/>
                  </a:lnTo>
                  <a:lnTo>
                    <a:pt x="372" y="188"/>
                  </a:lnTo>
                  <a:lnTo>
                    <a:pt x="391" y="191"/>
                  </a:lnTo>
                  <a:lnTo>
                    <a:pt x="382" y="192"/>
                  </a:lnTo>
                  <a:lnTo>
                    <a:pt x="398" y="192"/>
                  </a:lnTo>
                  <a:lnTo>
                    <a:pt x="421" y="181"/>
                  </a:lnTo>
                  <a:lnTo>
                    <a:pt x="424" y="169"/>
                  </a:lnTo>
                  <a:lnTo>
                    <a:pt x="411" y="146"/>
                  </a:lnTo>
                  <a:lnTo>
                    <a:pt x="393" y="136"/>
                  </a:lnTo>
                  <a:lnTo>
                    <a:pt x="407" y="135"/>
                  </a:lnTo>
                  <a:lnTo>
                    <a:pt x="417" y="142"/>
                  </a:lnTo>
                  <a:lnTo>
                    <a:pt x="429" y="162"/>
                  </a:lnTo>
                  <a:lnTo>
                    <a:pt x="434" y="184"/>
                  </a:lnTo>
                  <a:lnTo>
                    <a:pt x="429" y="200"/>
                  </a:lnTo>
                  <a:lnTo>
                    <a:pt x="375" y="208"/>
                  </a:lnTo>
                  <a:lnTo>
                    <a:pt x="371" y="215"/>
                  </a:lnTo>
                  <a:lnTo>
                    <a:pt x="346" y="221"/>
                  </a:lnTo>
                  <a:lnTo>
                    <a:pt x="343" y="218"/>
                  </a:lnTo>
                  <a:lnTo>
                    <a:pt x="349" y="189"/>
                  </a:lnTo>
                  <a:lnTo>
                    <a:pt x="322" y="207"/>
                  </a:lnTo>
                  <a:lnTo>
                    <a:pt x="316" y="205"/>
                  </a:lnTo>
                  <a:lnTo>
                    <a:pt x="303" y="224"/>
                  </a:lnTo>
                  <a:lnTo>
                    <a:pt x="289" y="228"/>
                  </a:lnTo>
                  <a:lnTo>
                    <a:pt x="286" y="202"/>
                  </a:lnTo>
                  <a:lnTo>
                    <a:pt x="278" y="198"/>
                  </a:lnTo>
                  <a:lnTo>
                    <a:pt x="275" y="194"/>
                  </a:lnTo>
                  <a:lnTo>
                    <a:pt x="270" y="187"/>
                  </a:lnTo>
                  <a:lnTo>
                    <a:pt x="264" y="184"/>
                  </a:lnTo>
                  <a:close/>
                  <a:moveTo>
                    <a:pt x="420" y="257"/>
                  </a:moveTo>
                  <a:lnTo>
                    <a:pt x="423" y="256"/>
                  </a:lnTo>
                  <a:lnTo>
                    <a:pt x="420" y="253"/>
                  </a:lnTo>
                  <a:lnTo>
                    <a:pt x="413" y="260"/>
                  </a:lnTo>
                  <a:lnTo>
                    <a:pt x="420" y="252"/>
                  </a:lnTo>
                  <a:lnTo>
                    <a:pt x="419" y="244"/>
                  </a:lnTo>
                  <a:lnTo>
                    <a:pt x="429" y="260"/>
                  </a:lnTo>
                  <a:lnTo>
                    <a:pt x="427" y="267"/>
                  </a:lnTo>
                  <a:lnTo>
                    <a:pt x="411" y="269"/>
                  </a:lnTo>
                  <a:lnTo>
                    <a:pt x="398" y="265"/>
                  </a:lnTo>
                  <a:lnTo>
                    <a:pt x="398" y="260"/>
                  </a:lnTo>
                  <a:lnTo>
                    <a:pt x="411" y="263"/>
                  </a:lnTo>
                  <a:lnTo>
                    <a:pt x="420" y="257"/>
                  </a:lnTo>
                  <a:close/>
                  <a:moveTo>
                    <a:pt x="351" y="239"/>
                  </a:moveTo>
                  <a:lnTo>
                    <a:pt x="355" y="233"/>
                  </a:lnTo>
                  <a:lnTo>
                    <a:pt x="356" y="240"/>
                  </a:lnTo>
                  <a:lnTo>
                    <a:pt x="354" y="241"/>
                  </a:lnTo>
                  <a:lnTo>
                    <a:pt x="361" y="243"/>
                  </a:lnTo>
                  <a:lnTo>
                    <a:pt x="365" y="253"/>
                  </a:lnTo>
                  <a:lnTo>
                    <a:pt x="335" y="254"/>
                  </a:lnTo>
                  <a:lnTo>
                    <a:pt x="330" y="260"/>
                  </a:lnTo>
                  <a:lnTo>
                    <a:pt x="322" y="252"/>
                  </a:lnTo>
                  <a:lnTo>
                    <a:pt x="329" y="252"/>
                  </a:lnTo>
                  <a:lnTo>
                    <a:pt x="330" y="256"/>
                  </a:lnTo>
                  <a:lnTo>
                    <a:pt x="333" y="246"/>
                  </a:lnTo>
                  <a:lnTo>
                    <a:pt x="343" y="234"/>
                  </a:lnTo>
                  <a:lnTo>
                    <a:pt x="351" y="231"/>
                  </a:lnTo>
                  <a:lnTo>
                    <a:pt x="351" y="239"/>
                  </a:lnTo>
                  <a:close/>
                </a:path>
              </a:pathLst>
            </a:custGeom>
            <a:solidFill>
              <a:srgbClr val="FFFFFF"/>
            </a:solidFill>
            <a:ln w="16510">
              <a:solidFill>
                <a:srgbClr val="008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BC77134F-9CD6-4226-8DCF-A9E3DBE0D1F8}"/>
                </a:ext>
              </a:extLst>
            </p:cNvPr>
            <p:cNvSpPr>
              <a:spLocks noChangeArrowheads="1"/>
            </p:cNvSpPr>
            <p:nvPr/>
          </p:nvSpPr>
          <p:spPr bwMode="auto">
            <a:xfrm>
              <a:off x="5265420" y="1365885"/>
              <a:ext cx="7937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MA</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9" name="Freeform 34">
              <a:extLst>
                <a:ext uri="{FF2B5EF4-FFF2-40B4-BE49-F238E27FC236}">
                  <a16:creationId xmlns:a16="http://schemas.microsoft.com/office/drawing/2014/main" id="{ADFDBF0E-7C40-49B2-ACFB-B651DD0C7B73}"/>
                </a:ext>
              </a:extLst>
            </p:cNvPr>
            <p:cNvSpPr>
              <a:spLocks/>
            </p:cNvSpPr>
            <p:nvPr/>
          </p:nvSpPr>
          <p:spPr bwMode="auto">
            <a:xfrm>
              <a:off x="5267325" y="1084580"/>
              <a:ext cx="139700" cy="278765"/>
            </a:xfrm>
            <a:custGeom>
              <a:avLst/>
              <a:gdLst>
                <a:gd name="T0" fmla="*/ 12 w 220"/>
                <a:gd name="T1" fmla="*/ 435 h 439"/>
                <a:gd name="T2" fmla="*/ 9 w 220"/>
                <a:gd name="T3" fmla="*/ 427 h 439"/>
                <a:gd name="T4" fmla="*/ 4 w 220"/>
                <a:gd name="T5" fmla="*/ 423 h 439"/>
                <a:gd name="T6" fmla="*/ 0 w 220"/>
                <a:gd name="T7" fmla="*/ 412 h 439"/>
                <a:gd name="T8" fmla="*/ 3 w 220"/>
                <a:gd name="T9" fmla="*/ 397 h 439"/>
                <a:gd name="T10" fmla="*/ 9 w 220"/>
                <a:gd name="T11" fmla="*/ 393 h 439"/>
                <a:gd name="T12" fmla="*/ 10 w 220"/>
                <a:gd name="T13" fmla="*/ 381 h 439"/>
                <a:gd name="T14" fmla="*/ 13 w 220"/>
                <a:gd name="T15" fmla="*/ 370 h 439"/>
                <a:gd name="T16" fmla="*/ 15 w 220"/>
                <a:gd name="T17" fmla="*/ 351 h 439"/>
                <a:gd name="T18" fmla="*/ 17 w 220"/>
                <a:gd name="T19" fmla="*/ 335 h 439"/>
                <a:gd name="T20" fmla="*/ 16 w 220"/>
                <a:gd name="T21" fmla="*/ 326 h 439"/>
                <a:gd name="T22" fmla="*/ 20 w 220"/>
                <a:gd name="T23" fmla="*/ 307 h 439"/>
                <a:gd name="T24" fmla="*/ 22 w 220"/>
                <a:gd name="T25" fmla="*/ 293 h 439"/>
                <a:gd name="T26" fmla="*/ 30 w 220"/>
                <a:gd name="T27" fmla="*/ 273 h 439"/>
                <a:gd name="T28" fmla="*/ 41 w 220"/>
                <a:gd name="T29" fmla="*/ 264 h 439"/>
                <a:gd name="T30" fmla="*/ 45 w 220"/>
                <a:gd name="T31" fmla="*/ 255 h 439"/>
                <a:gd name="T32" fmla="*/ 52 w 220"/>
                <a:gd name="T33" fmla="*/ 237 h 439"/>
                <a:gd name="T34" fmla="*/ 55 w 220"/>
                <a:gd name="T35" fmla="*/ 229 h 439"/>
                <a:gd name="T36" fmla="*/ 54 w 220"/>
                <a:gd name="T37" fmla="*/ 224 h 439"/>
                <a:gd name="T38" fmla="*/ 58 w 220"/>
                <a:gd name="T39" fmla="*/ 216 h 439"/>
                <a:gd name="T40" fmla="*/ 62 w 220"/>
                <a:gd name="T41" fmla="*/ 205 h 439"/>
                <a:gd name="T42" fmla="*/ 62 w 220"/>
                <a:gd name="T43" fmla="*/ 202 h 439"/>
                <a:gd name="T44" fmla="*/ 59 w 220"/>
                <a:gd name="T45" fmla="*/ 190 h 439"/>
                <a:gd name="T46" fmla="*/ 59 w 220"/>
                <a:gd name="T47" fmla="*/ 177 h 439"/>
                <a:gd name="T48" fmla="*/ 68 w 220"/>
                <a:gd name="T49" fmla="*/ 166 h 439"/>
                <a:gd name="T50" fmla="*/ 75 w 220"/>
                <a:gd name="T51" fmla="*/ 164 h 439"/>
                <a:gd name="T52" fmla="*/ 88 w 220"/>
                <a:gd name="T53" fmla="*/ 163 h 439"/>
                <a:gd name="T54" fmla="*/ 95 w 220"/>
                <a:gd name="T55" fmla="*/ 154 h 439"/>
                <a:gd name="T56" fmla="*/ 108 w 220"/>
                <a:gd name="T57" fmla="*/ 147 h 439"/>
                <a:gd name="T58" fmla="*/ 110 w 220"/>
                <a:gd name="T59" fmla="*/ 141 h 439"/>
                <a:gd name="T60" fmla="*/ 117 w 220"/>
                <a:gd name="T61" fmla="*/ 138 h 439"/>
                <a:gd name="T62" fmla="*/ 116 w 220"/>
                <a:gd name="T63" fmla="*/ 131 h 439"/>
                <a:gd name="T64" fmla="*/ 123 w 220"/>
                <a:gd name="T65" fmla="*/ 124 h 439"/>
                <a:gd name="T66" fmla="*/ 119 w 220"/>
                <a:gd name="T67" fmla="*/ 114 h 439"/>
                <a:gd name="T68" fmla="*/ 114 w 220"/>
                <a:gd name="T69" fmla="*/ 107 h 439"/>
                <a:gd name="T70" fmla="*/ 117 w 220"/>
                <a:gd name="T71" fmla="*/ 89 h 439"/>
                <a:gd name="T72" fmla="*/ 126 w 220"/>
                <a:gd name="T73" fmla="*/ 69 h 439"/>
                <a:gd name="T74" fmla="*/ 123 w 220"/>
                <a:gd name="T75" fmla="*/ 56 h 439"/>
                <a:gd name="T76" fmla="*/ 127 w 220"/>
                <a:gd name="T77" fmla="*/ 42 h 439"/>
                <a:gd name="T78" fmla="*/ 139 w 220"/>
                <a:gd name="T79" fmla="*/ 17 h 439"/>
                <a:gd name="T80" fmla="*/ 140 w 220"/>
                <a:gd name="T81" fmla="*/ 11 h 439"/>
                <a:gd name="T82" fmla="*/ 169 w 220"/>
                <a:gd name="T83" fmla="*/ 11 h 439"/>
                <a:gd name="T84" fmla="*/ 184 w 220"/>
                <a:gd name="T85" fmla="*/ 108 h 439"/>
                <a:gd name="T86" fmla="*/ 189 w 220"/>
                <a:gd name="T87" fmla="*/ 257 h 439"/>
                <a:gd name="T88" fmla="*/ 192 w 220"/>
                <a:gd name="T89" fmla="*/ 294 h 439"/>
                <a:gd name="T90" fmla="*/ 192 w 220"/>
                <a:gd name="T91" fmla="*/ 300 h 439"/>
                <a:gd name="T92" fmla="*/ 191 w 220"/>
                <a:gd name="T93" fmla="*/ 310 h 439"/>
                <a:gd name="T94" fmla="*/ 191 w 220"/>
                <a:gd name="T95" fmla="*/ 323 h 439"/>
                <a:gd name="T96" fmla="*/ 200 w 220"/>
                <a:gd name="T97" fmla="*/ 338 h 439"/>
                <a:gd name="T98" fmla="*/ 211 w 220"/>
                <a:gd name="T99" fmla="*/ 349 h 439"/>
                <a:gd name="T100" fmla="*/ 210 w 220"/>
                <a:gd name="T101" fmla="*/ 368 h 439"/>
                <a:gd name="T102" fmla="*/ 202 w 220"/>
                <a:gd name="T103" fmla="*/ 372 h 439"/>
                <a:gd name="T104" fmla="*/ 201 w 220"/>
                <a:gd name="T105" fmla="*/ 378 h 439"/>
                <a:gd name="T106" fmla="*/ 220 w 220"/>
                <a:gd name="T107" fmla="*/ 378 h 439"/>
                <a:gd name="T108" fmla="*/ 205 w 220"/>
                <a:gd name="T109" fmla="*/ 412 h 439"/>
                <a:gd name="T110" fmla="*/ 197 w 220"/>
                <a:gd name="T111" fmla="*/ 407 h 439"/>
                <a:gd name="T112" fmla="*/ 179 w 220"/>
                <a:gd name="T113" fmla="*/ 422 h 439"/>
                <a:gd name="T114" fmla="*/ 166 w 220"/>
                <a:gd name="T115" fmla="*/ 420 h 439"/>
                <a:gd name="T116" fmla="*/ 159 w 220"/>
                <a:gd name="T117" fmla="*/ 432 h 439"/>
                <a:gd name="T118" fmla="*/ 153 w 220"/>
                <a:gd name="T119" fmla="*/ 439 h 439"/>
                <a:gd name="T120" fmla="*/ 75 w 220"/>
                <a:gd name="T121" fmla="*/ 438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0" h="439">
                  <a:moveTo>
                    <a:pt x="33" y="435"/>
                  </a:moveTo>
                  <a:lnTo>
                    <a:pt x="12" y="435"/>
                  </a:lnTo>
                  <a:lnTo>
                    <a:pt x="10" y="430"/>
                  </a:lnTo>
                  <a:lnTo>
                    <a:pt x="9" y="427"/>
                  </a:lnTo>
                  <a:lnTo>
                    <a:pt x="6" y="427"/>
                  </a:lnTo>
                  <a:lnTo>
                    <a:pt x="4" y="423"/>
                  </a:lnTo>
                  <a:lnTo>
                    <a:pt x="2" y="420"/>
                  </a:lnTo>
                  <a:lnTo>
                    <a:pt x="0" y="412"/>
                  </a:lnTo>
                  <a:lnTo>
                    <a:pt x="3" y="403"/>
                  </a:lnTo>
                  <a:lnTo>
                    <a:pt x="3" y="397"/>
                  </a:lnTo>
                  <a:lnTo>
                    <a:pt x="6" y="394"/>
                  </a:lnTo>
                  <a:lnTo>
                    <a:pt x="9" y="393"/>
                  </a:lnTo>
                  <a:lnTo>
                    <a:pt x="12" y="388"/>
                  </a:lnTo>
                  <a:lnTo>
                    <a:pt x="10" y="381"/>
                  </a:lnTo>
                  <a:lnTo>
                    <a:pt x="13" y="375"/>
                  </a:lnTo>
                  <a:lnTo>
                    <a:pt x="13" y="370"/>
                  </a:lnTo>
                  <a:lnTo>
                    <a:pt x="12" y="362"/>
                  </a:lnTo>
                  <a:lnTo>
                    <a:pt x="15" y="351"/>
                  </a:lnTo>
                  <a:lnTo>
                    <a:pt x="17" y="338"/>
                  </a:lnTo>
                  <a:lnTo>
                    <a:pt x="17" y="335"/>
                  </a:lnTo>
                  <a:lnTo>
                    <a:pt x="19" y="331"/>
                  </a:lnTo>
                  <a:lnTo>
                    <a:pt x="16" y="326"/>
                  </a:lnTo>
                  <a:lnTo>
                    <a:pt x="19" y="320"/>
                  </a:lnTo>
                  <a:lnTo>
                    <a:pt x="20" y="307"/>
                  </a:lnTo>
                  <a:lnTo>
                    <a:pt x="19" y="303"/>
                  </a:lnTo>
                  <a:lnTo>
                    <a:pt x="22" y="293"/>
                  </a:lnTo>
                  <a:lnTo>
                    <a:pt x="26" y="289"/>
                  </a:lnTo>
                  <a:lnTo>
                    <a:pt x="30" y="273"/>
                  </a:lnTo>
                  <a:lnTo>
                    <a:pt x="35" y="266"/>
                  </a:lnTo>
                  <a:lnTo>
                    <a:pt x="41" y="264"/>
                  </a:lnTo>
                  <a:lnTo>
                    <a:pt x="42" y="261"/>
                  </a:lnTo>
                  <a:lnTo>
                    <a:pt x="45" y="255"/>
                  </a:lnTo>
                  <a:lnTo>
                    <a:pt x="46" y="242"/>
                  </a:lnTo>
                  <a:lnTo>
                    <a:pt x="52" y="237"/>
                  </a:lnTo>
                  <a:lnTo>
                    <a:pt x="54" y="232"/>
                  </a:lnTo>
                  <a:lnTo>
                    <a:pt x="55" y="229"/>
                  </a:lnTo>
                  <a:lnTo>
                    <a:pt x="54" y="225"/>
                  </a:lnTo>
                  <a:lnTo>
                    <a:pt x="54" y="224"/>
                  </a:lnTo>
                  <a:lnTo>
                    <a:pt x="56" y="221"/>
                  </a:lnTo>
                  <a:lnTo>
                    <a:pt x="58" y="216"/>
                  </a:lnTo>
                  <a:lnTo>
                    <a:pt x="62" y="208"/>
                  </a:lnTo>
                  <a:lnTo>
                    <a:pt x="62" y="205"/>
                  </a:lnTo>
                  <a:lnTo>
                    <a:pt x="61" y="205"/>
                  </a:lnTo>
                  <a:lnTo>
                    <a:pt x="62" y="202"/>
                  </a:lnTo>
                  <a:lnTo>
                    <a:pt x="61" y="195"/>
                  </a:lnTo>
                  <a:lnTo>
                    <a:pt x="59" y="190"/>
                  </a:lnTo>
                  <a:lnTo>
                    <a:pt x="61" y="182"/>
                  </a:lnTo>
                  <a:lnTo>
                    <a:pt x="59" y="177"/>
                  </a:lnTo>
                  <a:lnTo>
                    <a:pt x="62" y="172"/>
                  </a:lnTo>
                  <a:lnTo>
                    <a:pt x="68" y="166"/>
                  </a:lnTo>
                  <a:lnTo>
                    <a:pt x="74" y="167"/>
                  </a:lnTo>
                  <a:lnTo>
                    <a:pt x="75" y="164"/>
                  </a:lnTo>
                  <a:lnTo>
                    <a:pt x="87" y="163"/>
                  </a:lnTo>
                  <a:lnTo>
                    <a:pt x="88" y="163"/>
                  </a:lnTo>
                  <a:lnTo>
                    <a:pt x="91" y="157"/>
                  </a:lnTo>
                  <a:lnTo>
                    <a:pt x="95" y="154"/>
                  </a:lnTo>
                  <a:lnTo>
                    <a:pt x="106" y="150"/>
                  </a:lnTo>
                  <a:lnTo>
                    <a:pt x="108" y="147"/>
                  </a:lnTo>
                  <a:lnTo>
                    <a:pt x="110" y="143"/>
                  </a:lnTo>
                  <a:lnTo>
                    <a:pt x="110" y="141"/>
                  </a:lnTo>
                  <a:lnTo>
                    <a:pt x="113" y="141"/>
                  </a:lnTo>
                  <a:lnTo>
                    <a:pt x="117" y="138"/>
                  </a:lnTo>
                  <a:lnTo>
                    <a:pt x="119" y="133"/>
                  </a:lnTo>
                  <a:lnTo>
                    <a:pt x="116" y="131"/>
                  </a:lnTo>
                  <a:lnTo>
                    <a:pt x="116" y="128"/>
                  </a:lnTo>
                  <a:lnTo>
                    <a:pt x="123" y="124"/>
                  </a:lnTo>
                  <a:lnTo>
                    <a:pt x="120" y="121"/>
                  </a:lnTo>
                  <a:lnTo>
                    <a:pt x="119" y="114"/>
                  </a:lnTo>
                  <a:lnTo>
                    <a:pt x="117" y="111"/>
                  </a:lnTo>
                  <a:lnTo>
                    <a:pt x="114" y="107"/>
                  </a:lnTo>
                  <a:lnTo>
                    <a:pt x="111" y="97"/>
                  </a:lnTo>
                  <a:lnTo>
                    <a:pt x="117" y="89"/>
                  </a:lnTo>
                  <a:lnTo>
                    <a:pt x="119" y="84"/>
                  </a:lnTo>
                  <a:lnTo>
                    <a:pt x="126" y="69"/>
                  </a:lnTo>
                  <a:lnTo>
                    <a:pt x="126" y="62"/>
                  </a:lnTo>
                  <a:lnTo>
                    <a:pt x="123" y="56"/>
                  </a:lnTo>
                  <a:lnTo>
                    <a:pt x="126" y="50"/>
                  </a:lnTo>
                  <a:lnTo>
                    <a:pt x="127" y="42"/>
                  </a:lnTo>
                  <a:lnTo>
                    <a:pt x="136" y="32"/>
                  </a:lnTo>
                  <a:lnTo>
                    <a:pt x="139" y="17"/>
                  </a:lnTo>
                  <a:lnTo>
                    <a:pt x="133" y="11"/>
                  </a:lnTo>
                  <a:lnTo>
                    <a:pt x="140" y="11"/>
                  </a:lnTo>
                  <a:lnTo>
                    <a:pt x="152" y="1"/>
                  </a:lnTo>
                  <a:lnTo>
                    <a:pt x="169" y="11"/>
                  </a:lnTo>
                  <a:lnTo>
                    <a:pt x="178" y="0"/>
                  </a:lnTo>
                  <a:lnTo>
                    <a:pt x="184" y="108"/>
                  </a:lnTo>
                  <a:lnTo>
                    <a:pt x="187" y="175"/>
                  </a:lnTo>
                  <a:lnTo>
                    <a:pt x="189" y="257"/>
                  </a:lnTo>
                  <a:lnTo>
                    <a:pt x="191" y="293"/>
                  </a:lnTo>
                  <a:lnTo>
                    <a:pt x="192" y="294"/>
                  </a:lnTo>
                  <a:lnTo>
                    <a:pt x="194" y="297"/>
                  </a:lnTo>
                  <a:lnTo>
                    <a:pt x="192" y="300"/>
                  </a:lnTo>
                  <a:lnTo>
                    <a:pt x="192" y="303"/>
                  </a:lnTo>
                  <a:lnTo>
                    <a:pt x="191" y="310"/>
                  </a:lnTo>
                  <a:lnTo>
                    <a:pt x="192" y="316"/>
                  </a:lnTo>
                  <a:lnTo>
                    <a:pt x="191" y="323"/>
                  </a:lnTo>
                  <a:lnTo>
                    <a:pt x="191" y="328"/>
                  </a:lnTo>
                  <a:lnTo>
                    <a:pt x="200" y="338"/>
                  </a:lnTo>
                  <a:lnTo>
                    <a:pt x="200" y="342"/>
                  </a:lnTo>
                  <a:lnTo>
                    <a:pt x="211" y="349"/>
                  </a:lnTo>
                  <a:lnTo>
                    <a:pt x="208" y="362"/>
                  </a:lnTo>
                  <a:lnTo>
                    <a:pt x="210" y="368"/>
                  </a:lnTo>
                  <a:lnTo>
                    <a:pt x="202" y="368"/>
                  </a:lnTo>
                  <a:lnTo>
                    <a:pt x="202" y="372"/>
                  </a:lnTo>
                  <a:lnTo>
                    <a:pt x="200" y="375"/>
                  </a:lnTo>
                  <a:lnTo>
                    <a:pt x="201" y="378"/>
                  </a:lnTo>
                  <a:lnTo>
                    <a:pt x="211" y="374"/>
                  </a:lnTo>
                  <a:lnTo>
                    <a:pt x="220" y="378"/>
                  </a:lnTo>
                  <a:lnTo>
                    <a:pt x="210" y="410"/>
                  </a:lnTo>
                  <a:lnTo>
                    <a:pt x="205" y="412"/>
                  </a:lnTo>
                  <a:lnTo>
                    <a:pt x="200" y="407"/>
                  </a:lnTo>
                  <a:lnTo>
                    <a:pt x="197" y="407"/>
                  </a:lnTo>
                  <a:lnTo>
                    <a:pt x="185" y="413"/>
                  </a:lnTo>
                  <a:lnTo>
                    <a:pt x="179" y="422"/>
                  </a:lnTo>
                  <a:lnTo>
                    <a:pt x="174" y="419"/>
                  </a:lnTo>
                  <a:lnTo>
                    <a:pt x="166" y="420"/>
                  </a:lnTo>
                  <a:lnTo>
                    <a:pt x="165" y="432"/>
                  </a:lnTo>
                  <a:lnTo>
                    <a:pt x="159" y="432"/>
                  </a:lnTo>
                  <a:lnTo>
                    <a:pt x="158" y="435"/>
                  </a:lnTo>
                  <a:lnTo>
                    <a:pt x="153" y="439"/>
                  </a:lnTo>
                  <a:lnTo>
                    <a:pt x="78" y="438"/>
                  </a:lnTo>
                  <a:lnTo>
                    <a:pt x="75" y="438"/>
                  </a:lnTo>
                  <a:lnTo>
                    <a:pt x="33" y="435"/>
                  </a:lnTo>
                  <a:close/>
                </a:path>
              </a:pathLst>
            </a:custGeom>
            <a:solidFill>
              <a:srgbClr val="FFFFFF"/>
            </a:solidFill>
            <a:ln w="16510">
              <a:solidFill>
                <a:srgbClr val="008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543A75A7-D1D4-411A-8EFC-E1F89F019008}"/>
                </a:ext>
              </a:extLst>
            </p:cNvPr>
            <p:cNvSpPr>
              <a:spLocks noChangeArrowheads="1"/>
            </p:cNvSpPr>
            <p:nvPr/>
          </p:nvSpPr>
          <p:spPr bwMode="auto">
            <a:xfrm>
              <a:off x="5302250" y="1262380"/>
              <a:ext cx="7366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NH</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1" name="Freeform 36">
              <a:extLst>
                <a:ext uri="{FF2B5EF4-FFF2-40B4-BE49-F238E27FC236}">
                  <a16:creationId xmlns:a16="http://schemas.microsoft.com/office/drawing/2014/main" id="{A888BB4E-7FE5-4CC6-9D40-969C64DD1E25}"/>
                </a:ext>
              </a:extLst>
            </p:cNvPr>
            <p:cNvSpPr>
              <a:spLocks noEditPoints="1"/>
            </p:cNvSpPr>
            <p:nvPr/>
          </p:nvSpPr>
          <p:spPr bwMode="auto">
            <a:xfrm>
              <a:off x="4712335" y="1116330"/>
              <a:ext cx="607060" cy="471805"/>
            </a:xfrm>
            <a:custGeom>
              <a:avLst/>
              <a:gdLst>
                <a:gd name="T0" fmla="*/ 75 w 956"/>
                <a:gd name="T1" fmla="*/ 409 h 743"/>
                <a:gd name="T2" fmla="*/ 107 w 956"/>
                <a:gd name="T3" fmla="*/ 335 h 743"/>
                <a:gd name="T4" fmla="*/ 85 w 956"/>
                <a:gd name="T5" fmla="*/ 294 h 743"/>
                <a:gd name="T6" fmla="*/ 266 w 956"/>
                <a:gd name="T7" fmla="*/ 298 h 743"/>
                <a:gd name="T8" fmla="*/ 370 w 956"/>
                <a:gd name="T9" fmla="*/ 285 h 743"/>
                <a:gd name="T10" fmla="*/ 433 w 956"/>
                <a:gd name="T11" fmla="*/ 233 h 743"/>
                <a:gd name="T12" fmla="*/ 441 w 956"/>
                <a:gd name="T13" fmla="*/ 184 h 743"/>
                <a:gd name="T14" fmla="*/ 412 w 956"/>
                <a:gd name="T15" fmla="*/ 155 h 743"/>
                <a:gd name="T16" fmla="*/ 581 w 956"/>
                <a:gd name="T17" fmla="*/ 10 h 743"/>
                <a:gd name="T18" fmla="*/ 777 w 956"/>
                <a:gd name="T19" fmla="*/ 5 h 743"/>
                <a:gd name="T20" fmla="*/ 780 w 956"/>
                <a:gd name="T21" fmla="*/ 36 h 743"/>
                <a:gd name="T22" fmla="*/ 774 w 956"/>
                <a:gd name="T23" fmla="*/ 64 h 743"/>
                <a:gd name="T24" fmla="*/ 779 w 956"/>
                <a:gd name="T25" fmla="*/ 80 h 743"/>
                <a:gd name="T26" fmla="*/ 783 w 956"/>
                <a:gd name="T27" fmla="*/ 127 h 743"/>
                <a:gd name="T28" fmla="*/ 770 w 956"/>
                <a:gd name="T29" fmla="*/ 153 h 743"/>
                <a:gd name="T30" fmla="*/ 769 w 956"/>
                <a:gd name="T31" fmla="*/ 174 h 743"/>
                <a:gd name="T32" fmla="*/ 776 w 956"/>
                <a:gd name="T33" fmla="*/ 208 h 743"/>
                <a:gd name="T34" fmla="*/ 769 w 956"/>
                <a:gd name="T35" fmla="*/ 242 h 743"/>
                <a:gd name="T36" fmla="*/ 785 w 956"/>
                <a:gd name="T37" fmla="*/ 236 h 743"/>
                <a:gd name="T38" fmla="*/ 790 w 956"/>
                <a:gd name="T39" fmla="*/ 253 h 743"/>
                <a:gd name="T40" fmla="*/ 783 w 956"/>
                <a:gd name="T41" fmla="*/ 372 h 743"/>
                <a:gd name="T42" fmla="*/ 759 w 956"/>
                <a:gd name="T43" fmla="*/ 490 h 743"/>
                <a:gd name="T44" fmla="*/ 754 w 956"/>
                <a:gd name="T45" fmla="*/ 606 h 743"/>
                <a:gd name="T46" fmla="*/ 740 w 956"/>
                <a:gd name="T47" fmla="*/ 662 h 743"/>
                <a:gd name="T48" fmla="*/ 708 w 956"/>
                <a:gd name="T49" fmla="*/ 697 h 743"/>
                <a:gd name="T50" fmla="*/ 708 w 956"/>
                <a:gd name="T51" fmla="*/ 682 h 743"/>
                <a:gd name="T52" fmla="*/ 673 w 956"/>
                <a:gd name="T53" fmla="*/ 645 h 743"/>
                <a:gd name="T54" fmla="*/ 613 w 956"/>
                <a:gd name="T55" fmla="*/ 604 h 743"/>
                <a:gd name="T56" fmla="*/ 602 w 956"/>
                <a:gd name="T57" fmla="*/ 596 h 743"/>
                <a:gd name="T58" fmla="*/ 585 w 956"/>
                <a:gd name="T59" fmla="*/ 587 h 743"/>
                <a:gd name="T60" fmla="*/ 569 w 956"/>
                <a:gd name="T61" fmla="*/ 567 h 743"/>
                <a:gd name="T62" fmla="*/ 571 w 956"/>
                <a:gd name="T63" fmla="*/ 548 h 743"/>
                <a:gd name="T64" fmla="*/ 568 w 956"/>
                <a:gd name="T65" fmla="*/ 533 h 743"/>
                <a:gd name="T66" fmla="*/ 556 w 956"/>
                <a:gd name="T67" fmla="*/ 525 h 743"/>
                <a:gd name="T68" fmla="*/ 536 w 956"/>
                <a:gd name="T69" fmla="*/ 505 h 743"/>
                <a:gd name="T70" fmla="*/ 439 w 956"/>
                <a:gd name="T71" fmla="*/ 503 h 743"/>
                <a:gd name="T72" fmla="*/ 261 w 956"/>
                <a:gd name="T73" fmla="*/ 503 h 743"/>
                <a:gd name="T74" fmla="*/ 103 w 956"/>
                <a:gd name="T75" fmla="*/ 503 h 743"/>
                <a:gd name="T76" fmla="*/ 0 w 956"/>
                <a:gd name="T77" fmla="*/ 460 h 743"/>
                <a:gd name="T78" fmla="*/ 689 w 956"/>
                <a:gd name="T79" fmla="*/ 721 h 743"/>
                <a:gd name="T80" fmla="*/ 670 w 956"/>
                <a:gd name="T81" fmla="*/ 743 h 743"/>
                <a:gd name="T82" fmla="*/ 813 w 956"/>
                <a:gd name="T83" fmla="*/ 717 h 743"/>
                <a:gd name="T84" fmla="*/ 848 w 956"/>
                <a:gd name="T85" fmla="*/ 704 h 743"/>
                <a:gd name="T86" fmla="*/ 785 w 956"/>
                <a:gd name="T87" fmla="*/ 724 h 743"/>
                <a:gd name="T88" fmla="*/ 727 w 956"/>
                <a:gd name="T89" fmla="*/ 723 h 743"/>
                <a:gd name="T90" fmla="*/ 698 w 956"/>
                <a:gd name="T91" fmla="*/ 731 h 743"/>
                <a:gd name="T92" fmla="*/ 728 w 956"/>
                <a:gd name="T93" fmla="*/ 698 h 743"/>
                <a:gd name="T94" fmla="*/ 767 w 956"/>
                <a:gd name="T95" fmla="*/ 676 h 743"/>
                <a:gd name="T96" fmla="*/ 864 w 956"/>
                <a:gd name="T97" fmla="*/ 668 h 743"/>
                <a:gd name="T98" fmla="*/ 890 w 956"/>
                <a:gd name="T99" fmla="*/ 661 h 743"/>
                <a:gd name="T100" fmla="*/ 904 w 956"/>
                <a:gd name="T101" fmla="*/ 661 h 743"/>
                <a:gd name="T102" fmla="*/ 956 w 956"/>
                <a:gd name="T103" fmla="*/ 653 h 743"/>
                <a:gd name="T104" fmla="*/ 728 w 956"/>
                <a:gd name="T105" fmla="*/ 730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56" h="743">
                  <a:moveTo>
                    <a:pt x="0" y="460"/>
                  </a:moveTo>
                  <a:lnTo>
                    <a:pt x="39" y="434"/>
                  </a:lnTo>
                  <a:lnTo>
                    <a:pt x="51" y="422"/>
                  </a:lnTo>
                  <a:lnTo>
                    <a:pt x="75" y="409"/>
                  </a:lnTo>
                  <a:lnTo>
                    <a:pt x="88" y="389"/>
                  </a:lnTo>
                  <a:lnTo>
                    <a:pt x="110" y="373"/>
                  </a:lnTo>
                  <a:lnTo>
                    <a:pt x="101" y="343"/>
                  </a:lnTo>
                  <a:lnTo>
                    <a:pt x="107" y="335"/>
                  </a:lnTo>
                  <a:lnTo>
                    <a:pt x="103" y="328"/>
                  </a:lnTo>
                  <a:lnTo>
                    <a:pt x="85" y="324"/>
                  </a:lnTo>
                  <a:lnTo>
                    <a:pt x="88" y="315"/>
                  </a:lnTo>
                  <a:lnTo>
                    <a:pt x="85" y="294"/>
                  </a:lnTo>
                  <a:lnTo>
                    <a:pt x="157" y="276"/>
                  </a:lnTo>
                  <a:lnTo>
                    <a:pt x="215" y="278"/>
                  </a:lnTo>
                  <a:lnTo>
                    <a:pt x="246" y="283"/>
                  </a:lnTo>
                  <a:lnTo>
                    <a:pt x="266" y="298"/>
                  </a:lnTo>
                  <a:lnTo>
                    <a:pt x="289" y="294"/>
                  </a:lnTo>
                  <a:lnTo>
                    <a:pt x="345" y="292"/>
                  </a:lnTo>
                  <a:lnTo>
                    <a:pt x="367" y="282"/>
                  </a:lnTo>
                  <a:lnTo>
                    <a:pt x="370" y="285"/>
                  </a:lnTo>
                  <a:lnTo>
                    <a:pt x="381" y="270"/>
                  </a:lnTo>
                  <a:lnTo>
                    <a:pt x="402" y="256"/>
                  </a:lnTo>
                  <a:lnTo>
                    <a:pt x="429" y="246"/>
                  </a:lnTo>
                  <a:lnTo>
                    <a:pt x="433" y="233"/>
                  </a:lnTo>
                  <a:lnTo>
                    <a:pt x="432" y="226"/>
                  </a:lnTo>
                  <a:lnTo>
                    <a:pt x="428" y="200"/>
                  </a:lnTo>
                  <a:lnTo>
                    <a:pt x="433" y="187"/>
                  </a:lnTo>
                  <a:lnTo>
                    <a:pt x="441" y="184"/>
                  </a:lnTo>
                  <a:lnTo>
                    <a:pt x="441" y="169"/>
                  </a:lnTo>
                  <a:lnTo>
                    <a:pt x="432" y="161"/>
                  </a:lnTo>
                  <a:lnTo>
                    <a:pt x="420" y="165"/>
                  </a:lnTo>
                  <a:lnTo>
                    <a:pt x="412" y="155"/>
                  </a:lnTo>
                  <a:lnTo>
                    <a:pt x="475" y="106"/>
                  </a:lnTo>
                  <a:lnTo>
                    <a:pt x="485" y="84"/>
                  </a:lnTo>
                  <a:lnTo>
                    <a:pt x="537" y="35"/>
                  </a:lnTo>
                  <a:lnTo>
                    <a:pt x="581" y="10"/>
                  </a:lnTo>
                  <a:lnTo>
                    <a:pt x="610" y="3"/>
                  </a:lnTo>
                  <a:lnTo>
                    <a:pt x="696" y="3"/>
                  </a:lnTo>
                  <a:lnTo>
                    <a:pt x="777" y="0"/>
                  </a:lnTo>
                  <a:lnTo>
                    <a:pt x="777" y="5"/>
                  </a:lnTo>
                  <a:lnTo>
                    <a:pt x="779" y="13"/>
                  </a:lnTo>
                  <a:lnTo>
                    <a:pt x="773" y="28"/>
                  </a:lnTo>
                  <a:lnTo>
                    <a:pt x="774" y="34"/>
                  </a:lnTo>
                  <a:lnTo>
                    <a:pt x="780" y="36"/>
                  </a:lnTo>
                  <a:lnTo>
                    <a:pt x="774" y="49"/>
                  </a:lnTo>
                  <a:lnTo>
                    <a:pt x="776" y="57"/>
                  </a:lnTo>
                  <a:lnTo>
                    <a:pt x="774" y="60"/>
                  </a:lnTo>
                  <a:lnTo>
                    <a:pt x="774" y="64"/>
                  </a:lnTo>
                  <a:lnTo>
                    <a:pt x="773" y="67"/>
                  </a:lnTo>
                  <a:lnTo>
                    <a:pt x="774" y="74"/>
                  </a:lnTo>
                  <a:lnTo>
                    <a:pt x="777" y="78"/>
                  </a:lnTo>
                  <a:lnTo>
                    <a:pt x="779" y="80"/>
                  </a:lnTo>
                  <a:lnTo>
                    <a:pt x="785" y="99"/>
                  </a:lnTo>
                  <a:lnTo>
                    <a:pt x="783" y="103"/>
                  </a:lnTo>
                  <a:lnTo>
                    <a:pt x="780" y="110"/>
                  </a:lnTo>
                  <a:lnTo>
                    <a:pt x="783" y="127"/>
                  </a:lnTo>
                  <a:lnTo>
                    <a:pt x="774" y="138"/>
                  </a:lnTo>
                  <a:lnTo>
                    <a:pt x="773" y="143"/>
                  </a:lnTo>
                  <a:lnTo>
                    <a:pt x="770" y="149"/>
                  </a:lnTo>
                  <a:lnTo>
                    <a:pt x="770" y="153"/>
                  </a:lnTo>
                  <a:lnTo>
                    <a:pt x="767" y="161"/>
                  </a:lnTo>
                  <a:lnTo>
                    <a:pt x="767" y="164"/>
                  </a:lnTo>
                  <a:lnTo>
                    <a:pt x="770" y="169"/>
                  </a:lnTo>
                  <a:lnTo>
                    <a:pt x="769" y="174"/>
                  </a:lnTo>
                  <a:lnTo>
                    <a:pt x="770" y="187"/>
                  </a:lnTo>
                  <a:lnTo>
                    <a:pt x="774" y="191"/>
                  </a:lnTo>
                  <a:lnTo>
                    <a:pt x="773" y="204"/>
                  </a:lnTo>
                  <a:lnTo>
                    <a:pt x="776" y="208"/>
                  </a:lnTo>
                  <a:lnTo>
                    <a:pt x="776" y="213"/>
                  </a:lnTo>
                  <a:lnTo>
                    <a:pt x="774" y="220"/>
                  </a:lnTo>
                  <a:lnTo>
                    <a:pt x="769" y="233"/>
                  </a:lnTo>
                  <a:lnTo>
                    <a:pt x="769" y="242"/>
                  </a:lnTo>
                  <a:lnTo>
                    <a:pt x="773" y="244"/>
                  </a:lnTo>
                  <a:lnTo>
                    <a:pt x="776" y="236"/>
                  </a:lnTo>
                  <a:lnTo>
                    <a:pt x="783" y="234"/>
                  </a:lnTo>
                  <a:lnTo>
                    <a:pt x="785" y="236"/>
                  </a:lnTo>
                  <a:lnTo>
                    <a:pt x="786" y="240"/>
                  </a:lnTo>
                  <a:lnTo>
                    <a:pt x="785" y="243"/>
                  </a:lnTo>
                  <a:lnTo>
                    <a:pt x="787" y="246"/>
                  </a:lnTo>
                  <a:lnTo>
                    <a:pt x="790" y="253"/>
                  </a:lnTo>
                  <a:lnTo>
                    <a:pt x="789" y="286"/>
                  </a:lnTo>
                  <a:lnTo>
                    <a:pt x="786" y="348"/>
                  </a:lnTo>
                  <a:lnTo>
                    <a:pt x="786" y="366"/>
                  </a:lnTo>
                  <a:lnTo>
                    <a:pt x="783" y="372"/>
                  </a:lnTo>
                  <a:lnTo>
                    <a:pt x="787" y="380"/>
                  </a:lnTo>
                  <a:lnTo>
                    <a:pt x="789" y="380"/>
                  </a:lnTo>
                  <a:lnTo>
                    <a:pt x="777" y="421"/>
                  </a:lnTo>
                  <a:lnTo>
                    <a:pt x="759" y="490"/>
                  </a:lnTo>
                  <a:lnTo>
                    <a:pt x="761" y="496"/>
                  </a:lnTo>
                  <a:lnTo>
                    <a:pt x="757" y="557"/>
                  </a:lnTo>
                  <a:lnTo>
                    <a:pt x="756" y="581"/>
                  </a:lnTo>
                  <a:lnTo>
                    <a:pt x="754" y="606"/>
                  </a:lnTo>
                  <a:lnTo>
                    <a:pt x="753" y="617"/>
                  </a:lnTo>
                  <a:lnTo>
                    <a:pt x="761" y="630"/>
                  </a:lnTo>
                  <a:lnTo>
                    <a:pt x="731" y="649"/>
                  </a:lnTo>
                  <a:lnTo>
                    <a:pt x="740" y="662"/>
                  </a:lnTo>
                  <a:lnTo>
                    <a:pt x="740" y="665"/>
                  </a:lnTo>
                  <a:lnTo>
                    <a:pt x="725" y="682"/>
                  </a:lnTo>
                  <a:lnTo>
                    <a:pt x="722" y="691"/>
                  </a:lnTo>
                  <a:lnTo>
                    <a:pt x="708" y="697"/>
                  </a:lnTo>
                  <a:lnTo>
                    <a:pt x="698" y="713"/>
                  </a:lnTo>
                  <a:lnTo>
                    <a:pt x="698" y="707"/>
                  </a:lnTo>
                  <a:lnTo>
                    <a:pt x="701" y="697"/>
                  </a:lnTo>
                  <a:lnTo>
                    <a:pt x="708" y="682"/>
                  </a:lnTo>
                  <a:lnTo>
                    <a:pt x="709" y="676"/>
                  </a:lnTo>
                  <a:lnTo>
                    <a:pt x="711" y="671"/>
                  </a:lnTo>
                  <a:lnTo>
                    <a:pt x="711" y="665"/>
                  </a:lnTo>
                  <a:lnTo>
                    <a:pt x="673" y="645"/>
                  </a:lnTo>
                  <a:lnTo>
                    <a:pt x="669" y="642"/>
                  </a:lnTo>
                  <a:lnTo>
                    <a:pt x="653" y="633"/>
                  </a:lnTo>
                  <a:lnTo>
                    <a:pt x="614" y="609"/>
                  </a:lnTo>
                  <a:lnTo>
                    <a:pt x="613" y="604"/>
                  </a:lnTo>
                  <a:lnTo>
                    <a:pt x="608" y="600"/>
                  </a:lnTo>
                  <a:lnTo>
                    <a:pt x="608" y="597"/>
                  </a:lnTo>
                  <a:lnTo>
                    <a:pt x="607" y="596"/>
                  </a:lnTo>
                  <a:lnTo>
                    <a:pt x="602" y="596"/>
                  </a:lnTo>
                  <a:lnTo>
                    <a:pt x="594" y="593"/>
                  </a:lnTo>
                  <a:lnTo>
                    <a:pt x="589" y="593"/>
                  </a:lnTo>
                  <a:lnTo>
                    <a:pt x="589" y="590"/>
                  </a:lnTo>
                  <a:lnTo>
                    <a:pt x="585" y="587"/>
                  </a:lnTo>
                  <a:lnTo>
                    <a:pt x="581" y="587"/>
                  </a:lnTo>
                  <a:lnTo>
                    <a:pt x="575" y="578"/>
                  </a:lnTo>
                  <a:lnTo>
                    <a:pt x="574" y="574"/>
                  </a:lnTo>
                  <a:lnTo>
                    <a:pt x="569" y="567"/>
                  </a:lnTo>
                  <a:lnTo>
                    <a:pt x="569" y="565"/>
                  </a:lnTo>
                  <a:lnTo>
                    <a:pt x="571" y="562"/>
                  </a:lnTo>
                  <a:lnTo>
                    <a:pt x="569" y="549"/>
                  </a:lnTo>
                  <a:lnTo>
                    <a:pt x="571" y="548"/>
                  </a:lnTo>
                  <a:lnTo>
                    <a:pt x="569" y="541"/>
                  </a:lnTo>
                  <a:lnTo>
                    <a:pt x="565" y="539"/>
                  </a:lnTo>
                  <a:lnTo>
                    <a:pt x="565" y="536"/>
                  </a:lnTo>
                  <a:lnTo>
                    <a:pt x="568" y="533"/>
                  </a:lnTo>
                  <a:lnTo>
                    <a:pt x="563" y="529"/>
                  </a:lnTo>
                  <a:lnTo>
                    <a:pt x="562" y="528"/>
                  </a:lnTo>
                  <a:lnTo>
                    <a:pt x="559" y="526"/>
                  </a:lnTo>
                  <a:lnTo>
                    <a:pt x="556" y="525"/>
                  </a:lnTo>
                  <a:lnTo>
                    <a:pt x="546" y="525"/>
                  </a:lnTo>
                  <a:lnTo>
                    <a:pt x="543" y="512"/>
                  </a:lnTo>
                  <a:lnTo>
                    <a:pt x="537" y="509"/>
                  </a:lnTo>
                  <a:lnTo>
                    <a:pt x="536" y="505"/>
                  </a:lnTo>
                  <a:lnTo>
                    <a:pt x="532" y="503"/>
                  </a:lnTo>
                  <a:lnTo>
                    <a:pt x="519" y="503"/>
                  </a:lnTo>
                  <a:lnTo>
                    <a:pt x="444" y="503"/>
                  </a:lnTo>
                  <a:lnTo>
                    <a:pt x="439" y="503"/>
                  </a:lnTo>
                  <a:lnTo>
                    <a:pt x="389" y="503"/>
                  </a:lnTo>
                  <a:lnTo>
                    <a:pt x="344" y="503"/>
                  </a:lnTo>
                  <a:lnTo>
                    <a:pt x="340" y="503"/>
                  </a:lnTo>
                  <a:lnTo>
                    <a:pt x="261" y="503"/>
                  </a:lnTo>
                  <a:lnTo>
                    <a:pt x="246" y="503"/>
                  </a:lnTo>
                  <a:lnTo>
                    <a:pt x="189" y="503"/>
                  </a:lnTo>
                  <a:lnTo>
                    <a:pt x="178" y="503"/>
                  </a:lnTo>
                  <a:lnTo>
                    <a:pt x="103" y="503"/>
                  </a:lnTo>
                  <a:lnTo>
                    <a:pt x="85" y="503"/>
                  </a:lnTo>
                  <a:lnTo>
                    <a:pt x="19" y="503"/>
                  </a:lnTo>
                  <a:lnTo>
                    <a:pt x="1" y="503"/>
                  </a:lnTo>
                  <a:lnTo>
                    <a:pt x="0" y="460"/>
                  </a:lnTo>
                  <a:close/>
                  <a:moveTo>
                    <a:pt x="670" y="743"/>
                  </a:moveTo>
                  <a:lnTo>
                    <a:pt x="670" y="739"/>
                  </a:lnTo>
                  <a:lnTo>
                    <a:pt x="678" y="724"/>
                  </a:lnTo>
                  <a:lnTo>
                    <a:pt x="689" y="721"/>
                  </a:lnTo>
                  <a:lnTo>
                    <a:pt x="691" y="728"/>
                  </a:lnTo>
                  <a:lnTo>
                    <a:pt x="683" y="737"/>
                  </a:lnTo>
                  <a:lnTo>
                    <a:pt x="675" y="743"/>
                  </a:lnTo>
                  <a:lnTo>
                    <a:pt x="670" y="743"/>
                  </a:lnTo>
                  <a:close/>
                  <a:moveTo>
                    <a:pt x="785" y="724"/>
                  </a:moveTo>
                  <a:lnTo>
                    <a:pt x="785" y="723"/>
                  </a:lnTo>
                  <a:lnTo>
                    <a:pt x="790" y="723"/>
                  </a:lnTo>
                  <a:lnTo>
                    <a:pt x="813" y="717"/>
                  </a:lnTo>
                  <a:lnTo>
                    <a:pt x="835" y="707"/>
                  </a:lnTo>
                  <a:lnTo>
                    <a:pt x="845" y="702"/>
                  </a:lnTo>
                  <a:lnTo>
                    <a:pt x="850" y="702"/>
                  </a:lnTo>
                  <a:lnTo>
                    <a:pt x="848" y="704"/>
                  </a:lnTo>
                  <a:lnTo>
                    <a:pt x="825" y="713"/>
                  </a:lnTo>
                  <a:lnTo>
                    <a:pt x="816" y="717"/>
                  </a:lnTo>
                  <a:lnTo>
                    <a:pt x="789" y="724"/>
                  </a:lnTo>
                  <a:lnTo>
                    <a:pt x="785" y="724"/>
                  </a:lnTo>
                  <a:close/>
                  <a:moveTo>
                    <a:pt x="728" y="730"/>
                  </a:moveTo>
                  <a:lnTo>
                    <a:pt x="707" y="736"/>
                  </a:lnTo>
                  <a:lnTo>
                    <a:pt x="727" y="726"/>
                  </a:lnTo>
                  <a:lnTo>
                    <a:pt x="727" y="723"/>
                  </a:lnTo>
                  <a:lnTo>
                    <a:pt x="717" y="720"/>
                  </a:lnTo>
                  <a:lnTo>
                    <a:pt x="708" y="724"/>
                  </a:lnTo>
                  <a:lnTo>
                    <a:pt x="712" y="730"/>
                  </a:lnTo>
                  <a:lnTo>
                    <a:pt x="698" y="731"/>
                  </a:lnTo>
                  <a:lnTo>
                    <a:pt x="695" y="723"/>
                  </a:lnTo>
                  <a:lnTo>
                    <a:pt x="704" y="707"/>
                  </a:lnTo>
                  <a:lnTo>
                    <a:pt x="711" y="697"/>
                  </a:lnTo>
                  <a:lnTo>
                    <a:pt x="728" y="698"/>
                  </a:lnTo>
                  <a:lnTo>
                    <a:pt x="728" y="689"/>
                  </a:lnTo>
                  <a:lnTo>
                    <a:pt x="747" y="681"/>
                  </a:lnTo>
                  <a:lnTo>
                    <a:pt x="761" y="684"/>
                  </a:lnTo>
                  <a:lnTo>
                    <a:pt x="767" y="676"/>
                  </a:lnTo>
                  <a:lnTo>
                    <a:pt x="793" y="681"/>
                  </a:lnTo>
                  <a:lnTo>
                    <a:pt x="802" y="672"/>
                  </a:lnTo>
                  <a:lnTo>
                    <a:pt x="816" y="669"/>
                  </a:lnTo>
                  <a:lnTo>
                    <a:pt x="864" y="668"/>
                  </a:lnTo>
                  <a:lnTo>
                    <a:pt x="902" y="640"/>
                  </a:lnTo>
                  <a:lnTo>
                    <a:pt x="906" y="642"/>
                  </a:lnTo>
                  <a:lnTo>
                    <a:pt x="897" y="648"/>
                  </a:lnTo>
                  <a:lnTo>
                    <a:pt x="890" y="661"/>
                  </a:lnTo>
                  <a:lnTo>
                    <a:pt x="874" y="671"/>
                  </a:lnTo>
                  <a:lnTo>
                    <a:pt x="867" y="679"/>
                  </a:lnTo>
                  <a:lnTo>
                    <a:pt x="883" y="678"/>
                  </a:lnTo>
                  <a:lnTo>
                    <a:pt x="904" y="661"/>
                  </a:lnTo>
                  <a:lnTo>
                    <a:pt x="916" y="659"/>
                  </a:lnTo>
                  <a:lnTo>
                    <a:pt x="932" y="665"/>
                  </a:lnTo>
                  <a:lnTo>
                    <a:pt x="949" y="650"/>
                  </a:lnTo>
                  <a:lnTo>
                    <a:pt x="956" y="653"/>
                  </a:lnTo>
                  <a:lnTo>
                    <a:pt x="951" y="659"/>
                  </a:lnTo>
                  <a:lnTo>
                    <a:pt x="877" y="694"/>
                  </a:lnTo>
                  <a:lnTo>
                    <a:pt x="769" y="718"/>
                  </a:lnTo>
                  <a:lnTo>
                    <a:pt x="728" y="730"/>
                  </a:lnTo>
                  <a:close/>
                </a:path>
              </a:pathLst>
            </a:custGeom>
            <a:solidFill>
              <a:srgbClr val="FFFFFF"/>
            </a:solidFill>
            <a:ln w="16510">
              <a:solidFill>
                <a:srgbClr val="008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1A1575A2-77F5-441F-BAA6-E418700C359D}"/>
                </a:ext>
              </a:extLst>
            </p:cNvPr>
            <p:cNvSpPr>
              <a:spLocks noChangeArrowheads="1"/>
            </p:cNvSpPr>
            <p:nvPr/>
          </p:nvSpPr>
          <p:spPr bwMode="auto">
            <a:xfrm>
              <a:off x="5027930" y="1297305"/>
              <a:ext cx="7112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NY</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3" name="Freeform 38">
              <a:extLst>
                <a:ext uri="{FF2B5EF4-FFF2-40B4-BE49-F238E27FC236}">
                  <a16:creationId xmlns:a16="http://schemas.microsoft.com/office/drawing/2014/main" id="{D0AD328A-D5FE-4CF4-9F5E-A2AB0A244813}"/>
                </a:ext>
              </a:extLst>
            </p:cNvPr>
            <p:cNvSpPr>
              <a:spLocks/>
            </p:cNvSpPr>
            <p:nvPr/>
          </p:nvSpPr>
          <p:spPr bwMode="auto">
            <a:xfrm>
              <a:off x="4653280" y="1408430"/>
              <a:ext cx="448945" cy="259715"/>
            </a:xfrm>
            <a:custGeom>
              <a:avLst/>
              <a:gdLst>
                <a:gd name="T0" fmla="*/ 266 w 707"/>
                <a:gd name="T1" fmla="*/ 407 h 409"/>
                <a:gd name="T2" fmla="*/ 194 w 707"/>
                <a:gd name="T3" fmla="*/ 407 h 409"/>
                <a:gd name="T4" fmla="*/ 93 w 707"/>
                <a:gd name="T5" fmla="*/ 407 h 409"/>
                <a:gd name="T6" fmla="*/ 2 w 707"/>
                <a:gd name="T7" fmla="*/ 407 h 409"/>
                <a:gd name="T8" fmla="*/ 0 w 707"/>
                <a:gd name="T9" fmla="*/ 338 h 409"/>
                <a:gd name="T10" fmla="*/ 2 w 707"/>
                <a:gd name="T11" fmla="*/ 263 h 409"/>
                <a:gd name="T12" fmla="*/ 2 w 707"/>
                <a:gd name="T13" fmla="*/ 183 h 409"/>
                <a:gd name="T14" fmla="*/ 2 w 707"/>
                <a:gd name="T15" fmla="*/ 68 h 409"/>
                <a:gd name="T16" fmla="*/ 94 w 707"/>
                <a:gd name="T17" fmla="*/ 43 h 409"/>
                <a:gd name="T18" fmla="*/ 196 w 707"/>
                <a:gd name="T19" fmla="*/ 43 h 409"/>
                <a:gd name="T20" fmla="*/ 339 w 707"/>
                <a:gd name="T21" fmla="*/ 43 h 409"/>
                <a:gd name="T22" fmla="*/ 437 w 707"/>
                <a:gd name="T23" fmla="*/ 43 h 409"/>
                <a:gd name="T24" fmla="*/ 537 w 707"/>
                <a:gd name="T25" fmla="*/ 43 h 409"/>
                <a:gd name="T26" fmla="*/ 629 w 707"/>
                <a:gd name="T27" fmla="*/ 45 h 409"/>
                <a:gd name="T28" fmla="*/ 639 w 707"/>
                <a:gd name="T29" fmla="*/ 65 h 409"/>
                <a:gd name="T30" fmla="*/ 655 w 707"/>
                <a:gd name="T31" fmla="*/ 68 h 409"/>
                <a:gd name="T32" fmla="*/ 658 w 707"/>
                <a:gd name="T33" fmla="*/ 76 h 409"/>
                <a:gd name="T34" fmla="*/ 664 w 707"/>
                <a:gd name="T35" fmla="*/ 88 h 409"/>
                <a:gd name="T36" fmla="*/ 662 w 707"/>
                <a:gd name="T37" fmla="*/ 105 h 409"/>
                <a:gd name="T38" fmla="*/ 668 w 707"/>
                <a:gd name="T39" fmla="*/ 118 h 409"/>
                <a:gd name="T40" fmla="*/ 682 w 707"/>
                <a:gd name="T41" fmla="*/ 130 h 409"/>
                <a:gd name="T42" fmla="*/ 695 w 707"/>
                <a:gd name="T43" fmla="*/ 136 h 409"/>
                <a:gd name="T44" fmla="*/ 701 w 707"/>
                <a:gd name="T45" fmla="*/ 140 h 409"/>
                <a:gd name="T46" fmla="*/ 695 w 707"/>
                <a:gd name="T47" fmla="*/ 154 h 409"/>
                <a:gd name="T48" fmla="*/ 687 w 707"/>
                <a:gd name="T49" fmla="*/ 169 h 409"/>
                <a:gd name="T50" fmla="*/ 677 w 707"/>
                <a:gd name="T51" fmla="*/ 186 h 409"/>
                <a:gd name="T52" fmla="*/ 674 w 707"/>
                <a:gd name="T53" fmla="*/ 192 h 409"/>
                <a:gd name="T54" fmla="*/ 662 w 707"/>
                <a:gd name="T55" fmla="*/ 203 h 409"/>
                <a:gd name="T56" fmla="*/ 654 w 707"/>
                <a:gd name="T57" fmla="*/ 211 h 409"/>
                <a:gd name="T58" fmla="*/ 664 w 707"/>
                <a:gd name="T59" fmla="*/ 225 h 409"/>
                <a:gd name="T60" fmla="*/ 659 w 707"/>
                <a:gd name="T61" fmla="*/ 234 h 409"/>
                <a:gd name="T62" fmla="*/ 649 w 707"/>
                <a:gd name="T63" fmla="*/ 241 h 409"/>
                <a:gd name="T64" fmla="*/ 645 w 707"/>
                <a:gd name="T65" fmla="*/ 255 h 409"/>
                <a:gd name="T66" fmla="*/ 646 w 707"/>
                <a:gd name="T67" fmla="*/ 263 h 409"/>
                <a:gd name="T68" fmla="*/ 646 w 707"/>
                <a:gd name="T69" fmla="*/ 273 h 409"/>
                <a:gd name="T70" fmla="*/ 661 w 707"/>
                <a:gd name="T71" fmla="*/ 277 h 409"/>
                <a:gd name="T72" fmla="*/ 664 w 707"/>
                <a:gd name="T73" fmla="*/ 297 h 409"/>
                <a:gd name="T74" fmla="*/ 674 w 707"/>
                <a:gd name="T75" fmla="*/ 300 h 409"/>
                <a:gd name="T76" fmla="*/ 680 w 707"/>
                <a:gd name="T77" fmla="*/ 315 h 409"/>
                <a:gd name="T78" fmla="*/ 701 w 707"/>
                <a:gd name="T79" fmla="*/ 336 h 409"/>
                <a:gd name="T80" fmla="*/ 691 w 707"/>
                <a:gd name="T81" fmla="*/ 345 h 409"/>
                <a:gd name="T82" fmla="*/ 672 w 707"/>
                <a:gd name="T83" fmla="*/ 358 h 409"/>
                <a:gd name="T84" fmla="*/ 661 w 707"/>
                <a:gd name="T85" fmla="*/ 368 h 409"/>
                <a:gd name="T86" fmla="*/ 652 w 707"/>
                <a:gd name="T87" fmla="*/ 374 h 409"/>
                <a:gd name="T88" fmla="*/ 648 w 707"/>
                <a:gd name="T89" fmla="*/ 383 h 409"/>
                <a:gd name="T90" fmla="*/ 629 w 707"/>
                <a:gd name="T91" fmla="*/ 388 h 409"/>
                <a:gd name="T92" fmla="*/ 600 w 707"/>
                <a:gd name="T93" fmla="*/ 388 h 409"/>
                <a:gd name="T94" fmla="*/ 580 w 707"/>
                <a:gd name="T95" fmla="*/ 400 h 409"/>
                <a:gd name="T96" fmla="*/ 532 w 707"/>
                <a:gd name="T97" fmla="*/ 407 h 409"/>
                <a:gd name="T98" fmla="*/ 454 w 707"/>
                <a:gd name="T99" fmla="*/ 407 h 409"/>
                <a:gd name="T100" fmla="*/ 372 w 707"/>
                <a:gd name="T101" fmla="*/ 409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7" h="409">
                  <a:moveTo>
                    <a:pt x="370" y="409"/>
                  </a:moveTo>
                  <a:lnTo>
                    <a:pt x="295" y="407"/>
                  </a:lnTo>
                  <a:lnTo>
                    <a:pt x="266" y="407"/>
                  </a:lnTo>
                  <a:lnTo>
                    <a:pt x="261" y="407"/>
                  </a:lnTo>
                  <a:lnTo>
                    <a:pt x="209" y="407"/>
                  </a:lnTo>
                  <a:lnTo>
                    <a:pt x="194" y="407"/>
                  </a:lnTo>
                  <a:lnTo>
                    <a:pt x="138" y="409"/>
                  </a:lnTo>
                  <a:lnTo>
                    <a:pt x="128" y="409"/>
                  </a:lnTo>
                  <a:lnTo>
                    <a:pt x="93" y="407"/>
                  </a:lnTo>
                  <a:lnTo>
                    <a:pt x="74" y="407"/>
                  </a:lnTo>
                  <a:lnTo>
                    <a:pt x="13" y="409"/>
                  </a:lnTo>
                  <a:lnTo>
                    <a:pt x="2" y="407"/>
                  </a:lnTo>
                  <a:lnTo>
                    <a:pt x="2" y="371"/>
                  </a:lnTo>
                  <a:lnTo>
                    <a:pt x="2" y="361"/>
                  </a:lnTo>
                  <a:lnTo>
                    <a:pt x="0" y="338"/>
                  </a:lnTo>
                  <a:lnTo>
                    <a:pt x="2" y="300"/>
                  </a:lnTo>
                  <a:lnTo>
                    <a:pt x="2" y="287"/>
                  </a:lnTo>
                  <a:lnTo>
                    <a:pt x="2" y="263"/>
                  </a:lnTo>
                  <a:lnTo>
                    <a:pt x="2" y="228"/>
                  </a:lnTo>
                  <a:lnTo>
                    <a:pt x="2" y="221"/>
                  </a:lnTo>
                  <a:lnTo>
                    <a:pt x="2" y="183"/>
                  </a:lnTo>
                  <a:lnTo>
                    <a:pt x="2" y="125"/>
                  </a:lnTo>
                  <a:lnTo>
                    <a:pt x="2" y="125"/>
                  </a:lnTo>
                  <a:lnTo>
                    <a:pt x="2" y="68"/>
                  </a:lnTo>
                  <a:lnTo>
                    <a:pt x="2" y="45"/>
                  </a:lnTo>
                  <a:lnTo>
                    <a:pt x="93" y="0"/>
                  </a:lnTo>
                  <a:lnTo>
                    <a:pt x="94" y="43"/>
                  </a:lnTo>
                  <a:lnTo>
                    <a:pt x="112" y="43"/>
                  </a:lnTo>
                  <a:lnTo>
                    <a:pt x="178" y="43"/>
                  </a:lnTo>
                  <a:lnTo>
                    <a:pt x="196" y="43"/>
                  </a:lnTo>
                  <a:lnTo>
                    <a:pt x="271" y="43"/>
                  </a:lnTo>
                  <a:lnTo>
                    <a:pt x="282" y="43"/>
                  </a:lnTo>
                  <a:lnTo>
                    <a:pt x="339" y="43"/>
                  </a:lnTo>
                  <a:lnTo>
                    <a:pt x="354" y="43"/>
                  </a:lnTo>
                  <a:lnTo>
                    <a:pt x="433" y="43"/>
                  </a:lnTo>
                  <a:lnTo>
                    <a:pt x="437" y="43"/>
                  </a:lnTo>
                  <a:lnTo>
                    <a:pt x="482" y="43"/>
                  </a:lnTo>
                  <a:lnTo>
                    <a:pt x="532" y="43"/>
                  </a:lnTo>
                  <a:lnTo>
                    <a:pt x="537" y="43"/>
                  </a:lnTo>
                  <a:lnTo>
                    <a:pt x="612" y="43"/>
                  </a:lnTo>
                  <a:lnTo>
                    <a:pt x="625" y="43"/>
                  </a:lnTo>
                  <a:lnTo>
                    <a:pt x="629" y="45"/>
                  </a:lnTo>
                  <a:lnTo>
                    <a:pt x="630" y="49"/>
                  </a:lnTo>
                  <a:lnTo>
                    <a:pt x="636" y="52"/>
                  </a:lnTo>
                  <a:lnTo>
                    <a:pt x="639" y="65"/>
                  </a:lnTo>
                  <a:lnTo>
                    <a:pt x="649" y="65"/>
                  </a:lnTo>
                  <a:lnTo>
                    <a:pt x="652" y="66"/>
                  </a:lnTo>
                  <a:lnTo>
                    <a:pt x="655" y="68"/>
                  </a:lnTo>
                  <a:lnTo>
                    <a:pt x="656" y="69"/>
                  </a:lnTo>
                  <a:lnTo>
                    <a:pt x="661" y="73"/>
                  </a:lnTo>
                  <a:lnTo>
                    <a:pt x="658" y="76"/>
                  </a:lnTo>
                  <a:lnTo>
                    <a:pt x="658" y="79"/>
                  </a:lnTo>
                  <a:lnTo>
                    <a:pt x="662" y="81"/>
                  </a:lnTo>
                  <a:lnTo>
                    <a:pt x="664" y="88"/>
                  </a:lnTo>
                  <a:lnTo>
                    <a:pt x="662" y="89"/>
                  </a:lnTo>
                  <a:lnTo>
                    <a:pt x="664" y="102"/>
                  </a:lnTo>
                  <a:lnTo>
                    <a:pt x="662" y="105"/>
                  </a:lnTo>
                  <a:lnTo>
                    <a:pt x="662" y="107"/>
                  </a:lnTo>
                  <a:lnTo>
                    <a:pt x="667" y="114"/>
                  </a:lnTo>
                  <a:lnTo>
                    <a:pt x="668" y="118"/>
                  </a:lnTo>
                  <a:lnTo>
                    <a:pt x="674" y="127"/>
                  </a:lnTo>
                  <a:lnTo>
                    <a:pt x="678" y="127"/>
                  </a:lnTo>
                  <a:lnTo>
                    <a:pt x="682" y="130"/>
                  </a:lnTo>
                  <a:lnTo>
                    <a:pt x="682" y="133"/>
                  </a:lnTo>
                  <a:lnTo>
                    <a:pt x="687" y="133"/>
                  </a:lnTo>
                  <a:lnTo>
                    <a:pt x="695" y="136"/>
                  </a:lnTo>
                  <a:lnTo>
                    <a:pt x="700" y="136"/>
                  </a:lnTo>
                  <a:lnTo>
                    <a:pt x="701" y="137"/>
                  </a:lnTo>
                  <a:lnTo>
                    <a:pt x="701" y="140"/>
                  </a:lnTo>
                  <a:lnTo>
                    <a:pt x="706" y="144"/>
                  </a:lnTo>
                  <a:lnTo>
                    <a:pt x="707" y="149"/>
                  </a:lnTo>
                  <a:lnTo>
                    <a:pt x="695" y="154"/>
                  </a:lnTo>
                  <a:lnTo>
                    <a:pt x="695" y="157"/>
                  </a:lnTo>
                  <a:lnTo>
                    <a:pt x="691" y="159"/>
                  </a:lnTo>
                  <a:lnTo>
                    <a:pt x="687" y="169"/>
                  </a:lnTo>
                  <a:lnTo>
                    <a:pt x="687" y="172"/>
                  </a:lnTo>
                  <a:lnTo>
                    <a:pt x="681" y="182"/>
                  </a:lnTo>
                  <a:lnTo>
                    <a:pt x="677" y="186"/>
                  </a:lnTo>
                  <a:lnTo>
                    <a:pt x="672" y="189"/>
                  </a:lnTo>
                  <a:lnTo>
                    <a:pt x="672" y="192"/>
                  </a:lnTo>
                  <a:lnTo>
                    <a:pt x="674" y="192"/>
                  </a:lnTo>
                  <a:lnTo>
                    <a:pt x="671" y="195"/>
                  </a:lnTo>
                  <a:lnTo>
                    <a:pt x="667" y="201"/>
                  </a:lnTo>
                  <a:lnTo>
                    <a:pt x="662" y="203"/>
                  </a:lnTo>
                  <a:lnTo>
                    <a:pt x="656" y="205"/>
                  </a:lnTo>
                  <a:lnTo>
                    <a:pt x="654" y="208"/>
                  </a:lnTo>
                  <a:lnTo>
                    <a:pt x="654" y="211"/>
                  </a:lnTo>
                  <a:lnTo>
                    <a:pt x="661" y="221"/>
                  </a:lnTo>
                  <a:lnTo>
                    <a:pt x="661" y="224"/>
                  </a:lnTo>
                  <a:lnTo>
                    <a:pt x="664" y="225"/>
                  </a:lnTo>
                  <a:lnTo>
                    <a:pt x="664" y="228"/>
                  </a:lnTo>
                  <a:lnTo>
                    <a:pt x="658" y="231"/>
                  </a:lnTo>
                  <a:lnTo>
                    <a:pt x="659" y="234"/>
                  </a:lnTo>
                  <a:lnTo>
                    <a:pt x="658" y="238"/>
                  </a:lnTo>
                  <a:lnTo>
                    <a:pt x="655" y="241"/>
                  </a:lnTo>
                  <a:lnTo>
                    <a:pt x="649" y="241"/>
                  </a:lnTo>
                  <a:lnTo>
                    <a:pt x="646" y="245"/>
                  </a:lnTo>
                  <a:lnTo>
                    <a:pt x="648" y="248"/>
                  </a:lnTo>
                  <a:lnTo>
                    <a:pt x="645" y="255"/>
                  </a:lnTo>
                  <a:lnTo>
                    <a:pt x="648" y="257"/>
                  </a:lnTo>
                  <a:lnTo>
                    <a:pt x="645" y="260"/>
                  </a:lnTo>
                  <a:lnTo>
                    <a:pt x="646" y="263"/>
                  </a:lnTo>
                  <a:lnTo>
                    <a:pt x="646" y="266"/>
                  </a:lnTo>
                  <a:lnTo>
                    <a:pt x="646" y="271"/>
                  </a:lnTo>
                  <a:lnTo>
                    <a:pt x="646" y="273"/>
                  </a:lnTo>
                  <a:lnTo>
                    <a:pt x="648" y="276"/>
                  </a:lnTo>
                  <a:lnTo>
                    <a:pt x="655" y="274"/>
                  </a:lnTo>
                  <a:lnTo>
                    <a:pt x="661" y="277"/>
                  </a:lnTo>
                  <a:lnTo>
                    <a:pt x="662" y="281"/>
                  </a:lnTo>
                  <a:lnTo>
                    <a:pt x="662" y="292"/>
                  </a:lnTo>
                  <a:lnTo>
                    <a:pt x="664" y="297"/>
                  </a:lnTo>
                  <a:lnTo>
                    <a:pt x="668" y="300"/>
                  </a:lnTo>
                  <a:lnTo>
                    <a:pt x="671" y="299"/>
                  </a:lnTo>
                  <a:lnTo>
                    <a:pt x="674" y="300"/>
                  </a:lnTo>
                  <a:lnTo>
                    <a:pt x="677" y="309"/>
                  </a:lnTo>
                  <a:lnTo>
                    <a:pt x="678" y="310"/>
                  </a:lnTo>
                  <a:lnTo>
                    <a:pt x="680" y="315"/>
                  </a:lnTo>
                  <a:lnTo>
                    <a:pt x="685" y="316"/>
                  </a:lnTo>
                  <a:lnTo>
                    <a:pt x="690" y="325"/>
                  </a:lnTo>
                  <a:lnTo>
                    <a:pt x="701" y="336"/>
                  </a:lnTo>
                  <a:lnTo>
                    <a:pt x="704" y="341"/>
                  </a:lnTo>
                  <a:lnTo>
                    <a:pt x="701" y="344"/>
                  </a:lnTo>
                  <a:lnTo>
                    <a:pt x="691" y="345"/>
                  </a:lnTo>
                  <a:lnTo>
                    <a:pt x="685" y="351"/>
                  </a:lnTo>
                  <a:lnTo>
                    <a:pt x="675" y="355"/>
                  </a:lnTo>
                  <a:lnTo>
                    <a:pt x="672" y="358"/>
                  </a:lnTo>
                  <a:lnTo>
                    <a:pt x="665" y="362"/>
                  </a:lnTo>
                  <a:lnTo>
                    <a:pt x="662" y="367"/>
                  </a:lnTo>
                  <a:lnTo>
                    <a:pt x="661" y="368"/>
                  </a:lnTo>
                  <a:lnTo>
                    <a:pt x="656" y="368"/>
                  </a:lnTo>
                  <a:lnTo>
                    <a:pt x="654" y="371"/>
                  </a:lnTo>
                  <a:lnTo>
                    <a:pt x="652" y="374"/>
                  </a:lnTo>
                  <a:lnTo>
                    <a:pt x="654" y="380"/>
                  </a:lnTo>
                  <a:lnTo>
                    <a:pt x="654" y="383"/>
                  </a:lnTo>
                  <a:lnTo>
                    <a:pt x="648" y="383"/>
                  </a:lnTo>
                  <a:lnTo>
                    <a:pt x="641" y="387"/>
                  </a:lnTo>
                  <a:lnTo>
                    <a:pt x="639" y="388"/>
                  </a:lnTo>
                  <a:lnTo>
                    <a:pt x="629" y="388"/>
                  </a:lnTo>
                  <a:lnTo>
                    <a:pt x="619" y="396"/>
                  </a:lnTo>
                  <a:lnTo>
                    <a:pt x="613" y="391"/>
                  </a:lnTo>
                  <a:lnTo>
                    <a:pt x="600" y="388"/>
                  </a:lnTo>
                  <a:lnTo>
                    <a:pt x="593" y="390"/>
                  </a:lnTo>
                  <a:lnTo>
                    <a:pt x="586" y="393"/>
                  </a:lnTo>
                  <a:lnTo>
                    <a:pt x="580" y="400"/>
                  </a:lnTo>
                  <a:lnTo>
                    <a:pt x="577" y="407"/>
                  </a:lnTo>
                  <a:lnTo>
                    <a:pt x="574" y="407"/>
                  </a:lnTo>
                  <a:lnTo>
                    <a:pt x="532" y="407"/>
                  </a:lnTo>
                  <a:lnTo>
                    <a:pt x="521" y="407"/>
                  </a:lnTo>
                  <a:lnTo>
                    <a:pt x="480" y="409"/>
                  </a:lnTo>
                  <a:lnTo>
                    <a:pt x="454" y="407"/>
                  </a:lnTo>
                  <a:lnTo>
                    <a:pt x="428" y="407"/>
                  </a:lnTo>
                  <a:lnTo>
                    <a:pt x="401" y="409"/>
                  </a:lnTo>
                  <a:lnTo>
                    <a:pt x="372" y="409"/>
                  </a:lnTo>
                  <a:lnTo>
                    <a:pt x="370" y="409"/>
                  </a:lnTo>
                  <a:close/>
                </a:path>
              </a:pathLst>
            </a:custGeom>
            <a:solidFill>
              <a:srgbClr val="FFFFFF"/>
            </a:solidFill>
            <a:ln w="16510">
              <a:solidFill>
                <a:srgbClr val="008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8B98040B-1C22-4B02-94AB-E931D7B7C453}"/>
                </a:ext>
              </a:extLst>
            </p:cNvPr>
            <p:cNvSpPr>
              <a:spLocks noChangeArrowheads="1"/>
            </p:cNvSpPr>
            <p:nvPr/>
          </p:nvSpPr>
          <p:spPr bwMode="auto">
            <a:xfrm>
              <a:off x="4846955" y="1508125"/>
              <a:ext cx="7112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PA</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5" name="Freeform 40">
              <a:extLst>
                <a:ext uri="{FF2B5EF4-FFF2-40B4-BE49-F238E27FC236}">
                  <a16:creationId xmlns:a16="http://schemas.microsoft.com/office/drawing/2014/main" id="{4BAB2E67-F671-4F51-83A6-ED65F71FD708}"/>
                </a:ext>
              </a:extLst>
            </p:cNvPr>
            <p:cNvSpPr>
              <a:spLocks noEditPoints="1"/>
            </p:cNvSpPr>
            <p:nvPr/>
          </p:nvSpPr>
          <p:spPr bwMode="auto">
            <a:xfrm>
              <a:off x="5319395" y="1433830"/>
              <a:ext cx="58420" cy="71755"/>
            </a:xfrm>
            <a:custGeom>
              <a:avLst/>
              <a:gdLst>
                <a:gd name="T0" fmla="*/ 11 w 92"/>
                <a:gd name="T1" fmla="*/ 67 h 113"/>
                <a:gd name="T2" fmla="*/ 9 w 92"/>
                <a:gd name="T3" fmla="*/ 61 h 113"/>
                <a:gd name="T4" fmla="*/ 11 w 92"/>
                <a:gd name="T5" fmla="*/ 48 h 113"/>
                <a:gd name="T6" fmla="*/ 9 w 92"/>
                <a:gd name="T7" fmla="*/ 2 h 113"/>
                <a:gd name="T8" fmla="*/ 45 w 92"/>
                <a:gd name="T9" fmla="*/ 2 h 113"/>
                <a:gd name="T10" fmla="*/ 60 w 92"/>
                <a:gd name="T11" fmla="*/ 0 h 113"/>
                <a:gd name="T12" fmla="*/ 60 w 92"/>
                <a:gd name="T13" fmla="*/ 6 h 113"/>
                <a:gd name="T14" fmla="*/ 60 w 92"/>
                <a:gd name="T15" fmla="*/ 20 h 113"/>
                <a:gd name="T16" fmla="*/ 65 w 92"/>
                <a:gd name="T17" fmla="*/ 19 h 113"/>
                <a:gd name="T18" fmla="*/ 64 w 92"/>
                <a:gd name="T19" fmla="*/ 23 h 113"/>
                <a:gd name="T20" fmla="*/ 65 w 92"/>
                <a:gd name="T21" fmla="*/ 26 h 113"/>
                <a:gd name="T22" fmla="*/ 64 w 92"/>
                <a:gd name="T23" fmla="*/ 33 h 113"/>
                <a:gd name="T24" fmla="*/ 64 w 92"/>
                <a:gd name="T25" fmla="*/ 38 h 113"/>
                <a:gd name="T26" fmla="*/ 67 w 92"/>
                <a:gd name="T27" fmla="*/ 39 h 113"/>
                <a:gd name="T28" fmla="*/ 73 w 92"/>
                <a:gd name="T29" fmla="*/ 44 h 113"/>
                <a:gd name="T30" fmla="*/ 78 w 92"/>
                <a:gd name="T31" fmla="*/ 49 h 113"/>
                <a:gd name="T32" fmla="*/ 71 w 92"/>
                <a:gd name="T33" fmla="*/ 55 h 113"/>
                <a:gd name="T34" fmla="*/ 61 w 92"/>
                <a:gd name="T35" fmla="*/ 45 h 113"/>
                <a:gd name="T36" fmla="*/ 58 w 92"/>
                <a:gd name="T37" fmla="*/ 41 h 113"/>
                <a:gd name="T38" fmla="*/ 61 w 92"/>
                <a:gd name="T39" fmla="*/ 51 h 113"/>
                <a:gd name="T40" fmla="*/ 55 w 92"/>
                <a:gd name="T41" fmla="*/ 59 h 113"/>
                <a:gd name="T42" fmla="*/ 54 w 92"/>
                <a:gd name="T43" fmla="*/ 85 h 113"/>
                <a:gd name="T44" fmla="*/ 47 w 92"/>
                <a:gd name="T45" fmla="*/ 101 h 113"/>
                <a:gd name="T46" fmla="*/ 18 w 92"/>
                <a:gd name="T47" fmla="*/ 111 h 113"/>
                <a:gd name="T48" fmla="*/ 0 w 92"/>
                <a:gd name="T49" fmla="*/ 113 h 113"/>
                <a:gd name="T50" fmla="*/ 3 w 92"/>
                <a:gd name="T51" fmla="*/ 111 h 113"/>
                <a:gd name="T52" fmla="*/ 5 w 92"/>
                <a:gd name="T53" fmla="*/ 109 h 113"/>
                <a:gd name="T54" fmla="*/ 3 w 92"/>
                <a:gd name="T55" fmla="*/ 100 h 113"/>
                <a:gd name="T56" fmla="*/ 9 w 92"/>
                <a:gd name="T57" fmla="*/ 97 h 113"/>
                <a:gd name="T58" fmla="*/ 11 w 92"/>
                <a:gd name="T59" fmla="*/ 67 h 113"/>
                <a:gd name="T60" fmla="*/ 73 w 92"/>
                <a:gd name="T61" fmla="*/ 64 h 113"/>
                <a:gd name="T62" fmla="*/ 78 w 92"/>
                <a:gd name="T63" fmla="*/ 62 h 113"/>
                <a:gd name="T64" fmla="*/ 77 w 92"/>
                <a:gd name="T65" fmla="*/ 88 h 113"/>
                <a:gd name="T66" fmla="*/ 71 w 92"/>
                <a:gd name="T67" fmla="*/ 87 h 113"/>
                <a:gd name="T68" fmla="*/ 64 w 92"/>
                <a:gd name="T69" fmla="*/ 93 h 113"/>
                <a:gd name="T70" fmla="*/ 73 w 92"/>
                <a:gd name="T71" fmla="*/ 64 h 113"/>
                <a:gd name="T72" fmla="*/ 81 w 92"/>
                <a:gd name="T73" fmla="*/ 55 h 113"/>
                <a:gd name="T74" fmla="*/ 89 w 92"/>
                <a:gd name="T75" fmla="*/ 58 h 113"/>
                <a:gd name="T76" fmla="*/ 92 w 92"/>
                <a:gd name="T77" fmla="*/ 85 h 113"/>
                <a:gd name="T78" fmla="*/ 81 w 92"/>
                <a:gd name="T79" fmla="*/ 90 h 113"/>
                <a:gd name="T80" fmla="*/ 81 w 92"/>
                <a:gd name="T81" fmla="*/ 55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2" h="113">
                  <a:moveTo>
                    <a:pt x="11" y="67"/>
                  </a:moveTo>
                  <a:lnTo>
                    <a:pt x="9" y="61"/>
                  </a:lnTo>
                  <a:lnTo>
                    <a:pt x="11" y="48"/>
                  </a:lnTo>
                  <a:lnTo>
                    <a:pt x="9" y="2"/>
                  </a:lnTo>
                  <a:lnTo>
                    <a:pt x="45" y="2"/>
                  </a:lnTo>
                  <a:lnTo>
                    <a:pt x="60" y="0"/>
                  </a:lnTo>
                  <a:lnTo>
                    <a:pt x="60" y="6"/>
                  </a:lnTo>
                  <a:lnTo>
                    <a:pt x="60" y="20"/>
                  </a:lnTo>
                  <a:lnTo>
                    <a:pt x="65" y="19"/>
                  </a:lnTo>
                  <a:lnTo>
                    <a:pt x="64" y="23"/>
                  </a:lnTo>
                  <a:lnTo>
                    <a:pt x="65" y="26"/>
                  </a:lnTo>
                  <a:lnTo>
                    <a:pt x="64" y="33"/>
                  </a:lnTo>
                  <a:lnTo>
                    <a:pt x="64" y="38"/>
                  </a:lnTo>
                  <a:lnTo>
                    <a:pt x="67" y="39"/>
                  </a:lnTo>
                  <a:lnTo>
                    <a:pt x="73" y="44"/>
                  </a:lnTo>
                  <a:lnTo>
                    <a:pt x="78" y="49"/>
                  </a:lnTo>
                  <a:lnTo>
                    <a:pt x="71" y="55"/>
                  </a:lnTo>
                  <a:lnTo>
                    <a:pt x="61" y="45"/>
                  </a:lnTo>
                  <a:lnTo>
                    <a:pt x="58" y="41"/>
                  </a:lnTo>
                  <a:lnTo>
                    <a:pt x="61" y="51"/>
                  </a:lnTo>
                  <a:lnTo>
                    <a:pt x="55" y="59"/>
                  </a:lnTo>
                  <a:lnTo>
                    <a:pt x="54" y="85"/>
                  </a:lnTo>
                  <a:lnTo>
                    <a:pt x="47" y="101"/>
                  </a:lnTo>
                  <a:lnTo>
                    <a:pt x="18" y="111"/>
                  </a:lnTo>
                  <a:lnTo>
                    <a:pt x="0" y="113"/>
                  </a:lnTo>
                  <a:lnTo>
                    <a:pt x="3" y="111"/>
                  </a:lnTo>
                  <a:lnTo>
                    <a:pt x="5" y="109"/>
                  </a:lnTo>
                  <a:lnTo>
                    <a:pt x="3" y="100"/>
                  </a:lnTo>
                  <a:lnTo>
                    <a:pt x="9" y="97"/>
                  </a:lnTo>
                  <a:lnTo>
                    <a:pt x="11" y="67"/>
                  </a:lnTo>
                  <a:close/>
                  <a:moveTo>
                    <a:pt x="73" y="64"/>
                  </a:moveTo>
                  <a:lnTo>
                    <a:pt x="78" y="62"/>
                  </a:lnTo>
                  <a:lnTo>
                    <a:pt x="77" y="88"/>
                  </a:lnTo>
                  <a:lnTo>
                    <a:pt x="71" y="87"/>
                  </a:lnTo>
                  <a:lnTo>
                    <a:pt x="64" y="93"/>
                  </a:lnTo>
                  <a:lnTo>
                    <a:pt x="73" y="64"/>
                  </a:lnTo>
                  <a:close/>
                  <a:moveTo>
                    <a:pt x="81" y="55"/>
                  </a:moveTo>
                  <a:lnTo>
                    <a:pt x="89" y="58"/>
                  </a:lnTo>
                  <a:lnTo>
                    <a:pt x="92" y="85"/>
                  </a:lnTo>
                  <a:lnTo>
                    <a:pt x="81" y="90"/>
                  </a:lnTo>
                  <a:lnTo>
                    <a:pt x="81" y="55"/>
                  </a:lnTo>
                  <a:close/>
                </a:path>
              </a:pathLst>
            </a:custGeom>
            <a:solidFill>
              <a:srgbClr val="FFFFFF"/>
            </a:solidFill>
            <a:ln w="16510">
              <a:solidFill>
                <a:srgbClr val="008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41">
              <a:extLst>
                <a:ext uri="{FF2B5EF4-FFF2-40B4-BE49-F238E27FC236}">
                  <a16:creationId xmlns:a16="http://schemas.microsoft.com/office/drawing/2014/main" id="{C8E7CDBE-46EE-4711-A718-4B242EE66D9F}"/>
                </a:ext>
              </a:extLst>
            </p:cNvPr>
            <p:cNvSpPr>
              <a:spLocks/>
            </p:cNvSpPr>
            <p:nvPr/>
          </p:nvSpPr>
          <p:spPr bwMode="auto">
            <a:xfrm>
              <a:off x="5199380" y="1116330"/>
              <a:ext cx="147955" cy="244475"/>
            </a:xfrm>
            <a:custGeom>
              <a:avLst/>
              <a:gdLst>
                <a:gd name="T0" fmla="*/ 16 w 233"/>
                <a:gd name="T1" fmla="*/ 372 h 385"/>
                <a:gd name="T2" fmla="*/ 22 w 233"/>
                <a:gd name="T3" fmla="*/ 286 h 385"/>
                <a:gd name="T4" fmla="*/ 18 w 233"/>
                <a:gd name="T5" fmla="*/ 243 h 385"/>
                <a:gd name="T6" fmla="*/ 16 w 233"/>
                <a:gd name="T7" fmla="*/ 234 h 385"/>
                <a:gd name="T8" fmla="*/ 2 w 233"/>
                <a:gd name="T9" fmla="*/ 242 h 385"/>
                <a:gd name="T10" fmla="*/ 9 w 233"/>
                <a:gd name="T11" fmla="*/ 213 h 385"/>
                <a:gd name="T12" fmla="*/ 7 w 233"/>
                <a:gd name="T13" fmla="*/ 191 h 385"/>
                <a:gd name="T14" fmla="*/ 3 w 233"/>
                <a:gd name="T15" fmla="*/ 169 h 385"/>
                <a:gd name="T16" fmla="*/ 3 w 233"/>
                <a:gd name="T17" fmla="*/ 153 h 385"/>
                <a:gd name="T18" fmla="*/ 7 w 233"/>
                <a:gd name="T19" fmla="*/ 138 h 385"/>
                <a:gd name="T20" fmla="*/ 16 w 233"/>
                <a:gd name="T21" fmla="*/ 103 h 385"/>
                <a:gd name="T22" fmla="*/ 10 w 233"/>
                <a:gd name="T23" fmla="*/ 78 h 385"/>
                <a:gd name="T24" fmla="*/ 7 w 233"/>
                <a:gd name="T25" fmla="*/ 64 h 385"/>
                <a:gd name="T26" fmla="*/ 7 w 233"/>
                <a:gd name="T27" fmla="*/ 49 h 385"/>
                <a:gd name="T28" fmla="*/ 6 w 233"/>
                <a:gd name="T29" fmla="*/ 28 h 385"/>
                <a:gd name="T30" fmla="*/ 10 w 233"/>
                <a:gd name="T31" fmla="*/ 0 h 385"/>
                <a:gd name="T32" fmla="*/ 185 w 233"/>
                <a:gd name="T33" fmla="*/ 0 h 385"/>
                <a:gd name="T34" fmla="*/ 233 w 233"/>
                <a:gd name="T35" fmla="*/ 12 h 385"/>
                <a:gd name="T36" fmla="*/ 224 w 233"/>
                <a:gd name="T37" fmla="*/ 39 h 385"/>
                <a:gd name="T38" fmla="*/ 224 w 233"/>
                <a:gd name="T39" fmla="*/ 61 h 385"/>
                <a:gd name="T40" fmla="*/ 230 w 233"/>
                <a:gd name="T41" fmla="*/ 74 h 385"/>
                <a:gd name="T42" fmla="*/ 226 w 233"/>
                <a:gd name="T43" fmla="*/ 83 h 385"/>
                <a:gd name="T44" fmla="*/ 217 w 233"/>
                <a:gd name="T45" fmla="*/ 91 h 385"/>
                <a:gd name="T46" fmla="*/ 213 w 233"/>
                <a:gd name="T47" fmla="*/ 100 h 385"/>
                <a:gd name="T48" fmla="*/ 195 w 233"/>
                <a:gd name="T49" fmla="*/ 113 h 385"/>
                <a:gd name="T50" fmla="*/ 181 w 233"/>
                <a:gd name="T51" fmla="*/ 117 h 385"/>
                <a:gd name="T52" fmla="*/ 166 w 233"/>
                <a:gd name="T53" fmla="*/ 127 h 385"/>
                <a:gd name="T54" fmla="*/ 168 w 233"/>
                <a:gd name="T55" fmla="*/ 145 h 385"/>
                <a:gd name="T56" fmla="*/ 169 w 233"/>
                <a:gd name="T57" fmla="*/ 155 h 385"/>
                <a:gd name="T58" fmla="*/ 163 w 233"/>
                <a:gd name="T59" fmla="*/ 171 h 385"/>
                <a:gd name="T60" fmla="*/ 162 w 233"/>
                <a:gd name="T61" fmla="*/ 179 h 385"/>
                <a:gd name="T62" fmla="*/ 153 w 233"/>
                <a:gd name="T63" fmla="*/ 192 h 385"/>
                <a:gd name="T64" fmla="*/ 148 w 233"/>
                <a:gd name="T65" fmla="*/ 214 h 385"/>
                <a:gd name="T66" fmla="*/ 133 w 233"/>
                <a:gd name="T67" fmla="*/ 239 h 385"/>
                <a:gd name="T68" fmla="*/ 127 w 233"/>
                <a:gd name="T69" fmla="*/ 257 h 385"/>
                <a:gd name="T70" fmla="*/ 126 w 233"/>
                <a:gd name="T71" fmla="*/ 281 h 385"/>
                <a:gd name="T72" fmla="*/ 122 w 233"/>
                <a:gd name="T73" fmla="*/ 301 h 385"/>
                <a:gd name="T74" fmla="*/ 120 w 233"/>
                <a:gd name="T75" fmla="*/ 325 h 385"/>
                <a:gd name="T76" fmla="*/ 116 w 233"/>
                <a:gd name="T77" fmla="*/ 343 h 385"/>
                <a:gd name="T78" fmla="*/ 110 w 233"/>
                <a:gd name="T79" fmla="*/ 353 h 385"/>
                <a:gd name="T80" fmla="*/ 111 w 233"/>
                <a:gd name="T81" fmla="*/ 373 h 385"/>
                <a:gd name="T82" fmla="*/ 117 w 233"/>
                <a:gd name="T83" fmla="*/ 380 h 385"/>
                <a:gd name="T84" fmla="*/ 51 w 233"/>
                <a:gd name="T85" fmla="*/ 382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3" h="385">
                  <a:moveTo>
                    <a:pt x="22" y="380"/>
                  </a:moveTo>
                  <a:lnTo>
                    <a:pt x="20" y="380"/>
                  </a:lnTo>
                  <a:lnTo>
                    <a:pt x="16" y="372"/>
                  </a:lnTo>
                  <a:lnTo>
                    <a:pt x="19" y="366"/>
                  </a:lnTo>
                  <a:lnTo>
                    <a:pt x="19" y="348"/>
                  </a:lnTo>
                  <a:lnTo>
                    <a:pt x="22" y="286"/>
                  </a:lnTo>
                  <a:lnTo>
                    <a:pt x="23" y="253"/>
                  </a:lnTo>
                  <a:lnTo>
                    <a:pt x="20" y="246"/>
                  </a:lnTo>
                  <a:lnTo>
                    <a:pt x="18" y="243"/>
                  </a:lnTo>
                  <a:lnTo>
                    <a:pt x="19" y="240"/>
                  </a:lnTo>
                  <a:lnTo>
                    <a:pt x="18" y="236"/>
                  </a:lnTo>
                  <a:lnTo>
                    <a:pt x="16" y="234"/>
                  </a:lnTo>
                  <a:lnTo>
                    <a:pt x="9" y="236"/>
                  </a:lnTo>
                  <a:lnTo>
                    <a:pt x="6" y="244"/>
                  </a:lnTo>
                  <a:lnTo>
                    <a:pt x="2" y="242"/>
                  </a:lnTo>
                  <a:lnTo>
                    <a:pt x="2" y="233"/>
                  </a:lnTo>
                  <a:lnTo>
                    <a:pt x="7" y="220"/>
                  </a:lnTo>
                  <a:lnTo>
                    <a:pt x="9" y="213"/>
                  </a:lnTo>
                  <a:lnTo>
                    <a:pt x="9" y="208"/>
                  </a:lnTo>
                  <a:lnTo>
                    <a:pt x="6" y="204"/>
                  </a:lnTo>
                  <a:lnTo>
                    <a:pt x="7" y="191"/>
                  </a:lnTo>
                  <a:lnTo>
                    <a:pt x="3" y="187"/>
                  </a:lnTo>
                  <a:lnTo>
                    <a:pt x="2" y="174"/>
                  </a:lnTo>
                  <a:lnTo>
                    <a:pt x="3" y="169"/>
                  </a:lnTo>
                  <a:lnTo>
                    <a:pt x="0" y="164"/>
                  </a:lnTo>
                  <a:lnTo>
                    <a:pt x="0" y="161"/>
                  </a:lnTo>
                  <a:lnTo>
                    <a:pt x="3" y="153"/>
                  </a:lnTo>
                  <a:lnTo>
                    <a:pt x="3" y="149"/>
                  </a:lnTo>
                  <a:lnTo>
                    <a:pt x="6" y="143"/>
                  </a:lnTo>
                  <a:lnTo>
                    <a:pt x="7" y="138"/>
                  </a:lnTo>
                  <a:lnTo>
                    <a:pt x="16" y="127"/>
                  </a:lnTo>
                  <a:lnTo>
                    <a:pt x="13" y="110"/>
                  </a:lnTo>
                  <a:lnTo>
                    <a:pt x="16" y="103"/>
                  </a:lnTo>
                  <a:lnTo>
                    <a:pt x="18" y="99"/>
                  </a:lnTo>
                  <a:lnTo>
                    <a:pt x="12" y="80"/>
                  </a:lnTo>
                  <a:lnTo>
                    <a:pt x="10" y="78"/>
                  </a:lnTo>
                  <a:lnTo>
                    <a:pt x="7" y="74"/>
                  </a:lnTo>
                  <a:lnTo>
                    <a:pt x="6" y="67"/>
                  </a:lnTo>
                  <a:lnTo>
                    <a:pt x="7" y="64"/>
                  </a:lnTo>
                  <a:lnTo>
                    <a:pt x="7" y="60"/>
                  </a:lnTo>
                  <a:lnTo>
                    <a:pt x="9" y="57"/>
                  </a:lnTo>
                  <a:lnTo>
                    <a:pt x="7" y="49"/>
                  </a:lnTo>
                  <a:lnTo>
                    <a:pt x="13" y="36"/>
                  </a:lnTo>
                  <a:lnTo>
                    <a:pt x="7" y="34"/>
                  </a:lnTo>
                  <a:lnTo>
                    <a:pt x="6" y="28"/>
                  </a:lnTo>
                  <a:lnTo>
                    <a:pt x="12" y="13"/>
                  </a:lnTo>
                  <a:lnTo>
                    <a:pt x="10" y="5"/>
                  </a:lnTo>
                  <a:lnTo>
                    <a:pt x="10" y="0"/>
                  </a:lnTo>
                  <a:lnTo>
                    <a:pt x="29" y="0"/>
                  </a:lnTo>
                  <a:lnTo>
                    <a:pt x="107" y="0"/>
                  </a:lnTo>
                  <a:lnTo>
                    <a:pt x="185" y="0"/>
                  </a:lnTo>
                  <a:lnTo>
                    <a:pt x="233" y="0"/>
                  </a:lnTo>
                  <a:lnTo>
                    <a:pt x="230" y="6"/>
                  </a:lnTo>
                  <a:lnTo>
                    <a:pt x="233" y="12"/>
                  </a:lnTo>
                  <a:lnTo>
                    <a:pt x="233" y="19"/>
                  </a:lnTo>
                  <a:lnTo>
                    <a:pt x="226" y="34"/>
                  </a:lnTo>
                  <a:lnTo>
                    <a:pt x="224" y="39"/>
                  </a:lnTo>
                  <a:lnTo>
                    <a:pt x="218" y="47"/>
                  </a:lnTo>
                  <a:lnTo>
                    <a:pt x="221" y="57"/>
                  </a:lnTo>
                  <a:lnTo>
                    <a:pt x="224" y="61"/>
                  </a:lnTo>
                  <a:lnTo>
                    <a:pt x="226" y="64"/>
                  </a:lnTo>
                  <a:lnTo>
                    <a:pt x="227" y="71"/>
                  </a:lnTo>
                  <a:lnTo>
                    <a:pt x="230" y="74"/>
                  </a:lnTo>
                  <a:lnTo>
                    <a:pt x="223" y="78"/>
                  </a:lnTo>
                  <a:lnTo>
                    <a:pt x="223" y="81"/>
                  </a:lnTo>
                  <a:lnTo>
                    <a:pt x="226" y="83"/>
                  </a:lnTo>
                  <a:lnTo>
                    <a:pt x="224" y="88"/>
                  </a:lnTo>
                  <a:lnTo>
                    <a:pt x="220" y="91"/>
                  </a:lnTo>
                  <a:lnTo>
                    <a:pt x="217" y="91"/>
                  </a:lnTo>
                  <a:lnTo>
                    <a:pt x="217" y="93"/>
                  </a:lnTo>
                  <a:lnTo>
                    <a:pt x="215" y="97"/>
                  </a:lnTo>
                  <a:lnTo>
                    <a:pt x="213" y="100"/>
                  </a:lnTo>
                  <a:lnTo>
                    <a:pt x="202" y="104"/>
                  </a:lnTo>
                  <a:lnTo>
                    <a:pt x="198" y="107"/>
                  </a:lnTo>
                  <a:lnTo>
                    <a:pt x="195" y="113"/>
                  </a:lnTo>
                  <a:lnTo>
                    <a:pt x="194" y="113"/>
                  </a:lnTo>
                  <a:lnTo>
                    <a:pt x="182" y="114"/>
                  </a:lnTo>
                  <a:lnTo>
                    <a:pt x="181" y="117"/>
                  </a:lnTo>
                  <a:lnTo>
                    <a:pt x="175" y="116"/>
                  </a:lnTo>
                  <a:lnTo>
                    <a:pt x="169" y="122"/>
                  </a:lnTo>
                  <a:lnTo>
                    <a:pt x="166" y="127"/>
                  </a:lnTo>
                  <a:lnTo>
                    <a:pt x="168" y="132"/>
                  </a:lnTo>
                  <a:lnTo>
                    <a:pt x="166" y="140"/>
                  </a:lnTo>
                  <a:lnTo>
                    <a:pt x="168" y="145"/>
                  </a:lnTo>
                  <a:lnTo>
                    <a:pt x="169" y="152"/>
                  </a:lnTo>
                  <a:lnTo>
                    <a:pt x="168" y="155"/>
                  </a:lnTo>
                  <a:lnTo>
                    <a:pt x="169" y="155"/>
                  </a:lnTo>
                  <a:lnTo>
                    <a:pt x="169" y="158"/>
                  </a:lnTo>
                  <a:lnTo>
                    <a:pt x="165" y="166"/>
                  </a:lnTo>
                  <a:lnTo>
                    <a:pt x="163" y="171"/>
                  </a:lnTo>
                  <a:lnTo>
                    <a:pt x="161" y="174"/>
                  </a:lnTo>
                  <a:lnTo>
                    <a:pt x="161" y="175"/>
                  </a:lnTo>
                  <a:lnTo>
                    <a:pt x="162" y="179"/>
                  </a:lnTo>
                  <a:lnTo>
                    <a:pt x="161" y="182"/>
                  </a:lnTo>
                  <a:lnTo>
                    <a:pt x="159" y="187"/>
                  </a:lnTo>
                  <a:lnTo>
                    <a:pt x="153" y="192"/>
                  </a:lnTo>
                  <a:lnTo>
                    <a:pt x="152" y="205"/>
                  </a:lnTo>
                  <a:lnTo>
                    <a:pt x="149" y="211"/>
                  </a:lnTo>
                  <a:lnTo>
                    <a:pt x="148" y="214"/>
                  </a:lnTo>
                  <a:lnTo>
                    <a:pt x="142" y="216"/>
                  </a:lnTo>
                  <a:lnTo>
                    <a:pt x="137" y="223"/>
                  </a:lnTo>
                  <a:lnTo>
                    <a:pt x="133" y="239"/>
                  </a:lnTo>
                  <a:lnTo>
                    <a:pt x="129" y="243"/>
                  </a:lnTo>
                  <a:lnTo>
                    <a:pt x="126" y="253"/>
                  </a:lnTo>
                  <a:lnTo>
                    <a:pt x="127" y="257"/>
                  </a:lnTo>
                  <a:lnTo>
                    <a:pt x="126" y="270"/>
                  </a:lnTo>
                  <a:lnTo>
                    <a:pt x="123" y="276"/>
                  </a:lnTo>
                  <a:lnTo>
                    <a:pt x="126" y="281"/>
                  </a:lnTo>
                  <a:lnTo>
                    <a:pt x="124" y="285"/>
                  </a:lnTo>
                  <a:lnTo>
                    <a:pt x="124" y="288"/>
                  </a:lnTo>
                  <a:lnTo>
                    <a:pt x="122" y="301"/>
                  </a:lnTo>
                  <a:lnTo>
                    <a:pt x="119" y="312"/>
                  </a:lnTo>
                  <a:lnTo>
                    <a:pt x="120" y="320"/>
                  </a:lnTo>
                  <a:lnTo>
                    <a:pt x="120" y="325"/>
                  </a:lnTo>
                  <a:lnTo>
                    <a:pt x="117" y="331"/>
                  </a:lnTo>
                  <a:lnTo>
                    <a:pt x="119" y="338"/>
                  </a:lnTo>
                  <a:lnTo>
                    <a:pt x="116" y="343"/>
                  </a:lnTo>
                  <a:lnTo>
                    <a:pt x="113" y="344"/>
                  </a:lnTo>
                  <a:lnTo>
                    <a:pt x="110" y="347"/>
                  </a:lnTo>
                  <a:lnTo>
                    <a:pt x="110" y="353"/>
                  </a:lnTo>
                  <a:lnTo>
                    <a:pt x="107" y="362"/>
                  </a:lnTo>
                  <a:lnTo>
                    <a:pt x="109" y="370"/>
                  </a:lnTo>
                  <a:lnTo>
                    <a:pt x="111" y="373"/>
                  </a:lnTo>
                  <a:lnTo>
                    <a:pt x="113" y="377"/>
                  </a:lnTo>
                  <a:lnTo>
                    <a:pt x="116" y="377"/>
                  </a:lnTo>
                  <a:lnTo>
                    <a:pt x="117" y="380"/>
                  </a:lnTo>
                  <a:lnTo>
                    <a:pt x="119" y="385"/>
                  </a:lnTo>
                  <a:lnTo>
                    <a:pt x="62" y="382"/>
                  </a:lnTo>
                  <a:lnTo>
                    <a:pt x="51" y="382"/>
                  </a:lnTo>
                  <a:lnTo>
                    <a:pt x="22" y="380"/>
                  </a:lnTo>
                  <a:close/>
                </a:path>
              </a:pathLst>
            </a:custGeom>
            <a:solidFill>
              <a:srgbClr val="FFFFFF"/>
            </a:solidFill>
            <a:ln w="16510">
              <a:solidFill>
                <a:srgbClr val="008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128E68E6-EE1A-4209-BDF0-278F5AC32E48}"/>
                </a:ext>
              </a:extLst>
            </p:cNvPr>
            <p:cNvSpPr>
              <a:spLocks noChangeArrowheads="1"/>
            </p:cNvSpPr>
            <p:nvPr/>
          </p:nvSpPr>
          <p:spPr bwMode="auto">
            <a:xfrm>
              <a:off x="5236845" y="1124585"/>
              <a:ext cx="6540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VT</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8" name="Freeform 43">
              <a:extLst>
                <a:ext uri="{FF2B5EF4-FFF2-40B4-BE49-F238E27FC236}">
                  <a16:creationId xmlns:a16="http://schemas.microsoft.com/office/drawing/2014/main" id="{F3C1360C-C228-4408-873B-24CCCC6E95FB}"/>
                </a:ext>
              </a:extLst>
            </p:cNvPr>
            <p:cNvSpPr>
              <a:spLocks noEditPoints="1"/>
            </p:cNvSpPr>
            <p:nvPr/>
          </p:nvSpPr>
          <p:spPr bwMode="auto">
            <a:xfrm>
              <a:off x="4411980" y="1693545"/>
              <a:ext cx="648335" cy="284480"/>
            </a:xfrm>
            <a:custGeom>
              <a:avLst/>
              <a:gdLst>
                <a:gd name="T0" fmla="*/ 392 w 1021"/>
                <a:gd name="T1" fmla="*/ 447 h 448"/>
                <a:gd name="T2" fmla="*/ 223 w 1021"/>
                <a:gd name="T3" fmla="*/ 438 h 448"/>
                <a:gd name="T4" fmla="*/ 100 w 1021"/>
                <a:gd name="T5" fmla="*/ 441 h 448"/>
                <a:gd name="T6" fmla="*/ 3 w 1021"/>
                <a:gd name="T7" fmla="*/ 436 h 448"/>
                <a:gd name="T8" fmla="*/ 65 w 1021"/>
                <a:gd name="T9" fmla="*/ 419 h 448"/>
                <a:gd name="T10" fmla="*/ 99 w 1021"/>
                <a:gd name="T11" fmla="*/ 390 h 448"/>
                <a:gd name="T12" fmla="*/ 116 w 1021"/>
                <a:gd name="T13" fmla="*/ 363 h 448"/>
                <a:gd name="T14" fmla="*/ 210 w 1021"/>
                <a:gd name="T15" fmla="*/ 302 h 448"/>
                <a:gd name="T16" fmla="*/ 219 w 1021"/>
                <a:gd name="T17" fmla="*/ 329 h 448"/>
                <a:gd name="T18" fmla="*/ 239 w 1021"/>
                <a:gd name="T19" fmla="*/ 344 h 448"/>
                <a:gd name="T20" fmla="*/ 276 w 1021"/>
                <a:gd name="T21" fmla="*/ 332 h 448"/>
                <a:gd name="T22" fmla="*/ 327 w 1021"/>
                <a:gd name="T23" fmla="*/ 334 h 448"/>
                <a:gd name="T24" fmla="*/ 349 w 1021"/>
                <a:gd name="T25" fmla="*/ 316 h 448"/>
                <a:gd name="T26" fmla="*/ 359 w 1021"/>
                <a:gd name="T27" fmla="*/ 321 h 448"/>
                <a:gd name="T28" fmla="*/ 393 w 1021"/>
                <a:gd name="T29" fmla="*/ 314 h 448"/>
                <a:gd name="T30" fmla="*/ 405 w 1021"/>
                <a:gd name="T31" fmla="*/ 298 h 448"/>
                <a:gd name="T32" fmla="*/ 409 w 1021"/>
                <a:gd name="T33" fmla="*/ 277 h 448"/>
                <a:gd name="T34" fmla="*/ 424 w 1021"/>
                <a:gd name="T35" fmla="*/ 249 h 448"/>
                <a:gd name="T36" fmla="*/ 450 w 1021"/>
                <a:gd name="T37" fmla="*/ 217 h 448"/>
                <a:gd name="T38" fmla="*/ 470 w 1021"/>
                <a:gd name="T39" fmla="*/ 182 h 448"/>
                <a:gd name="T40" fmla="*/ 482 w 1021"/>
                <a:gd name="T41" fmla="*/ 149 h 448"/>
                <a:gd name="T42" fmla="*/ 534 w 1021"/>
                <a:gd name="T43" fmla="*/ 159 h 448"/>
                <a:gd name="T44" fmla="*/ 560 w 1021"/>
                <a:gd name="T45" fmla="*/ 104 h 448"/>
                <a:gd name="T46" fmla="*/ 597 w 1021"/>
                <a:gd name="T47" fmla="*/ 82 h 448"/>
                <a:gd name="T48" fmla="*/ 620 w 1021"/>
                <a:gd name="T49" fmla="*/ 69 h 448"/>
                <a:gd name="T50" fmla="*/ 635 w 1021"/>
                <a:gd name="T51" fmla="*/ 49 h 448"/>
                <a:gd name="T52" fmla="*/ 645 w 1021"/>
                <a:gd name="T53" fmla="*/ 17 h 448"/>
                <a:gd name="T54" fmla="*/ 707 w 1021"/>
                <a:gd name="T55" fmla="*/ 51 h 448"/>
                <a:gd name="T56" fmla="*/ 733 w 1021"/>
                <a:gd name="T57" fmla="*/ 25 h 448"/>
                <a:gd name="T58" fmla="*/ 746 w 1021"/>
                <a:gd name="T59" fmla="*/ 48 h 448"/>
                <a:gd name="T60" fmla="*/ 778 w 1021"/>
                <a:gd name="T61" fmla="*/ 68 h 448"/>
                <a:gd name="T62" fmla="*/ 804 w 1021"/>
                <a:gd name="T63" fmla="*/ 97 h 448"/>
                <a:gd name="T64" fmla="*/ 797 w 1021"/>
                <a:gd name="T65" fmla="*/ 117 h 448"/>
                <a:gd name="T66" fmla="*/ 768 w 1021"/>
                <a:gd name="T67" fmla="*/ 159 h 448"/>
                <a:gd name="T68" fmla="*/ 857 w 1021"/>
                <a:gd name="T69" fmla="*/ 208 h 448"/>
                <a:gd name="T70" fmla="*/ 899 w 1021"/>
                <a:gd name="T71" fmla="*/ 250 h 448"/>
                <a:gd name="T72" fmla="*/ 859 w 1021"/>
                <a:gd name="T73" fmla="*/ 262 h 448"/>
                <a:gd name="T74" fmla="*/ 891 w 1021"/>
                <a:gd name="T75" fmla="*/ 295 h 448"/>
                <a:gd name="T76" fmla="*/ 893 w 1021"/>
                <a:gd name="T77" fmla="*/ 328 h 448"/>
                <a:gd name="T78" fmla="*/ 882 w 1021"/>
                <a:gd name="T79" fmla="*/ 335 h 448"/>
                <a:gd name="T80" fmla="*/ 879 w 1021"/>
                <a:gd name="T81" fmla="*/ 355 h 448"/>
                <a:gd name="T82" fmla="*/ 893 w 1021"/>
                <a:gd name="T83" fmla="*/ 376 h 448"/>
                <a:gd name="T84" fmla="*/ 853 w 1021"/>
                <a:gd name="T85" fmla="*/ 358 h 448"/>
                <a:gd name="T86" fmla="*/ 823 w 1021"/>
                <a:gd name="T87" fmla="*/ 329 h 448"/>
                <a:gd name="T88" fmla="*/ 849 w 1021"/>
                <a:gd name="T89" fmla="*/ 357 h 448"/>
                <a:gd name="T90" fmla="*/ 870 w 1021"/>
                <a:gd name="T91" fmla="*/ 392 h 448"/>
                <a:gd name="T92" fmla="*/ 888 w 1021"/>
                <a:gd name="T93" fmla="*/ 400 h 448"/>
                <a:gd name="T94" fmla="*/ 905 w 1021"/>
                <a:gd name="T95" fmla="*/ 389 h 448"/>
                <a:gd name="T96" fmla="*/ 935 w 1021"/>
                <a:gd name="T97" fmla="*/ 422 h 448"/>
                <a:gd name="T98" fmla="*/ 869 w 1021"/>
                <a:gd name="T99" fmla="*/ 447 h 448"/>
                <a:gd name="T100" fmla="*/ 700 w 1021"/>
                <a:gd name="T101" fmla="*/ 447 h 448"/>
                <a:gd name="T102" fmla="*/ 945 w 1021"/>
                <a:gd name="T103" fmla="*/ 295 h 448"/>
                <a:gd name="T104" fmla="*/ 966 w 1021"/>
                <a:gd name="T105" fmla="*/ 253 h 448"/>
                <a:gd name="T106" fmla="*/ 976 w 1021"/>
                <a:gd name="T107" fmla="*/ 273 h 448"/>
                <a:gd name="T108" fmla="*/ 951 w 1021"/>
                <a:gd name="T109" fmla="*/ 308 h 448"/>
                <a:gd name="T110" fmla="*/ 927 w 1021"/>
                <a:gd name="T111" fmla="*/ 332 h 448"/>
                <a:gd name="T112" fmla="*/ 1021 w 1021"/>
                <a:gd name="T113" fmla="*/ 223 h 448"/>
                <a:gd name="T114" fmla="*/ 1018 w 1021"/>
                <a:gd name="T115" fmla="*/ 223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21" h="448">
                  <a:moveTo>
                    <a:pt x="548" y="448"/>
                  </a:moveTo>
                  <a:lnTo>
                    <a:pt x="539" y="447"/>
                  </a:lnTo>
                  <a:lnTo>
                    <a:pt x="505" y="448"/>
                  </a:lnTo>
                  <a:lnTo>
                    <a:pt x="479" y="448"/>
                  </a:lnTo>
                  <a:lnTo>
                    <a:pt x="443" y="448"/>
                  </a:lnTo>
                  <a:lnTo>
                    <a:pt x="440" y="448"/>
                  </a:lnTo>
                  <a:lnTo>
                    <a:pt x="392" y="447"/>
                  </a:lnTo>
                  <a:lnTo>
                    <a:pt x="370" y="447"/>
                  </a:lnTo>
                  <a:lnTo>
                    <a:pt x="343" y="445"/>
                  </a:lnTo>
                  <a:lnTo>
                    <a:pt x="336" y="445"/>
                  </a:lnTo>
                  <a:lnTo>
                    <a:pt x="282" y="444"/>
                  </a:lnTo>
                  <a:lnTo>
                    <a:pt x="243" y="441"/>
                  </a:lnTo>
                  <a:lnTo>
                    <a:pt x="245" y="438"/>
                  </a:lnTo>
                  <a:lnTo>
                    <a:pt x="223" y="438"/>
                  </a:lnTo>
                  <a:lnTo>
                    <a:pt x="213" y="438"/>
                  </a:lnTo>
                  <a:lnTo>
                    <a:pt x="211" y="441"/>
                  </a:lnTo>
                  <a:lnTo>
                    <a:pt x="184" y="441"/>
                  </a:lnTo>
                  <a:lnTo>
                    <a:pt x="177" y="441"/>
                  </a:lnTo>
                  <a:lnTo>
                    <a:pt x="167" y="441"/>
                  </a:lnTo>
                  <a:lnTo>
                    <a:pt x="129" y="441"/>
                  </a:lnTo>
                  <a:lnTo>
                    <a:pt x="100" y="441"/>
                  </a:lnTo>
                  <a:lnTo>
                    <a:pt x="83" y="441"/>
                  </a:lnTo>
                  <a:lnTo>
                    <a:pt x="55" y="441"/>
                  </a:lnTo>
                  <a:lnTo>
                    <a:pt x="51" y="441"/>
                  </a:lnTo>
                  <a:lnTo>
                    <a:pt x="48" y="439"/>
                  </a:lnTo>
                  <a:lnTo>
                    <a:pt x="25" y="439"/>
                  </a:lnTo>
                  <a:lnTo>
                    <a:pt x="0" y="439"/>
                  </a:lnTo>
                  <a:lnTo>
                    <a:pt x="3" y="436"/>
                  </a:lnTo>
                  <a:lnTo>
                    <a:pt x="18" y="431"/>
                  </a:lnTo>
                  <a:lnTo>
                    <a:pt x="26" y="431"/>
                  </a:lnTo>
                  <a:lnTo>
                    <a:pt x="32" y="429"/>
                  </a:lnTo>
                  <a:lnTo>
                    <a:pt x="35" y="426"/>
                  </a:lnTo>
                  <a:lnTo>
                    <a:pt x="42" y="423"/>
                  </a:lnTo>
                  <a:lnTo>
                    <a:pt x="57" y="419"/>
                  </a:lnTo>
                  <a:lnTo>
                    <a:pt x="65" y="419"/>
                  </a:lnTo>
                  <a:lnTo>
                    <a:pt x="67" y="416"/>
                  </a:lnTo>
                  <a:lnTo>
                    <a:pt x="65" y="413"/>
                  </a:lnTo>
                  <a:lnTo>
                    <a:pt x="73" y="402"/>
                  </a:lnTo>
                  <a:lnTo>
                    <a:pt x="76" y="400"/>
                  </a:lnTo>
                  <a:lnTo>
                    <a:pt x="87" y="400"/>
                  </a:lnTo>
                  <a:lnTo>
                    <a:pt x="96" y="396"/>
                  </a:lnTo>
                  <a:lnTo>
                    <a:pt x="99" y="390"/>
                  </a:lnTo>
                  <a:lnTo>
                    <a:pt x="97" y="383"/>
                  </a:lnTo>
                  <a:lnTo>
                    <a:pt x="105" y="379"/>
                  </a:lnTo>
                  <a:lnTo>
                    <a:pt x="115" y="374"/>
                  </a:lnTo>
                  <a:lnTo>
                    <a:pt x="116" y="368"/>
                  </a:lnTo>
                  <a:lnTo>
                    <a:pt x="116" y="367"/>
                  </a:lnTo>
                  <a:lnTo>
                    <a:pt x="115" y="366"/>
                  </a:lnTo>
                  <a:lnTo>
                    <a:pt x="116" y="363"/>
                  </a:lnTo>
                  <a:lnTo>
                    <a:pt x="133" y="350"/>
                  </a:lnTo>
                  <a:lnTo>
                    <a:pt x="136" y="348"/>
                  </a:lnTo>
                  <a:lnTo>
                    <a:pt x="154" y="341"/>
                  </a:lnTo>
                  <a:lnTo>
                    <a:pt x="159" y="340"/>
                  </a:lnTo>
                  <a:lnTo>
                    <a:pt x="168" y="332"/>
                  </a:lnTo>
                  <a:lnTo>
                    <a:pt x="207" y="298"/>
                  </a:lnTo>
                  <a:lnTo>
                    <a:pt x="210" y="302"/>
                  </a:lnTo>
                  <a:lnTo>
                    <a:pt x="209" y="303"/>
                  </a:lnTo>
                  <a:lnTo>
                    <a:pt x="206" y="306"/>
                  </a:lnTo>
                  <a:lnTo>
                    <a:pt x="204" y="308"/>
                  </a:lnTo>
                  <a:lnTo>
                    <a:pt x="213" y="316"/>
                  </a:lnTo>
                  <a:lnTo>
                    <a:pt x="211" y="322"/>
                  </a:lnTo>
                  <a:lnTo>
                    <a:pt x="216" y="328"/>
                  </a:lnTo>
                  <a:lnTo>
                    <a:pt x="219" y="329"/>
                  </a:lnTo>
                  <a:lnTo>
                    <a:pt x="220" y="332"/>
                  </a:lnTo>
                  <a:lnTo>
                    <a:pt x="222" y="335"/>
                  </a:lnTo>
                  <a:lnTo>
                    <a:pt x="224" y="337"/>
                  </a:lnTo>
                  <a:lnTo>
                    <a:pt x="227" y="335"/>
                  </a:lnTo>
                  <a:lnTo>
                    <a:pt x="233" y="338"/>
                  </a:lnTo>
                  <a:lnTo>
                    <a:pt x="235" y="341"/>
                  </a:lnTo>
                  <a:lnTo>
                    <a:pt x="239" y="344"/>
                  </a:lnTo>
                  <a:lnTo>
                    <a:pt x="243" y="348"/>
                  </a:lnTo>
                  <a:lnTo>
                    <a:pt x="256" y="348"/>
                  </a:lnTo>
                  <a:lnTo>
                    <a:pt x="262" y="344"/>
                  </a:lnTo>
                  <a:lnTo>
                    <a:pt x="263" y="341"/>
                  </a:lnTo>
                  <a:lnTo>
                    <a:pt x="266" y="341"/>
                  </a:lnTo>
                  <a:lnTo>
                    <a:pt x="275" y="337"/>
                  </a:lnTo>
                  <a:lnTo>
                    <a:pt x="276" y="332"/>
                  </a:lnTo>
                  <a:lnTo>
                    <a:pt x="281" y="328"/>
                  </a:lnTo>
                  <a:lnTo>
                    <a:pt x="287" y="335"/>
                  </a:lnTo>
                  <a:lnTo>
                    <a:pt x="297" y="342"/>
                  </a:lnTo>
                  <a:lnTo>
                    <a:pt x="307" y="337"/>
                  </a:lnTo>
                  <a:lnTo>
                    <a:pt x="321" y="335"/>
                  </a:lnTo>
                  <a:lnTo>
                    <a:pt x="326" y="332"/>
                  </a:lnTo>
                  <a:lnTo>
                    <a:pt x="327" y="334"/>
                  </a:lnTo>
                  <a:lnTo>
                    <a:pt x="327" y="335"/>
                  </a:lnTo>
                  <a:lnTo>
                    <a:pt x="331" y="334"/>
                  </a:lnTo>
                  <a:lnTo>
                    <a:pt x="341" y="328"/>
                  </a:lnTo>
                  <a:lnTo>
                    <a:pt x="341" y="325"/>
                  </a:lnTo>
                  <a:lnTo>
                    <a:pt x="339" y="319"/>
                  </a:lnTo>
                  <a:lnTo>
                    <a:pt x="341" y="315"/>
                  </a:lnTo>
                  <a:lnTo>
                    <a:pt x="349" y="316"/>
                  </a:lnTo>
                  <a:lnTo>
                    <a:pt x="349" y="319"/>
                  </a:lnTo>
                  <a:lnTo>
                    <a:pt x="352" y="321"/>
                  </a:lnTo>
                  <a:lnTo>
                    <a:pt x="353" y="322"/>
                  </a:lnTo>
                  <a:lnTo>
                    <a:pt x="354" y="322"/>
                  </a:lnTo>
                  <a:lnTo>
                    <a:pt x="354" y="321"/>
                  </a:lnTo>
                  <a:lnTo>
                    <a:pt x="356" y="319"/>
                  </a:lnTo>
                  <a:lnTo>
                    <a:pt x="359" y="321"/>
                  </a:lnTo>
                  <a:lnTo>
                    <a:pt x="372" y="311"/>
                  </a:lnTo>
                  <a:lnTo>
                    <a:pt x="379" y="308"/>
                  </a:lnTo>
                  <a:lnTo>
                    <a:pt x="383" y="306"/>
                  </a:lnTo>
                  <a:lnTo>
                    <a:pt x="386" y="309"/>
                  </a:lnTo>
                  <a:lnTo>
                    <a:pt x="386" y="314"/>
                  </a:lnTo>
                  <a:lnTo>
                    <a:pt x="388" y="315"/>
                  </a:lnTo>
                  <a:lnTo>
                    <a:pt x="393" y="314"/>
                  </a:lnTo>
                  <a:lnTo>
                    <a:pt x="398" y="308"/>
                  </a:lnTo>
                  <a:lnTo>
                    <a:pt x="402" y="306"/>
                  </a:lnTo>
                  <a:lnTo>
                    <a:pt x="402" y="305"/>
                  </a:lnTo>
                  <a:lnTo>
                    <a:pt x="409" y="302"/>
                  </a:lnTo>
                  <a:lnTo>
                    <a:pt x="411" y="298"/>
                  </a:lnTo>
                  <a:lnTo>
                    <a:pt x="408" y="299"/>
                  </a:lnTo>
                  <a:lnTo>
                    <a:pt x="405" y="298"/>
                  </a:lnTo>
                  <a:lnTo>
                    <a:pt x="406" y="293"/>
                  </a:lnTo>
                  <a:lnTo>
                    <a:pt x="415" y="289"/>
                  </a:lnTo>
                  <a:lnTo>
                    <a:pt x="418" y="285"/>
                  </a:lnTo>
                  <a:lnTo>
                    <a:pt x="414" y="282"/>
                  </a:lnTo>
                  <a:lnTo>
                    <a:pt x="408" y="282"/>
                  </a:lnTo>
                  <a:lnTo>
                    <a:pt x="408" y="280"/>
                  </a:lnTo>
                  <a:lnTo>
                    <a:pt x="409" y="277"/>
                  </a:lnTo>
                  <a:lnTo>
                    <a:pt x="408" y="275"/>
                  </a:lnTo>
                  <a:lnTo>
                    <a:pt x="415" y="269"/>
                  </a:lnTo>
                  <a:lnTo>
                    <a:pt x="414" y="264"/>
                  </a:lnTo>
                  <a:lnTo>
                    <a:pt x="418" y="260"/>
                  </a:lnTo>
                  <a:lnTo>
                    <a:pt x="418" y="257"/>
                  </a:lnTo>
                  <a:lnTo>
                    <a:pt x="424" y="250"/>
                  </a:lnTo>
                  <a:lnTo>
                    <a:pt x="424" y="249"/>
                  </a:lnTo>
                  <a:lnTo>
                    <a:pt x="425" y="246"/>
                  </a:lnTo>
                  <a:lnTo>
                    <a:pt x="431" y="243"/>
                  </a:lnTo>
                  <a:lnTo>
                    <a:pt x="433" y="240"/>
                  </a:lnTo>
                  <a:lnTo>
                    <a:pt x="438" y="233"/>
                  </a:lnTo>
                  <a:lnTo>
                    <a:pt x="446" y="228"/>
                  </a:lnTo>
                  <a:lnTo>
                    <a:pt x="448" y="221"/>
                  </a:lnTo>
                  <a:lnTo>
                    <a:pt x="450" y="217"/>
                  </a:lnTo>
                  <a:lnTo>
                    <a:pt x="454" y="211"/>
                  </a:lnTo>
                  <a:lnTo>
                    <a:pt x="453" y="208"/>
                  </a:lnTo>
                  <a:lnTo>
                    <a:pt x="456" y="201"/>
                  </a:lnTo>
                  <a:lnTo>
                    <a:pt x="456" y="199"/>
                  </a:lnTo>
                  <a:lnTo>
                    <a:pt x="466" y="188"/>
                  </a:lnTo>
                  <a:lnTo>
                    <a:pt x="470" y="185"/>
                  </a:lnTo>
                  <a:lnTo>
                    <a:pt x="470" y="182"/>
                  </a:lnTo>
                  <a:lnTo>
                    <a:pt x="469" y="181"/>
                  </a:lnTo>
                  <a:lnTo>
                    <a:pt x="469" y="178"/>
                  </a:lnTo>
                  <a:lnTo>
                    <a:pt x="473" y="172"/>
                  </a:lnTo>
                  <a:lnTo>
                    <a:pt x="477" y="172"/>
                  </a:lnTo>
                  <a:lnTo>
                    <a:pt x="479" y="166"/>
                  </a:lnTo>
                  <a:lnTo>
                    <a:pt x="483" y="160"/>
                  </a:lnTo>
                  <a:lnTo>
                    <a:pt x="482" y="149"/>
                  </a:lnTo>
                  <a:lnTo>
                    <a:pt x="486" y="146"/>
                  </a:lnTo>
                  <a:lnTo>
                    <a:pt x="485" y="142"/>
                  </a:lnTo>
                  <a:lnTo>
                    <a:pt x="489" y="134"/>
                  </a:lnTo>
                  <a:lnTo>
                    <a:pt x="500" y="142"/>
                  </a:lnTo>
                  <a:lnTo>
                    <a:pt x="508" y="155"/>
                  </a:lnTo>
                  <a:lnTo>
                    <a:pt x="528" y="163"/>
                  </a:lnTo>
                  <a:lnTo>
                    <a:pt x="534" y="159"/>
                  </a:lnTo>
                  <a:lnTo>
                    <a:pt x="538" y="152"/>
                  </a:lnTo>
                  <a:lnTo>
                    <a:pt x="551" y="124"/>
                  </a:lnTo>
                  <a:lnTo>
                    <a:pt x="551" y="124"/>
                  </a:lnTo>
                  <a:lnTo>
                    <a:pt x="555" y="124"/>
                  </a:lnTo>
                  <a:lnTo>
                    <a:pt x="555" y="117"/>
                  </a:lnTo>
                  <a:lnTo>
                    <a:pt x="560" y="108"/>
                  </a:lnTo>
                  <a:lnTo>
                    <a:pt x="560" y="104"/>
                  </a:lnTo>
                  <a:lnTo>
                    <a:pt x="563" y="103"/>
                  </a:lnTo>
                  <a:lnTo>
                    <a:pt x="567" y="95"/>
                  </a:lnTo>
                  <a:lnTo>
                    <a:pt x="583" y="108"/>
                  </a:lnTo>
                  <a:lnTo>
                    <a:pt x="589" y="98"/>
                  </a:lnTo>
                  <a:lnTo>
                    <a:pt x="591" y="91"/>
                  </a:lnTo>
                  <a:lnTo>
                    <a:pt x="596" y="85"/>
                  </a:lnTo>
                  <a:lnTo>
                    <a:pt x="597" y="82"/>
                  </a:lnTo>
                  <a:lnTo>
                    <a:pt x="599" y="82"/>
                  </a:lnTo>
                  <a:lnTo>
                    <a:pt x="600" y="87"/>
                  </a:lnTo>
                  <a:lnTo>
                    <a:pt x="604" y="84"/>
                  </a:lnTo>
                  <a:lnTo>
                    <a:pt x="609" y="80"/>
                  </a:lnTo>
                  <a:lnTo>
                    <a:pt x="610" y="75"/>
                  </a:lnTo>
                  <a:lnTo>
                    <a:pt x="615" y="77"/>
                  </a:lnTo>
                  <a:lnTo>
                    <a:pt x="620" y="69"/>
                  </a:lnTo>
                  <a:lnTo>
                    <a:pt x="620" y="68"/>
                  </a:lnTo>
                  <a:lnTo>
                    <a:pt x="619" y="67"/>
                  </a:lnTo>
                  <a:lnTo>
                    <a:pt x="622" y="62"/>
                  </a:lnTo>
                  <a:lnTo>
                    <a:pt x="626" y="58"/>
                  </a:lnTo>
                  <a:lnTo>
                    <a:pt x="629" y="55"/>
                  </a:lnTo>
                  <a:lnTo>
                    <a:pt x="633" y="54"/>
                  </a:lnTo>
                  <a:lnTo>
                    <a:pt x="635" y="49"/>
                  </a:lnTo>
                  <a:lnTo>
                    <a:pt x="638" y="45"/>
                  </a:lnTo>
                  <a:lnTo>
                    <a:pt x="636" y="41"/>
                  </a:lnTo>
                  <a:lnTo>
                    <a:pt x="636" y="39"/>
                  </a:lnTo>
                  <a:lnTo>
                    <a:pt x="639" y="33"/>
                  </a:lnTo>
                  <a:lnTo>
                    <a:pt x="638" y="32"/>
                  </a:lnTo>
                  <a:lnTo>
                    <a:pt x="646" y="19"/>
                  </a:lnTo>
                  <a:lnTo>
                    <a:pt x="645" y="17"/>
                  </a:lnTo>
                  <a:lnTo>
                    <a:pt x="643" y="16"/>
                  </a:lnTo>
                  <a:lnTo>
                    <a:pt x="645" y="12"/>
                  </a:lnTo>
                  <a:lnTo>
                    <a:pt x="645" y="0"/>
                  </a:lnTo>
                  <a:lnTo>
                    <a:pt x="654" y="6"/>
                  </a:lnTo>
                  <a:lnTo>
                    <a:pt x="659" y="10"/>
                  </a:lnTo>
                  <a:lnTo>
                    <a:pt x="682" y="30"/>
                  </a:lnTo>
                  <a:lnTo>
                    <a:pt x="707" y="51"/>
                  </a:lnTo>
                  <a:lnTo>
                    <a:pt x="708" y="49"/>
                  </a:lnTo>
                  <a:lnTo>
                    <a:pt x="710" y="41"/>
                  </a:lnTo>
                  <a:lnTo>
                    <a:pt x="716" y="33"/>
                  </a:lnTo>
                  <a:lnTo>
                    <a:pt x="716" y="28"/>
                  </a:lnTo>
                  <a:lnTo>
                    <a:pt x="720" y="22"/>
                  </a:lnTo>
                  <a:lnTo>
                    <a:pt x="726" y="22"/>
                  </a:lnTo>
                  <a:lnTo>
                    <a:pt x="733" y="25"/>
                  </a:lnTo>
                  <a:lnTo>
                    <a:pt x="739" y="25"/>
                  </a:lnTo>
                  <a:lnTo>
                    <a:pt x="743" y="30"/>
                  </a:lnTo>
                  <a:lnTo>
                    <a:pt x="749" y="33"/>
                  </a:lnTo>
                  <a:lnTo>
                    <a:pt x="752" y="36"/>
                  </a:lnTo>
                  <a:lnTo>
                    <a:pt x="752" y="38"/>
                  </a:lnTo>
                  <a:lnTo>
                    <a:pt x="750" y="45"/>
                  </a:lnTo>
                  <a:lnTo>
                    <a:pt x="746" y="48"/>
                  </a:lnTo>
                  <a:lnTo>
                    <a:pt x="746" y="54"/>
                  </a:lnTo>
                  <a:lnTo>
                    <a:pt x="750" y="55"/>
                  </a:lnTo>
                  <a:lnTo>
                    <a:pt x="752" y="59"/>
                  </a:lnTo>
                  <a:lnTo>
                    <a:pt x="756" y="61"/>
                  </a:lnTo>
                  <a:lnTo>
                    <a:pt x="766" y="61"/>
                  </a:lnTo>
                  <a:lnTo>
                    <a:pt x="769" y="62"/>
                  </a:lnTo>
                  <a:lnTo>
                    <a:pt x="778" y="68"/>
                  </a:lnTo>
                  <a:lnTo>
                    <a:pt x="779" y="75"/>
                  </a:lnTo>
                  <a:lnTo>
                    <a:pt x="789" y="77"/>
                  </a:lnTo>
                  <a:lnTo>
                    <a:pt x="794" y="82"/>
                  </a:lnTo>
                  <a:lnTo>
                    <a:pt x="798" y="85"/>
                  </a:lnTo>
                  <a:lnTo>
                    <a:pt x="800" y="90"/>
                  </a:lnTo>
                  <a:lnTo>
                    <a:pt x="804" y="93"/>
                  </a:lnTo>
                  <a:lnTo>
                    <a:pt x="804" y="97"/>
                  </a:lnTo>
                  <a:lnTo>
                    <a:pt x="802" y="98"/>
                  </a:lnTo>
                  <a:lnTo>
                    <a:pt x="804" y="101"/>
                  </a:lnTo>
                  <a:lnTo>
                    <a:pt x="802" y="104"/>
                  </a:lnTo>
                  <a:lnTo>
                    <a:pt x="802" y="116"/>
                  </a:lnTo>
                  <a:lnTo>
                    <a:pt x="801" y="117"/>
                  </a:lnTo>
                  <a:lnTo>
                    <a:pt x="798" y="116"/>
                  </a:lnTo>
                  <a:lnTo>
                    <a:pt x="797" y="117"/>
                  </a:lnTo>
                  <a:lnTo>
                    <a:pt x="794" y="121"/>
                  </a:lnTo>
                  <a:lnTo>
                    <a:pt x="792" y="126"/>
                  </a:lnTo>
                  <a:lnTo>
                    <a:pt x="784" y="130"/>
                  </a:lnTo>
                  <a:lnTo>
                    <a:pt x="785" y="124"/>
                  </a:lnTo>
                  <a:lnTo>
                    <a:pt x="781" y="126"/>
                  </a:lnTo>
                  <a:lnTo>
                    <a:pt x="772" y="149"/>
                  </a:lnTo>
                  <a:lnTo>
                    <a:pt x="768" y="159"/>
                  </a:lnTo>
                  <a:lnTo>
                    <a:pt x="773" y="171"/>
                  </a:lnTo>
                  <a:lnTo>
                    <a:pt x="769" y="173"/>
                  </a:lnTo>
                  <a:lnTo>
                    <a:pt x="779" y="175"/>
                  </a:lnTo>
                  <a:lnTo>
                    <a:pt x="801" y="169"/>
                  </a:lnTo>
                  <a:lnTo>
                    <a:pt x="808" y="184"/>
                  </a:lnTo>
                  <a:lnTo>
                    <a:pt x="815" y="195"/>
                  </a:lnTo>
                  <a:lnTo>
                    <a:pt x="857" y="208"/>
                  </a:lnTo>
                  <a:lnTo>
                    <a:pt x="863" y="215"/>
                  </a:lnTo>
                  <a:lnTo>
                    <a:pt x="862" y="223"/>
                  </a:lnTo>
                  <a:lnTo>
                    <a:pt x="860" y="225"/>
                  </a:lnTo>
                  <a:lnTo>
                    <a:pt x="866" y="224"/>
                  </a:lnTo>
                  <a:lnTo>
                    <a:pt x="885" y="233"/>
                  </a:lnTo>
                  <a:lnTo>
                    <a:pt x="898" y="243"/>
                  </a:lnTo>
                  <a:lnTo>
                    <a:pt x="899" y="250"/>
                  </a:lnTo>
                  <a:lnTo>
                    <a:pt x="891" y="257"/>
                  </a:lnTo>
                  <a:lnTo>
                    <a:pt x="892" y="270"/>
                  </a:lnTo>
                  <a:lnTo>
                    <a:pt x="886" y="273"/>
                  </a:lnTo>
                  <a:lnTo>
                    <a:pt x="891" y="276"/>
                  </a:lnTo>
                  <a:lnTo>
                    <a:pt x="888" y="285"/>
                  </a:lnTo>
                  <a:lnTo>
                    <a:pt x="867" y="279"/>
                  </a:lnTo>
                  <a:lnTo>
                    <a:pt x="859" y="262"/>
                  </a:lnTo>
                  <a:lnTo>
                    <a:pt x="853" y="257"/>
                  </a:lnTo>
                  <a:lnTo>
                    <a:pt x="836" y="240"/>
                  </a:lnTo>
                  <a:lnTo>
                    <a:pt x="830" y="238"/>
                  </a:lnTo>
                  <a:lnTo>
                    <a:pt x="840" y="257"/>
                  </a:lnTo>
                  <a:lnTo>
                    <a:pt x="847" y="262"/>
                  </a:lnTo>
                  <a:lnTo>
                    <a:pt x="860" y="282"/>
                  </a:lnTo>
                  <a:lnTo>
                    <a:pt x="891" y="295"/>
                  </a:lnTo>
                  <a:lnTo>
                    <a:pt x="888" y="299"/>
                  </a:lnTo>
                  <a:lnTo>
                    <a:pt x="867" y="295"/>
                  </a:lnTo>
                  <a:lnTo>
                    <a:pt x="876" y="301"/>
                  </a:lnTo>
                  <a:lnTo>
                    <a:pt x="886" y="301"/>
                  </a:lnTo>
                  <a:lnTo>
                    <a:pt x="898" y="319"/>
                  </a:lnTo>
                  <a:lnTo>
                    <a:pt x="896" y="329"/>
                  </a:lnTo>
                  <a:lnTo>
                    <a:pt x="893" y="328"/>
                  </a:lnTo>
                  <a:lnTo>
                    <a:pt x="888" y="319"/>
                  </a:lnTo>
                  <a:lnTo>
                    <a:pt x="875" y="309"/>
                  </a:lnTo>
                  <a:lnTo>
                    <a:pt x="873" y="315"/>
                  </a:lnTo>
                  <a:lnTo>
                    <a:pt x="879" y="316"/>
                  </a:lnTo>
                  <a:lnTo>
                    <a:pt x="880" y="322"/>
                  </a:lnTo>
                  <a:lnTo>
                    <a:pt x="875" y="322"/>
                  </a:lnTo>
                  <a:lnTo>
                    <a:pt x="882" y="335"/>
                  </a:lnTo>
                  <a:lnTo>
                    <a:pt x="873" y="341"/>
                  </a:lnTo>
                  <a:lnTo>
                    <a:pt x="850" y="316"/>
                  </a:lnTo>
                  <a:lnTo>
                    <a:pt x="844" y="315"/>
                  </a:lnTo>
                  <a:lnTo>
                    <a:pt x="849" y="322"/>
                  </a:lnTo>
                  <a:lnTo>
                    <a:pt x="857" y="335"/>
                  </a:lnTo>
                  <a:lnTo>
                    <a:pt x="878" y="348"/>
                  </a:lnTo>
                  <a:lnTo>
                    <a:pt x="879" y="355"/>
                  </a:lnTo>
                  <a:lnTo>
                    <a:pt x="882" y="353"/>
                  </a:lnTo>
                  <a:lnTo>
                    <a:pt x="885" y="357"/>
                  </a:lnTo>
                  <a:lnTo>
                    <a:pt x="889" y="353"/>
                  </a:lnTo>
                  <a:lnTo>
                    <a:pt x="895" y="361"/>
                  </a:lnTo>
                  <a:lnTo>
                    <a:pt x="882" y="363"/>
                  </a:lnTo>
                  <a:lnTo>
                    <a:pt x="895" y="368"/>
                  </a:lnTo>
                  <a:lnTo>
                    <a:pt x="893" y="376"/>
                  </a:lnTo>
                  <a:lnTo>
                    <a:pt x="883" y="380"/>
                  </a:lnTo>
                  <a:lnTo>
                    <a:pt x="878" y="384"/>
                  </a:lnTo>
                  <a:lnTo>
                    <a:pt x="865" y="368"/>
                  </a:lnTo>
                  <a:lnTo>
                    <a:pt x="867" y="366"/>
                  </a:lnTo>
                  <a:lnTo>
                    <a:pt x="862" y="361"/>
                  </a:lnTo>
                  <a:lnTo>
                    <a:pt x="860" y="367"/>
                  </a:lnTo>
                  <a:lnTo>
                    <a:pt x="853" y="358"/>
                  </a:lnTo>
                  <a:lnTo>
                    <a:pt x="856" y="353"/>
                  </a:lnTo>
                  <a:lnTo>
                    <a:pt x="852" y="345"/>
                  </a:lnTo>
                  <a:lnTo>
                    <a:pt x="844" y="344"/>
                  </a:lnTo>
                  <a:lnTo>
                    <a:pt x="839" y="350"/>
                  </a:lnTo>
                  <a:lnTo>
                    <a:pt x="833" y="342"/>
                  </a:lnTo>
                  <a:lnTo>
                    <a:pt x="826" y="342"/>
                  </a:lnTo>
                  <a:lnTo>
                    <a:pt x="823" y="329"/>
                  </a:lnTo>
                  <a:lnTo>
                    <a:pt x="823" y="340"/>
                  </a:lnTo>
                  <a:lnTo>
                    <a:pt x="815" y="344"/>
                  </a:lnTo>
                  <a:lnTo>
                    <a:pt x="820" y="348"/>
                  </a:lnTo>
                  <a:lnTo>
                    <a:pt x="833" y="348"/>
                  </a:lnTo>
                  <a:lnTo>
                    <a:pt x="841" y="357"/>
                  </a:lnTo>
                  <a:lnTo>
                    <a:pt x="846" y="350"/>
                  </a:lnTo>
                  <a:lnTo>
                    <a:pt x="849" y="357"/>
                  </a:lnTo>
                  <a:lnTo>
                    <a:pt x="849" y="371"/>
                  </a:lnTo>
                  <a:lnTo>
                    <a:pt x="859" y="376"/>
                  </a:lnTo>
                  <a:lnTo>
                    <a:pt x="854" y="380"/>
                  </a:lnTo>
                  <a:lnTo>
                    <a:pt x="862" y="379"/>
                  </a:lnTo>
                  <a:lnTo>
                    <a:pt x="870" y="384"/>
                  </a:lnTo>
                  <a:lnTo>
                    <a:pt x="866" y="393"/>
                  </a:lnTo>
                  <a:lnTo>
                    <a:pt x="870" y="392"/>
                  </a:lnTo>
                  <a:lnTo>
                    <a:pt x="870" y="395"/>
                  </a:lnTo>
                  <a:lnTo>
                    <a:pt x="862" y="403"/>
                  </a:lnTo>
                  <a:lnTo>
                    <a:pt x="862" y="410"/>
                  </a:lnTo>
                  <a:lnTo>
                    <a:pt x="867" y="399"/>
                  </a:lnTo>
                  <a:lnTo>
                    <a:pt x="879" y="395"/>
                  </a:lnTo>
                  <a:lnTo>
                    <a:pt x="888" y="392"/>
                  </a:lnTo>
                  <a:lnTo>
                    <a:pt x="888" y="400"/>
                  </a:lnTo>
                  <a:lnTo>
                    <a:pt x="882" y="405"/>
                  </a:lnTo>
                  <a:lnTo>
                    <a:pt x="880" y="406"/>
                  </a:lnTo>
                  <a:lnTo>
                    <a:pt x="891" y="403"/>
                  </a:lnTo>
                  <a:lnTo>
                    <a:pt x="893" y="405"/>
                  </a:lnTo>
                  <a:lnTo>
                    <a:pt x="892" y="387"/>
                  </a:lnTo>
                  <a:lnTo>
                    <a:pt x="895" y="384"/>
                  </a:lnTo>
                  <a:lnTo>
                    <a:pt x="905" y="389"/>
                  </a:lnTo>
                  <a:lnTo>
                    <a:pt x="906" y="393"/>
                  </a:lnTo>
                  <a:lnTo>
                    <a:pt x="915" y="390"/>
                  </a:lnTo>
                  <a:lnTo>
                    <a:pt x="930" y="390"/>
                  </a:lnTo>
                  <a:lnTo>
                    <a:pt x="944" y="447"/>
                  </a:lnTo>
                  <a:lnTo>
                    <a:pt x="941" y="447"/>
                  </a:lnTo>
                  <a:lnTo>
                    <a:pt x="943" y="439"/>
                  </a:lnTo>
                  <a:lnTo>
                    <a:pt x="935" y="422"/>
                  </a:lnTo>
                  <a:lnTo>
                    <a:pt x="930" y="447"/>
                  </a:lnTo>
                  <a:lnTo>
                    <a:pt x="927" y="447"/>
                  </a:lnTo>
                  <a:lnTo>
                    <a:pt x="922" y="439"/>
                  </a:lnTo>
                  <a:lnTo>
                    <a:pt x="924" y="447"/>
                  </a:lnTo>
                  <a:lnTo>
                    <a:pt x="914" y="447"/>
                  </a:lnTo>
                  <a:lnTo>
                    <a:pt x="889" y="447"/>
                  </a:lnTo>
                  <a:lnTo>
                    <a:pt x="869" y="447"/>
                  </a:lnTo>
                  <a:lnTo>
                    <a:pt x="862" y="447"/>
                  </a:lnTo>
                  <a:lnTo>
                    <a:pt x="818" y="447"/>
                  </a:lnTo>
                  <a:lnTo>
                    <a:pt x="817" y="447"/>
                  </a:lnTo>
                  <a:lnTo>
                    <a:pt x="786" y="447"/>
                  </a:lnTo>
                  <a:lnTo>
                    <a:pt x="769" y="447"/>
                  </a:lnTo>
                  <a:lnTo>
                    <a:pt x="716" y="447"/>
                  </a:lnTo>
                  <a:lnTo>
                    <a:pt x="700" y="447"/>
                  </a:lnTo>
                  <a:lnTo>
                    <a:pt x="681" y="447"/>
                  </a:lnTo>
                  <a:lnTo>
                    <a:pt x="648" y="448"/>
                  </a:lnTo>
                  <a:lnTo>
                    <a:pt x="632" y="448"/>
                  </a:lnTo>
                  <a:lnTo>
                    <a:pt x="597" y="448"/>
                  </a:lnTo>
                  <a:lnTo>
                    <a:pt x="590" y="448"/>
                  </a:lnTo>
                  <a:lnTo>
                    <a:pt x="548" y="448"/>
                  </a:lnTo>
                  <a:close/>
                  <a:moveTo>
                    <a:pt x="945" y="295"/>
                  </a:moveTo>
                  <a:lnTo>
                    <a:pt x="937" y="293"/>
                  </a:lnTo>
                  <a:lnTo>
                    <a:pt x="938" y="290"/>
                  </a:lnTo>
                  <a:lnTo>
                    <a:pt x="943" y="290"/>
                  </a:lnTo>
                  <a:lnTo>
                    <a:pt x="941" y="289"/>
                  </a:lnTo>
                  <a:lnTo>
                    <a:pt x="954" y="270"/>
                  </a:lnTo>
                  <a:lnTo>
                    <a:pt x="956" y="259"/>
                  </a:lnTo>
                  <a:lnTo>
                    <a:pt x="966" y="253"/>
                  </a:lnTo>
                  <a:lnTo>
                    <a:pt x="967" y="249"/>
                  </a:lnTo>
                  <a:lnTo>
                    <a:pt x="961" y="237"/>
                  </a:lnTo>
                  <a:lnTo>
                    <a:pt x="970" y="236"/>
                  </a:lnTo>
                  <a:lnTo>
                    <a:pt x="971" y="231"/>
                  </a:lnTo>
                  <a:lnTo>
                    <a:pt x="974" y="227"/>
                  </a:lnTo>
                  <a:lnTo>
                    <a:pt x="1005" y="224"/>
                  </a:lnTo>
                  <a:lnTo>
                    <a:pt x="976" y="273"/>
                  </a:lnTo>
                  <a:lnTo>
                    <a:pt x="979" y="276"/>
                  </a:lnTo>
                  <a:lnTo>
                    <a:pt x="966" y="289"/>
                  </a:lnTo>
                  <a:lnTo>
                    <a:pt x="971" y="293"/>
                  </a:lnTo>
                  <a:lnTo>
                    <a:pt x="963" y="295"/>
                  </a:lnTo>
                  <a:lnTo>
                    <a:pt x="958" y="302"/>
                  </a:lnTo>
                  <a:lnTo>
                    <a:pt x="966" y="303"/>
                  </a:lnTo>
                  <a:lnTo>
                    <a:pt x="951" y="308"/>
                  </a:lnTo>
                  <a:lnTo>
                    <a:pt x="951" y="315"/>
                  </a:lnTo>
                  <a:lnTo>
                    <a:pt x="954" y="316"/>
                  </a:lnTo>
                  <a:lnTo>
                    <a:pt x="950" y="315"/>
                  </a:lnTo>
                  <a:lnTo>
                    <a:pt x="941" y="324"/>
                  </a:lnTo>
                  <a:lnTo>
                    <a:pt x="938" y="357"/>
                  </a:lnTo>
                  <a:lnTo>
                    <a:pt x="932" y="360"/>
                  </a:lnTo>
                  <a:lnTo>
                    <a:pt x="927" y="332"/>
                  </a:lnTo>
                  <a:lnTo>
                    <a:pt x="937" y="305"/>
                  </a:lnTo>
                  <a:lnTo>
                    <a:pt x="934" y="306"/>
                  </a:lnTo>
                  <a:lnTo>
                    <a:pt x="935" y="299"/>
                  </a:lnTo>
                  <a:lnTo>
                    <a:pt x="938" y="295"/>
                  </a:lnTo>
                  <a:lnTo>
                    <a:pt x="945" y="295"/>
                  </a:lnTo>
                  <a:close/>
                  <a:moveTo>
                    <a:pt x="1018" y="223"/>
                  </a:moveTo>
                  <a:lnTo>
                    <a:pt x="1021" y="223"/>
                  </a:lnTo>
                  <a:lnTo>
                    <a:pt x="1015" y="233"/>
                  </a:lnTo>
                  <a:lnTo>
                    <a:pt x="1009" y="244"/>
                  </a:lnTo>
                  <a:lnTo>
                    <a:pt x="1003" y="246"/>
                  </a:lnTo>
                  <a:lnTo>
                    <a:pt x="1009" y="241"/>
                  </a:lnTo>
                  <a:lnTo>
                    <a:pt x="1005" y="241"/>
                  </a:lnTo>
                  <a:lnTo>
                    <a:pt x="1009" y="238"/>
                  </a:lnTo>
                  <a:lnTo>
                    <a:pt x="1018" y="223"/>
                  </a:lnTo>
                  <a:close/>
                </a:path>
              </a:pathLst>
            </a:custGeom>
            <a:solidFill>
              <a:srgbClr val="FFFFFF"/>
            </a:solidFill>
            <a:ln w="16510">
              <a:solidFill>
                <a:srgbClr val="008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F2ECF68A-CBD2-49C5-9826-581756376B40}"/>
                </a:ext>
              </a:extLst>
            </p:cNvPr>
            <p:cNvSpPr>
              <a:spLocks noChangeArrowheads="1"/>
            </p:cNvSpPr>
            <p:nvPr/>
          </p:nvSpPr>
          <p:spPr bwMode="auto">
            <a:xfrm>
              <a:off x="4761865" y="1847850"/>
              <a:ext cx="7112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VA</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0" name="Freeform 45">
              <a:extLst>
                <a:ext uri="{FF2B5EF4-FFF2-40B4-BE49-F238E27FC236}">
                  <a16:creationId xmlns:a16="http://schemas.microsoft.com/office/drawing/2014/main" id="{5FA92C73-8D80-40E0-AAFE-A9BC8ABEE2C4}"/>
                </a:ext>
              </a:extLst>
            </p:cNvPr>
            <p:cNvSpPr>
              <a:spLocks noEditPoints="1"/>
            </p:cNvSpPr>
            <p:nvPr/>
          </p:nvSpPr>
          <p:spPr bwMode="auto">
            <a:xfrm>
              <a:off x="4733290" y="1666875"/>
              <a:ext cx="342265" cy="173355"/>
            </a:xfrm>
            <a:custGeom>
              <a:avLst/>
              <a:gdLst>
                <a:gd name="T0" fmla="*/ 533 w 539"/>
                <a:gd name="T1" fmla="*/ 200 h 273"/>
                <a:gd name="T2" fmla="*/ 499 w 539"/>
                <a:gd name="T3" fmla="*/ 266 h 273"/>
                <a:gd name="T4" fmla="*/ 435 w 539"/>
                <a:gd name="T5" fmla="*/ 241 h 273"/>
                <a:gd name="T6" fmla="*/ 439 w 539"/>
                <a:gd name="T7" fmla="*/ 214 h 273"/>
                <a:gd name="T8" fmla="*/ 415 w 539"/>
                <a:gd name="T9" fmla="*/ 228 h 273"/>
                <a:gd name="T10" fmla="*/ 419 w 539"/>
                <a:gd name="T11" fmla="*/ 181 h 273"/>
                <a:gd name="T12" fmla="*/ 402 w 539"/>
                <a:gd name="T13" fmla="*/ 159 h 273"/>
                <a:gd name="T14" fmla="*/ 390 w 539"/>
                <a:gd name="T15" fmla="*/ 140 h 273"/>
                <a:gd name="T16" fmla="*/ 411 w 539"/>
                <a:gd name="T17" fmla="*/ 130 h 273"/>
                <a:gd name="T18" fmla="*/ 396 w 539"/>
                <a:gd name="T19" fmla="*/ 100 h 273"/>
                <a:gd name="T20" fmla="*/ 441 w 539"/>
                <a:gd name="T21" fmla="*/ 55 h 273"/>
                <a:gd name="T22" fmla="*/ 413 w 539"/>
                <a:gd name="T23" fmla="*/ 29 h 273"/>
                <a:gd name="T24" fmla="*/ 359 w 539"/>
                <a:gd name="T25" fmla="*/ 75 h 273"/>
                <a:gd name="T26" fmla="*/ 351 w 539"/>
                <a:gd name="T27" fmla="*/ 88 h 273"/>
                <a:gd name="T28" fmla="*/ 360 w 539"/>
                <a:gd name="T29" fmla="*/ 159 h 273"/>
                <a:gd name="T30" fmla="*/ 366 w 539"/>
                <a:gd name="T31" fmla="*/ 217 h 273"/>
                <a:gd name="T32" fmla="*/ 353 w 539"/>
                <a:gd name="T33" fmla="*/ 234 h 273"/>
                <a:gd name="T34" fmla="*/ 302 w 539"/>
                <a:gd name="T35" fmla="*/ 202 h 273"/>
                <a:gd name="T36" fmla="*/ 288 w 539"/>
                <a:gd name="T37" fmla="*/ 163 h 273"/>
                <a:gd name="T38" fmla="*/ 296 w 539"/>
                <a:gd name="T39" fmla="*/ 146 h 273"/>
                <a:gd name="T40" fmla="*/ 283 w 539"/>
                <a:gd name="T41" fmla="*/ 119 h 273"/>
                <a:gd name="T42" fmla="*/ 250 w 539"/>
                <a:gd name="T43" fmla="*/ 103 h 273"/>
                <a:gd name="T44" fmla="*/ 244 w 539"/>
                <a:gd name="T45" fmla="*/ 87 h 273"/>
                <a:gd name="T46" fmla="*/ 233 w 539"/>
                <a:gd name="T47" fmla="*/ 67 h 273"/>
                <a:gd name="T48" fmla="*/ 211 w 539"/>
                <a:gd name="T49" fmla="*/ 61 h 273"/>
                <a:gd name="T50" fmla="*/ 211 w 539"/>
                <a:gd name="T51" fmla="*/ 48 h 273"/>
                <a:gd name="T52" fmla="*/ 207 w 539"/>
                <a:gd name="T53" fmla="*/ 42 h 273"/>
                <a:gd name="T54" fmla="*/ 202 w 539"/>
                <a:gd name="T55" fmla="*/ 33 h 273"/>
                <a:gd name="T56" fmla="*/ 197 w 539"/>
                <a:gd name="T57" fmla="*/ 29 h 273"/>
                <a:gd name="T58" fmla="*/ 200 w 539"/>
                <a:gd name="T59" fmla="*/ 19 h 273"/>
                <a:gd name="T60" fmla="*/ 188 w 539"/>
                <a:gd name="T61" fmla="*/ 18 h 273"/>
                <a:gd name="T62" fmla="*/ 182 w 539"/>
                <a:gd name="T63" fmla="*/ 20 h 273"/>
                <a:gd name="T64" fmla="*/ 153 w 539"/>
                <a:gd name="T65" fmla="*/ 9 h 273"/>
                <a:gd name="T66" fmla="*/ 137 w 539"/>
                <a:gd name="T67" fmla="*/ 15 h 273"/>
                <a:gd name="T68" fmla="*/ 126 w 539"/>
                <a:gd name="T69" fmla="*/ 20 h 273"/>
                <a:gd name="T70" fmla="*/ 123 w 539"/>
                <a:gd name="T71" fmla="*/ 32 h 273"/>
                <a:gd name="T72" fmla="*/ 103 w 539"/>
                <a:gd name="T73" fmla="*/ 29 h 273"/>
                <a:gd name="T74" fmla="*/ 87 w 539"/>
                <a:gd name="T75" fmla="*/ 19 h 273"/>
                <a:gd name="T76" fmla="*/ 87 w 539"/>
                <a:gd name="T77" fmla="*/ 13 h 273"/>
                <a:gd name="T78" fmla="*/ 80 w 539"/>
                <a:gd name="T79" fmla="*/ 26 h 273"/>
                <a:gd name="T80" fmla="*/ 52 w 539"/>
                <a:gd name="T81" fmla="*/ 38 h 273"/>
                <a:gd name="T82" fmla="*/ 44 w 539"/>
                <a:gd name="T83" fmla="*/ 49 h 273"/>
                <a:gd name="T84" fmla="*/ 25 w 539"/>
                <a:gd name="T85" fmla="*/ 67 h 273"/>
                <a:gd name="T86" fmla="*/ 0 w 539"/>
                <a:gd name="T87" fmla="*/ 83 h 273"/>
                <a:gd name="T88" fmla="*/ 135 w 539"/>
                <a:gd name="T89" fmla="*/ 0 h 273"/>
                <a:gd name="T90" fmla="*/ 275 w 539"/>
                <a:gd name="T91" fmla="*/ 2 h 273"/>
                <a:gd name="T92" fmla="*/ 406 w 539"/>
                <a:gd name="T93" fmla="*/ 0 h 273"/>
                <a:gd name="T94" fmla="*/ 454 w 539"/>
                <a:gd name="T95" fmla="*/ 91 h 273"/>
                <a:gd name="T96" fmla="*/ 519 w 539"/>
                <a:gd name="T97" fmla="*/ 254 h 273"/>
                <a:gd name="T98" fmla="*/ 512 w 539"/>
                <a:gd name="T99" fmla="*/ 265 h 273"/>
                <a:gd name="T100" fmla="*/ 387 w 539"/>
                <a:gd name="T101" fmla="*/ 129 h 273"/>
                <a:gd name="T102" fmla="*/ 382 w 539"/>
                <a:gd name="T103" fmla="*/ 126 h 273"/>
                <a:gd name="T104" fmla="*/ 393 w 539"/>
                <a:gd name="T105" fmla="*/ 117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39" h="273">
                  <a:moveTo>
                    <a:pt x="458" y="168"/>
                  </a:moveTo>
                  <a:lnTo>
                    <a:pt x="458" y="182"/>
                  </a:lnTo>
                  <a:lnTo>
                    <a:pt x="460" y="197"/>
                  </a:lnTo>
                  <a:lnTo>
                    <a:pt x="502" y="198"/>
                  </a:lnTo>
                  <a:lnTo>
                    <a:pt x="533" y="200"/>
                  </a:lnTo>
                  <a:lnTo>
                    <a:pt x="526" y="211"/>
                  </a:lnTo>
                  <a:lnTo>
                    <a:pt x="526" y="227"/>
                  </a:lnTo>
                  <a:lnTo>
                    <a:pt x="513" y="237"/>
                  </a:lnTo>
                  <a:lnTo>
                    <a:pt x="499" y="257"/>
                  </a:lnTo>
                  <a:lnTo>
                    <a:pt x="499" y="266"/>
                  </a:lnTo>
                  <a:lnTo>
                    <a:pt x="468" y="269"/>
                  </a:lnTo>
                  <a:lnTo>
                    <a:pt x="465" y="273"/>
                  </a:lnTo>
                  <a:lnTo>
                    <a:pt x="439" y="272"/>
                  </a:lnTo>
                  <a:lnTo>
                    <a:pt x="451" y="253"/>
                  </a:lnTo>
                  <a:lnTo>
                    <a:pt x="435" y="241"/>
                  </a:lnTo>
                  <a:lnTo>
                    <a:pt x="442" y="233"/>
                  </a:lnTo>
                  <a:lnTo>
                    <a:pt x="439" y="231"/>
                  </a:lnTo>
                  <a:lnTo>
                    <a:pt x="448" y="228"/>
                  </a:lnTo>
                  <a:lnTo>
                    <a:pt x="437" y="228"/>
                  </a:lnTo>
                  <a:lnTo>
                    <a:pt x="439" y="214"/>
                  </a:lnTo>
                  <a:lnTo>
                    <a:pt x="437" y="211"/>
                  </a:lnTo>
                  <a:lnTo>
                    <a:pt x="429" y="226"/>
                  </a:lnTo>
                  <a:lnTo>
                    <a:pt x="424" y="226"/>
                  </a:lnTo>
                  <a:lnTo>
                    <a:pt x="421" y="218"/>
                  </a:lnTo>
                  <a:lnTo>
                    <a:pt x="415" y="228"/>
                  </a:lnTo>
                  <a:lnTo>
                    <a:pt x="387" y="201"/>
                  </a:lnTo>
                  <a:lnTo>
                    <a:pt x="387" y="195"/>
                  </a:lnTo>
                  <a:lnTo>
                    <a:pt x="400" y="185"/>
                  </a:lnTo>
                  <a:lnTo>
                    <a:pt x="393" y="176"/>
                  </a:lnTo>
                  <a:lnTo>
                    <a:pt x="419" y="181"/>
                  </a:lnTo>
                  <a:lnTo>
                    <a:pt x="419" y="172"/>
                  </a:lnTo>
                  <a:lnTo>
                    <a:pt x="418" y="178"/>
                  </a:lnTo>
                  <a:lnTo>
                    <a:pt x="413" y="174"/>
                  </a:lnTo>
                  <a:lnTo>
                    <a:pt x="408" y="159"/>
                  </a:lnTo>
                  <a:lnTo>
                    <a:pt x="402" y="159"/>
                  </a:lnTo>
                  <a:lnTo>
                    <a:pt x="396" y="150"/>
                  </a:lnTo>
                  <a:lnTo>
                    <a:pt x="390" y="149"/>
                  </a:lnTo>
                  <a:lnTo>
                    <a:pt x="383" y="163"/>
                  </a:lnTo>
                  <a:lnTo>
                    <a:pt x="380" y="161"/>
                  </a:lnTo>
                  <a:lnTo>
                    <a:pt x="390" y="140"/>
                  </a:lnTo>
                  <a:lnTo>
                    <a:pt x="399" y="150"/>
                  </a:lnTo>
                  <a:lnTo>
                    <a:pt x="403" y="146"/>
                  </a:lnTo>
                  <a:lnTo>
                    <a:pt x="409" y="132"/>
                  </a:lnTo>
                  <a:lnTo>
                    <a:pt x="413" y="132"/>
                  </a:lnTo>
                  <a:lnTo>
                    <a:pt x="411" y="130"/>
                  </a:lnTo>
                  <a:lnTo>
                    <a:pt x="412" y="122"/>
                  </a:lnTo>
                  <a:lnTo>
                    <a:pt x="409" y="126"/>
                  </a:lnTo>
                  <a:lnTo>
                    <a:pt x="399" y="119"/>
                  </a:lnTo>
                  <a:lnTo>
                    <a:pt x="409" y="96"/>
                  </a:lnTo>
                  <a:lnTo>
                    <a:pt x="396" y="100"/>
                  </a:lnTo>
                  <a:lnTo>
                    <a:pt x="395" y="94"/>
                  </a:lnTo>
                  <a:lnTo>
                    <a:pt x="398" y="83"/>
                  </a:lnTo>
                  <a:lnTo>
                    <a:pt x="409" y="64"/>
                  </a:lnTo>
                  <a:lnTo>
                    <a:pt x="419" y="58"/>
                  </a:lnTo>
                  <a:lnTo>
                    <a:pt x="441" y="55"/>
                  </a:lnTo>
                  <a:lnTo>
                    <a:pt x="426" y="52"/>
                  </a:lnTo>
                  <a:lnTo>
                    <a:pt x="429" y="41"/>
                  </a:lnTo>
                  <a:lnTo>
                    <a:pt x="426" y="32"/>
                  </a:lnTo>
                  <a:lnTo>
                    <a:pt x="419" y="25"/>
                  </a:lnTo>
                  <a:lnTo>
                    <a:pt x="413" y="29"/>
                  </a:lnTo>
                  <a:lnTo>
                    <a:pt x="405" y="51"/>
                  </a:lnTo>
                  <a:lnTo>
                    <a:pt x="396" y="55"/>
                  </a:lnTo>
                  <a:lnTo>
                    <a:pt x="379" y="52"/>
                  </a:lnTo>
                  <a:lnTo>
                    <a:pt x="374" y="78"/>
                  </a:lnTo>
                  <a:lnTo>
                    <a:pt x="359" y="75"/>
                  </a:lnTo>
                  <a:lnTo>
                    <a:pt x="350" y="74"/>
                  </a:lnTo>
                  <a:lnTo>
                    <a:pt x="354" y="78"/>
                  </a:lnTo>
                  <a:lnTo>
                    <a:pt x="353" y="83"/>
                  </a:lnTo>
                  <a:lnTo>
                    <a:pt x="350" y="85"/>
                  </a:lnTo>
                  <a:lnTo>
                    <a:pt x="351" y="88"/>
                  </a:lnTo>
                  <a:lnTo>
                    <a:pt x="356" y="83"/>
                  </a:lnTo>
                  <a:lnTo>
                    <a:pt x="372" y="96"/>
                  </a:lnTo>
                  <a:lnTo>
                    <a:pt x="366" y="129"/>
                  </a:lnTo>
                  <a:lnTo>
                    <a:pt x="357" y="152"/>
                  </a:lnTo>
                  <a:lnTo>
                    <a:pt x="360" y="159"/>
                  </a:lnTo>
                  <a:lnTo>
                    <a:pt x="361" y="188"/>
                  </a:lnTo>
                  <a:lnTo>
                    <a:pt x="376" y="208"/>
                  </a:lnTo>
                  <a:lnTo>
                    <a:pt x="374" y="215"/>
                  </a:lnTo>
                  <a:lnTo>
                    <a:pt x="372" y="220"/>
                  </a:lnTo>
                  <a:lnTo>
                    <a:pt x="366" y="217"/>
                  </a:lnTo>
                  <a:lnTo>
                    <a:pt x="360" y="205"/>
                  </a:lnTo>
                  <a:lnTo>
                    <a:pt x="346" y="200"/>
                  </a:lnTo>
                  <a:lnTo>
                    <a:pt x="382" y="236"/>
                  </a:lnTo>
                  <a:lnTo>
                    <a:pt x="383" y="262"/>
                  </a:lnTo>
                  <a:lnTo>
                    <a:pt x="353" y="234"/>
                  </a:lnTo>
                  <a:lnTo>
                    <a:pt x="331" y="233"/>
                  </a:lnTo>
                  <a:lnTo>
                    <a:pt x="318" y="208"/>
                  </a:lnTo>
                  <a:lnTo>
                    <a:pt x="314" y="223"/>
                  </a:lnTo>
                  <a:lnTo>
                    <a:pt x="305" y="217"/>
                  </a:lnTo>
                  <a:lnTo>
                    <a:pt x="302" y="202"/>
                  </a:lnTo>
                  <a:lnTo>
                    <a:pt x="275" y="208"/>
                  </a:lnTo>
                  <a:lnTo>
                    <a:pt x="272" y="205"/>
                  </a:lnTo>
                  <a:lnTo>
                    <a:pt x="269" y="194"/>
                  </a:lnTo>
                  <a:lnTo>
                    <a:pt x="286" y="168"/>
                  </a:lnTo>
                  <a:lnTo>
                    <a:pt x="288" y="163"/>
                  </a:lnTo>
                  <a:lnTo>
                    <a:pt x="291" y="159"/>
                  </a:lnTo>
                  <a:lnTo>
                    <a:pt x="292" y="158"/>
                  </a:lnTo>
                  <a:lnTo>
                    <a:pt x="295" y="159"/>
                  </a:lnTo>
                  <a:lnTo>
                    <a:pt x="296" y="158"/>
                  </a:lnTo>
                  <a:lnTo>
                    <a:pt x="296" y="146"/>
                  </a:lnTo>
                  <a:lnTo>
                    <a:pt x="312" y="130"/>
                  </a:lnTo>
                  <a:lnTo>
                    <a:pt x="301" y="119"/>
                  </a:lnTo>
                  <a:lnTo>
                    <a:pt x="296" y="114"/>
                  </a:lnTo>
                  <a:lnTo>
                    <a:pt x="288" y="124"/>
                  </a:lnTo>
                  <a:lnTo>
                    <a:pt x="283" y="119"/>
                  </a:lnTo>
                  <a:lnTo>
                    <a:pt x="273" y="117"/>
                  </a:lnTo>
                  <a:lnTo>
                    <a:pt x="272" y="110"/>
                  </a:lnTo>
                  <a:lnTo>
                    <a:pt x="263" y="104"/>
                  </a:lnTo>
                  <a:lnTo>
                    <a:pt x="260" y="103"/>
                  </a:lnTo>
                  <a:lnTo>
                    <a:pt x="250" y="103"/>
                  </a:lnTo>
                  <a:lnTo>
                    <a:pt x="246" y="101"/>
                  </a:lnTo>
                  <a:lnTo>
                    <a:pt x="244" y="97"/>
                  </a:lnTo>
                  <a:lnTo>
                    <a:pt x="240" y="96"/>
                  </a:lnTo>
                  <a:lnTo>
                    <a:pt x="240" y="90"/>
                  </a:lnTo>
                  <a:lnTo>
                    <a:pt x="244" y="87"/>
                  </a:lnTo>
                  <a:lnTo>
                    <a:pt x="246" y="80"/>
                  </a:lnTo>
                  <a:lnTo>
                    <a:pt x="246" y="78"/>
                  </a:lnTo>
                  <a:lnTo>
                    <a:pt x="243" y="75"/>
                  </a:lnTo>
                  <a:lnTo>
                    <a:pt x="237" y="72"/>
                  </a:lnTo>
                  <a:lnTo>
                    <a:pt x="233" y="67"/>
                  </a:lnTo>
                  <a:lnTo>
                    <a:pt x="227" y="67"/>
                  </a:lnTo>
                  <a:lnTo>
                    <a:pt x="220" y="64"/>
                  </a:lnTo>
                  <a:lnTo>
                    <a:pt x="214" y="64"/>
                  </a:lnTo>
                  <a:lnTo>
                    <a:pt x="211" y="62"/>
                  </a:lnTo>
                  <a:lnTo>
                    <a:pt x="211" y="61"/>
                  </a:lnTo>
                  <a:lnTo>
                    <a:pt x="213" y="58"/>
                  </a:lnTo>
                  <a:lnTo>
                    <a:pt x="211" y="55"/>
                  </a:lnTo>
                  <a:lnTo>
                    <a:pt x="213" y="52"/>
                  </a:lnTo>
                  <a:lnTo>
                    <a:pt x="213" y="51"/>
                  </a:lnTo>
                  <a:lnTo>
                    <a:pt x="211" y="48"/>
                  </a:lnTo>
                  <a:lnTo>
                    <a:pt x="205" y="46"/>
                  </a:lnTo>
                  <a:lnTo>
                    <a:pt x="205" y="45"/>
                  </a:lnTo>
                  <a:lnTo>
                    <a:pt x="205" y="44"/>
                  </a:lnTo>
                  <a:lnTo>
                    <a:pt x="205" y="42"/>
                  </a:lnTo>
                  <a:lnTo>
                    <a:pt x="207" y="42"/>
                  </a:lnTo>
                  <a:lnTo>
                    <a:pt x="205" y="39"/>
                  </a:lnTo>
                  <a:lnTo>
                    <a:pt x="208" y="36"/>
                  </a:lnTo>
                  <a:lnTo>
                    <a:pt x="202" y="36"/>
                  </a:lnTo>
                  <a:lnTo>
                    <a:pt x="200" y="35"/>
                  </a:lnTo>
                  <a:lnTo>
                    <a:pt x="202" y="33"/>
                  </a:lnTo>
                  <a:lnTo>
                    <a:pt x="202" y="31"/>
                  </a:lnTo>
                  <a:lnTo>
                    <a:pt x="201" y="32"/>
                  </a:lnTo>
                  <a:lnTo>
                    <a:pt x="200" y="31"/>
                  </a:lnTo>
                  <a:lnTo>
                    <a:pt x="198" y="33"/>
                  </a:lnTo>
                  <a:lnTo>
                    <a:pt x="197" y="29"/>
                  </a:lnTo>
                  <a:lnTo>
                    <a:pt x="194" y="26"/>
                  </a:lnTo>
                  <a:lnTo>
                    <a:pt x="195" y="26"/>
                  </a:lnTo>
                  <a:lnTo>
                    <a:pt x="198" y="25"/>
                  </a:lnTo>
                  <a:lnTo>
                    <a:pt x="201" y="25"/>
                  </a:lnTo>
                  <a:lnTo>
                    <a:pt x="200" y="19"/>
                  </a:lnTo>
                  <a:lnTo>
                    <a:pt x="198" y="19"/>
                  </a:lnTo>
                  <a:lnTo>
                    <a:pt x="195" y="18"/>
                  </a:lnTo>
                  <a:lnTo>
                    <a:pt x="194" y="20"/>
                  </a:lnTo>
                  <a:lnTo>
                    <a:pt x="192" y="20"/>
                  </a:lnTo>
                  <a:lnTo>
                    <a:pt x="188" y="18"/>
                  </a:lnTo>
                  <a:lnTo>
                    <a:pt x="188" y="18"/>
                  </a:lnTo>
                  <a:lnTo>
                    <a:pt x="189" y="22"/>
                  </a:lnTo>
                  <a:lnTo>
                    <a:pt x="188" y="22"/>
                  </a:lnTo>
                  <a:lnTo>
                    <a:pt x="185" y="18"/>
                  </a:lnTo>
                  <a:lnTo>
                    <a:pt x="182" y="20"/>
                  </a:lnTo>
                  <a:lnTo>
                    <a:pt x="178" y="16"/>
                  </a:lnTo>
                  <a:lnTo>
                    <a:pt x="169" y="7"/>
                  </a:lnTo>
                  <a:lnTo>
                    <a:pt x="159" y="5"/>
                  </a:lnTo>
                  <a:lnTo>
                    <a:pt x="156" y="7"/>
                  </a:lnTo>
                  <a:lnTo>
                    <a:pt x="153" y="9"/>
                  </a:lnTo>
                  <a:lnTo>
                    <a:pt x="153" y="10"/>
                  </a:lnTo>
                  <a:lnTo>
                    <a:pt x="150" y="13"/>
                  </a:lnTo>
                  <a:lnTo>
                    <a:pt x="148" y="18"/>
                  </a:lnTo>
                  <a:lnTo>
                    <a:pt x="139" y="13"/>
                  </a:lnTo>
                  <a:lnTo>
                    <a:pt x="137" y="15"/>
                  </a:lnTo>
                  <a:lnTo>
                    <a:pt x="136" y="15"/>
                  </a:lnTo>
                  <a:lnTo>
                    <a:pt x="135" y="18"/>
                  </a:lnTo>
                  <a:lnTo>
                    <a:pt x="129" y="16"/>
                  </a:lnTo>
                  <a:lnTo>
                    <a:pt x="132" y="22"/>
                  </a:lnTo>
                  <a:lnTo>
                    <a:pt x="126" y="20"/>
                  </a:lnTo>
                  <a:lnTo>
                    <a:pt x="124" y="23"/>
                  </a:lnTo>
                  <a:lnTo>
                    <a:pt x="130" y="28"/>
                  </a:lnTo>
                  <a:lnTo>
                    <a:pt x="127" y="28"/>
                  </a:lnTo>
                  <a:lnTo>
                    <a:pt x="126" y="31"/>
                  </a:lnTo>
                  <a:lnTo>
                    <a:pt x="123" y="32"/>
                  </a:lnTo>
                  <a:lnTo>
                    <a:pt x="120" y="32"/>
                  </a:lnTo>
                  <a:lnTo>
                    <a:pt x="113" y="32"/>
                  </a:lnTo>
                  <a:lnTo>
                    <a:pt x="109" y="31"/>
                  </a:lnTo>
                  <a:lnTo>
                    <a:pt x="104" y="31"/>
                  </a:lnTo>
                  <a:lnTo>
                    <a:pt x="103" y="29"/>
                  </a:lnTo>
                  <a:lnTo>
                    <a:pt x="100" y="31"/>
                  </a:lnTo>
                  <a:lnTo>
                    <a:pt x="94" y="26"/>
                  </a:lnTo>
                  <a:lnTo>
                    <a:pt x="93" y="23"/>
                  </a:lnTo>
                  <a:lnTo>
                    <a:pt x="88" y="23"/>
                  </a:lnTo>
                  <a:lnTo>
                    <a:pt x="87" y="19"/>
                  </a:lnTo>
                  <a:lnTo>
                    <a:pt x="91" y="19"/>
                  </a:lnTo>
                  <a:lnTo>
                    <a:pt x="93" y="16"/>
                  </a:lnTo>
                  <a:lnTo>
                    <a:pt x="93" y="16"/>
                  </a:lnTo>
                  <a:lnTo>
                    <a:pt x="88" y="16"/>
                  </a:lnTo>
                  <a:lnTo>
                    <a:pt x="87" y="13"/>
                  </a:lnTo>
                  <a:lnTo>
                    <a:pt x="84" y="15"/>
                  </a:lnTo>
                  <a:lnTo>
                    <a:pt x="84" y="18"/>
                  </a:lnTo>
                  <a:lnTo>
                    <a:pt x="81" y="22"/>
                  </a:lnTo>
                  <a:lnTo>
                    <a:pt x="84" y="25"/>
                  </a:lnTo>
                  <a:lnTo>
                    <a:pt x="80" y="26"/>
                  </a:lnTo>
                  <a:lnTo>
                    <a:pt x="75" y="32"/>
                  </a:lnTo>
                  <a:lnTo>
                    <a:pt x="65" y="42"/>
                  </a:lnTo>
                  <a:lnTo>
                    <a:pt x="64" y="45"/>
                  </a:lnTo>
                  <a:lnTo>
                    <a:pt x="54" y="38"/>
                  </a:lnTo>
                  <a:lnTo>
                    <a:pt x="52" y="38"/>
                  </a:lnTo>
                  <a:lnTo>
                    <a:pt x="51" y="41"/>
                  </a:lnTo>
                  <a:lnTo>
                    <a:pt x="48" y="41"/>
                  </a:lnTo>
                  <a:lnTo>
                    <a:pt x="48" y="41"/>
                  </a:lnTo>
                  <a:lnTo>
                    <a:pt x="48" y="44"/>
                  </a:lnTo>
                  <a:lnTo>
                    <a:pt x="44" y="49"/>
                  </a:lnTo>
                  <a:lnTo>
                    <a:pt x="41" y="49"/>
                  </a:lnTo>
                  <a:lnTo>
                    <a:pt x="41" y="52"/>
                  </a:lnTo>
                  <a:lnTo>
                    <a:pt x="29" y="59"/>
                  </a:lnTo>
                  <a:lnTo>
                    <a:pt x="26" y="62"/>
                  </a:lnTo>
                  <a:lnTo>
                    <a:pt x="25" y="67"/>
                  </a:lnTo>
                  <a:lnTo>
                    <a:pt x="18" y="68"/>
                  </a:lnTo>
                  <a:lnTo>
                    <a:pt x="13" y="72"/>
                  </a:lnTo>
                  <a:lnTo>
                    <a:pt x="6" y="81"/>
                  </a:lnTo>
                  <a:lnTo>
                    <a:pt x="5" y="81"/>
                  </a:lnTo>
                  <a:lnTo>
                    <a:pt x="0" y="83"/>
                  </a:lnTo>
                  <a:lnTo>
                    <a:pt x="2" y="2"/>
                  </a:lnTo>
                  <a:lnTo>
                    <a:pt x="12" y="2"/>
                  </a:lnTo>
                  <a:lnTo>
                    <a:pt x="68" y="0"/>
                  </a:lnTo>
                  <a:lnTo>
                    <a:pt x="83" y="0"/>
                  </a:lnTo>
                  <a:lnTo>
                    <a:pt x="135" y="0"/>
                  </a:lnTo>
                  <a:lnTo>
                    <a:pt x="140" y="0"/>
                  </a:lnTo>
                  <a:lnTo>
                    <a:pt x="169" y="0"/>
                  </a:lnTo>
                  <a:lnTo>
                    <a:pt x="244" y="2"/>
                  </a:lnTo>
                  <a:lnTo>
                    <a:pt x="246" y="2"/>
                  </a:lnTo>
                  <a:lnTo>
                    <a:pt x="275" y="2"/>
                  </a:lnTo>
                  <a:lnTo>
                    <a:pt x="302" y="0"/>
                  </a:lnTo>
                  <a:lnTo>
                    <a:pt x="328" y="0"/>
                  </a:lnTo>
                  <a:lnTo>
                    <a:pt x="354" y="2"/>
                  </a:lnTo>
                  <a:lnTo>
                    <a:pt x="395" y="0"/>
                  </a:lnTo>
                  <a:lnTo>
                    <a:pt x="406" y="0"/>
                  </a:lnTo>
                  <a:lnTo>
                    <a:pt x="448" y="0"/>
                  </a:lnTo>
                  <a:lnTo>
                    <a:pt x="451" y="54"/>
                  </a:lnTo>
                  <a:lnTo>
                    <a:pt x="452" y="68"/>
                  </a:lnTo>
                  <a:lnTo>
                    <a:pt x="452" y="75"/>
                  </a:lnTo>
                  <a:lnTo>
                    <a:pt x="454" y="91"/>
                  </a:lnTo>
                  <a:lnTo>
                    <a:pt x="457" y="140"/>
                  </a:lnTo>
                  <a:lnTo>
                    <a:pt x="458" y="168"/>
                  </a:lnTo>
                  <a:close/>
                  <a:moveTo>
                    <a:pt x="512" y="265"/>
                  </a:moveTo>
                  <a:lnTo>
                    <a:pt x="515" y="263"/>
                  </a:lnTo>
                  <a:lnTo>
                    <a:pt x="519" y="254"/>
                  </a:lnTo>
                  <a:lnTo>
                    <a:pt x="525" y="237"/>
                  </a:lnTo>
                  <a:lnTo>
                    <a:pt x="533" y="220"/>
                  </a:lnTo>
                  <a:lnTo>
                    <a:pt x="523" y="250"/>
                  </a:lnTo>
                  <a:lnTo>
                    <a:pt x="515" y="265"/>
                  </a:lnTo>
                  <a:lnTo>
                    <a:pt x="512" y="265"/>
                  </a:lnTo>
                  <a:close/>
                  <a:moveTo>
                    <a:pt x="536" y="200"/>
                  </a:moveTo>
                  <a:lnTo>
                    <a:pt x="539" y="200"/>
                  </a:lnTo>
                  <a:lnTo>
                    <a:pt x="533" y="218"/>
                  </a:lnTo>
                  <a:lnTo>
                    <a:pt x="536" y="200"/>
                  </a:lnTo>
                  <a:close/>
                  <a:moveTo>
                    <a:pt x="387" y="129"/>
                  </a:moveTo>
                  <a:lnTo>
                    <a:pt x="387" y="119"/>
                  </a:lnTo>
                  <a:lnTo>
                    <a:pt x="382" y="120"/>
                  </a:lnTo>
                  <a:lnTo>
                    <a:pt x="385" y="123"/>
                  </a:lnTo>
                  <a:lnTo>
                    <a:pt x="385" y="127"/>
                  </a:lnTo>
                  <a:lnTo>
                    <a:pt x="382" y="126"/>
                  </a:lnTo>
                  <a:lnTo>
                    <a:pt x="383" y="133"/>
                  </a:lnTo>
                  <a:lnTo>
                    <a:pt x="377" y="136"/>
                  </a:lnTo>
                  <a:lnTo>
                    <a:pt x="380" y="120"/>
                  </a:lnTo>
                  <a:lnTo>
                    <a:pt x="387" y="107"/>
                  </a:lnTo>
                  <a:lnTo>
                    <a:pt x="393" y="117"/>
                  </a:lnTo>
                  <a:lnTo>
                    <a:pt x="393" y="126"/>
                  </a:lnTo>
                  <a:lnTo>
                    <a:pt x="390" y="122"/>
                  </a:lnTo>
                  <a:lnTo>
                    <a:pt x="387" y="129"/>
                  </a:lnTo>
                  <a:close/>
                </a:path>
              </a:pathLst>
            </a:custGeom>
            <a:solidFill>
              <a:srgbClr val="FFFFFF"/>
            </a:solidFill>
            <a:ln w="16510">
              <a:solidFill>
                <a:srgbClr val="008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7B6AD4FE-7D09-481D-AAF0-6404D061CED3}"/>
                </a:ext>
              </a:extLst>
            </p:cNvPr>
            <p:cNvSpPr>
              <a:spLocks noChangeArrowheads="1"/>
            </p:cNvSpPr>
            <p:nvPr/>
          </p:nvSpPr>
          <p:spPr bwMode="auto">
            <a:xfrm>
              <a:off x="4889500" y="1666875"/>
              <a:ext cx="7937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MD</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2" name="Freeform 47">
              <a:extLst>
                <a:ext uri="{FF2B5EF4-FFF2-40B4-BE49-F238E27FC236}">
                  <a16:creationId xmlns:a16="http://schemas.microsoft.com/office/drawing/2014/main" id="{6348F901-C02B-4544-837E-F3B9B36B6C31}"/>
                </a:ext>
              </a:extLst>
            </p:cNvPr>
            <p:cNvSpPr>
              <a:spLocks/>
            </p:cNvSpPr>
            <p:nvPr/>
          </p:nvSpPr>
          <p:spPr bwMode="auto">
            <a:xfrm>
              <a:off x="5035550" y="1503045"/>
              <a:ext cx="128270" cy="240030"/>
            </a:xfrm>
            <a:custGeom>
              <a:avLst/>
              <a:gdLst>
                <a:gd name="T0" fmla="*/ 11 w 202"/>
                <a:gd name="T1" fmla="*/ 260 h 378"/>
                <a:gd name="T2" fmla="*/ 13 w 202"/>
                <a:gd name="T3" fmla="*/ 252 h 378"/>
                <a:gd name="T4" fmla="*/ 18 w 202"/>
                <a:gd name="T5" fmla="*/ 248 h 378"/>
                <a:gd name="T6" fmla="*/ 27 w 202"/>
                <a:gd name="T7" fmla="*/ 239 h 378"/>
                <a:gd name="T8" fmla="*/ 39 w 202"/>
                <a:gd name="T9" fmla="*/ 238 h 378"/>
                <a:gd name="T10" fmla="*/ 52 w 202"/>
                <a:gd name="T11" fmla="*/ 234 h 378"/>
                <a:gd name="T12" fmla="*/ 50 w 202"/>
                <a:gd name="T13" fmla="*/ 225 h 378"/>
                <a:gd name="T14" fmla="*/ 54 w 202"/>
                <a:gd name="T15" fmla="*/ 219 h 378"/>
                <a:gd name="T16" fmla="*/ 60 w 202"/>
                <a:gd name="T17" fmla="*/ 218 h 378"/>
                <a:gd name="T18" fmla="*/ 70 w 202"/>
                <a:gd name="T19" fmla="*/ 209 h 378"/>
                <a:gd name="T20" fmla="*/ 83 w 202"/>
                <a:gd name="T21" fmla="*/ 202 h 378"/>
                <a:gd name="T22" fmla="*/ 99 w 202"/>
                <a:gd name="T23" fmla="*/ 195 h 378"/>
                <a:gd name="T24" fmla="*/ 99 w 202"/>
                <a:gd name="T25" fmla="*/ 187 h 378"/>
                <a:gd name="T26" fmla="*/ 83 w 202"/>
                <a:gd name="T27" fmla="*/ 167 h 378"/>
                <a:gd name="T28" fmla="*/ 76 w 202"/>
                <a:gd name="T29" fmla="*/ 161 h 378"/>
                <a:gd name="T30" fmla="*/ 72 w 202"/>
                <a:gd name="T31" fmla="*/ 151 h 378"/>
                <a:gd name="T32" fmla="*/ 66 w 202"/>
                <a:gd name="T33" fmla="*/ 151 h 378"/>
                <a:gd name="T34" fmla="*/ 60 w 202"/>
                <a:gd name="T35" fmla="*/ 143 h 378"/>
                <a:gd name="T36" fmla="*/ 59 w 202"/>
                <a:gd name="T37" fmla="*/ 128 h 378"/>
                <a:gd name="T38" fmla="*/ 46 w 202"/>
                <a:gd name="T39" fmla="*/ 127 h 378"/>
                <a:gd name="T40" fmla="*/ 44 w 202"/>
                <a:gd name="T41" fmla="*/ 122 h 378"/>
                <a:gd name="T42" fmla="*/ 44 w 202"/>
                <a:gd name="T43" fmla="*/ 114 h 378"/>
                <a:gd name="T44" fmla="*/ 46 w 202"/>
                <a:gd name="T45" fmla="*/ 108 h 378"/>
                <a:gd name="T46" fmla="*/ 46 w 202"/>
                <a:gd name="T47" fmla="*/ 99 h 378"/>
                <a:gd name="T48" fmla="*/ 47 w 202"/>
                <a:gd name="T49" fmla="*/ 92 h 378"/>
                <a:gd name="T50" fmla="*/ 56 w 202"/>
                <a:gd name="T51" fmla="*/ 89 h 378"/>
                <a:gd name="T52" fmla="*/ 56 w 202"/>
                <a:gd name="T53" fmla="*/ 82 h 378"/>
                <a:gd name="T54" fmla="*/ 62 w 202"/>
                <a:gd name="T55" fmla="*/ 76 h 378"/>
                <a:gd name="T56" fmla="*/ 59 w 202"/>
                <a:gd name="T57" fmla="*/ 72 h 378"/>
                <a:gd name="T58" fmla="*/ 52 w 202"/>
                <a:gd name="T59" fmla="*/ 59 h 378"/>
                <a:gd name="T60" fmla="*/ 60 w 202"/>
                <a:gd name="T61" fmla="*/ 54 h 378"/>
                <a:gd name="T62" fmla="*/ 69 w 202"/>
                <a:gd name="T63" fmla="*/ 46 h 378"/>
                <a:gd name="T64" fmla="*/ 70 w 202"/>
                <a:gd name="T65" fmla="*/ 43 h 378"/>
                <a:gd name="T66" fmla="*/ 75 w 202"/>
                <a:gd name="T67" fmla="*/ 37 h 378"/>
                <a:gd name="T68" fmla="*/ 85 w 202"/>
                <a:gd name="T69" fmla="*/ 23 h 378"/>
                <a:gd name="T70" fmla="*/ 89 w 202"/>
                <a:gd name="T71" fmla="*/ 10 h 378"/>
                <a:gd name="T72" fmla="*/ 93 w 202"/>
                <a:gd name="T73" fmla="*/ 5 h 378"/>
                <a:gd name="T74" fmla="*/ 144 w 202"/>
                <a:gd name="T75" fmla="*/ 24 h 378"/>
                <a:gd name="T76" fmla="*/ 164 w 202"/>
                <a:gd name="T77" fmla="*/ 36 h 378"/>
                <a:gd name="T78" fmla="*/ 202 w 202"/>
                <a:gd name="T79" fmla="*/ 62 h 378"/>
                <a:gd name="T80" fmla="*/ 199 w 202"/>
                <a:gd name="T81" fmla="*/ 73 h 378"/>
                <a:gd name="T82" fmla="*/ 189 w 202"/>
                <a:gd name="T83" fmla="*/ 98 h 378"/>
                <a:gd name="T84" fmla="*/ 174 w 202"/>
                <a:gd name="T85" fmla="*/ 112 h 378"/>
                <a:gd name="T86" fmla="*/ 172 w 202"/>
                <a:gd name="T87" fmla="*/ 108 h 378"/>
                <a:gd name="T88" fmla="*/ 156 w 202"/>
                <a:gd name="T89" fmla="*/ 134 h 378"/>
                <a:gd name="T90" fmla="*/ 163 w 202"/>
                <a:gd name="T91" fmla="*/ 144 h 378"/>
                <a:gd name="T92" fmla="*/ 192 w 202"/>
                <a:gd name="T93" fmla="*/ 164 h 378"/>
                <a:gd name="T94" fmla="*/ 179 w 202"/>
                <a:gd name="T95" fmla="*/ 196 h 378"/>
                <a:gd name="T96" fmla="*/ 186 w 202"/>
                <a:gd name="T97" fmla="*/ 200 h 378"/>
                <a:gd name="T98" fmla="*/ 174 w 202"/>
                <a:gd name="T99" fmla="*/ 206 h 378"/>
                <a:gd name="T100" fmla="*/ 170 w 202"/>
                <a:gd name="T101" fmla="*/ 234 h 378"/>
                <a:gd name="T102" fmla="*/ 160 w 202"/>
                <a:gd name="T103" fmla="*/ 274 h 378"/>
                <a:gd name="T104" fmla="*/ 150 w 202"/>
                <a:gd name="T105" fmla="*/ 290 h 378"/>
                <a:gd name="T106" fmla="*/ 141 w 202"/>
                <a:gd name="T107" fmla="*/ 293 h 378"/>
                <a:gd name="T108" fmla="*/ 135 w 202"/>
                <a:gd name="T109" fmla="*/ 312 h 378"/>
                <a:gd name="T110" fmla="*/ 114 w 202"/>
                <a:gd name="T111" fmla="*/ 328 h 378"/>
                <a:gd name="T112" fmla="*/ 92 w 202"/>
                <a:gd name="T113" fmla="*/ 368 h 378"/>
                <a:gd name="T114" fmla="*/ 83 w 202"/>
                <a:gd name="T115" fmla="*/ 378 h 378"/>
                <a:gd name="T116" fmla="*/ 82 w 202"/>
                <a:gd name="T117" fmla="*/ 354 h 378"/>
                <a:gd name="T118" fmla="*/ 66 w 202"/>
                <a:gd name="T119" fmla="*/ 341 h 378"/>
                <a:gd name="T120" fmla="*/ 18 w 202"/>
                <a:gd name="T121" fmla="*/ 313 h 378"/>
                <a:gd name="T122" fmla="*/ 5 w 202"/>
                <a:gd name="T123" fmla="*/ 283 h 378"/>
                <a:gd name="T124" fmla="*/ 10 w 202"/>
                <a:gd name="T125" fmla="*/ 26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 h="378">
                  <a:moveTo>
                    <a:pt x="10" y="260"/>
                  </a:moveTo>
                  <a:lnTo>
                    <a:pt x="11" y="260"/>
                  </a:lnTo>
                  <a:lnTo>
                    <a:pt x="11" y="255"/>
                  </a:lnTo>
                  <a:lnTo>
                    <a:pt x="13" y="252"/>
                  </a:lnTo>
                  <a:lnTo>
                    <a:pt x="17" y="250"/>
                  </a:lnTo>
                  <a:lnTo>
                    <a:pt x="18" y="248"/>
                  </a:lnTo>
                  <a:lnTo>
                    <a:pt x="17" y="247"/>
                  </a:lnTo>
                  <a:lnTo>
                    <a:pt x="27" y="239"/>
                  </a:lnTo>
                  <a:lnTo>
                    <a:pt x="37" y="239"/>
                  </a:lnTo>
                  <a:lnTo>
                    <a:pt x="39" y="238"/>
                  </a:lnTo>
                  <a:lnTo>
                    <a:pt x="46" y="234"/>
                  </a:lnTo>
                  <a:lnTo>
                    <a:pt x="52" y="234"/>
                  </a:lnTo>
                  <a:lnTo>
                    <a:pt x="52" y="231"/>
                  </a:lnTo>
                  <a:lnTo>
                    <a:pt x="50" y="225"/>
                  </a:lnTo>
                  <a:lnTo>
                    <a:pt x="52" y="222"/>
                  </a:lnTo>
                  <a:lnTo>
                    <a:pt x="54" y="219"/>
                  </a:lnTo>
                  <a:lnTo>
                    <a:pt x="59" y="219"/>
                  </a:lnTo>
                  <a:lnTo>
                    <a:pt x="60" y="218"/>
                  </a:lnTo>
                  <a:lnTo>
                    <a:pt x="63" y="213"/>
                  </a:lnTo>
                  <a:lnTo>
                    <a:pt x="70" y="209"/>
                  </a:lnTo>
                  <a:lnTo>
                    <a:pt x="73" y="206"/>
                  </a:lnTo>
                  <a:lnTo>
                    <a:pt x="83" y="202"/>
                  </a:lnTo>
                  <a:lnTo>
                    <a:pt x="89" y="196"/>
                  </a:lnTo>
                  <a:lnTo>
                    <a:pt x="99" y="195"/>
                  </a:lnTo>
                  <a:lnTo>
                    <a:pt x="102" y="192"/>
                  </a:lnTo>
                  <a:lnTo>
                    <a:pt x="99" y="187"/>
                  </a:lnTo>
                  <a:lnTo>
                    <a:pt x="88" y="176"/>
                  </a:lnTo>
                  <a:lnTo>
                    <a:pt x="83" y="167"/>
                  </a:lnTo>
                  <a:lnTo>
                    <a:pt x="78" y="166"/>
                  </a:lnTo>
                  <a:lnTo>
                    <a:pt x="76" y="161"/>
                  </a:lnTo>
                  <a:lnTo>
                    <a:pt x="75" y="160"/>
                  </a:lnTo>
                  <a:lnTo>
                    <a:pt x="72" y="151"/>
                  </a:lnTo>
                  <a:lnTo>
                    <a:pt x="69" y="150"/>
                  </a:lnTo>
                  <a:lnTo>
                    <a:pt x="66" y="151"/>
                  </a:lnTo>
                  <a:lnTo>
                    <a:pt x="62" y="148"/>
                  </a:lnTo>
                  <a:lnTo>
                    <a:pt x="60" y="143"/>
                  </a:lnTo>
                  <a:lnTo>
                    <a:pt x="60" y="132"/>
                  </a:lnTo>
                  <a:lnTo>
                    <a:pt x="59" y="128"/>
                  </a:lnTo>
                  <a:lnTo>
                    <a:pt x="53" y="125"/>
                  </a:lnTo>
                  <a:lnTo>
                    <a:pt x="46" y="127"/>
                  </a:lnTo>
                  <a:lnTo>
                    <a:pt x="44" y="124"/>
                  </a:lnTo>
                  <a:lnTo>
                    <a:pt x="44" y="122"/>
                  </a:lnTo>
                  <a:lnTo>
                    <a:pt x="44" y="117"/>
                  </a:lnTo>
                  <a:lnTo>
                    <a:pt x="44" y="114"/>
                  </a:lnTo>
                  <a:lnTo>
                    <a:pt x="43" y="111"/>
                  </a:lnTo>
                  <a:lnTo>
                    <a:pt x="46" y="108"/>
                  </a:lnTo>
                  <a:lnTo>
                    <a:pt x="43" y="106"/>
                  </a:lnTo>
                  <a:lnTo>
                    <a:pt x="46" y="99"/>
                  </a:lnTo>
                  <a:lnTo>
                    <a:pt x="44" y="96"/>
                  </a:lnTo>
                  <a:lnTo>
                    <a:pt x="47" y="92"/>
                  </a:lnTo>
                  <a:lnTo>
                    <a:pt x="53" y="92"/>
                  </a:lnTo>
                  <a:lnTo>
                    <a:pt x="56" y="89"/>
                  </a:lnTo>
                  <a:lnTo>
                    <a:pt x="57" y="85"/>
                  </a:lnTo>
                  <a:lnTo>
                    <a:pt x="56" y="82"/>
                  </a:lnTo>
                  <a:lnTo>
                    <a:pt x="62" y="79"/>
                  </a:lnTo>
                  <a:lnTo>
                    <a:pt x="62" y="76"/>
                  </a:lnTo>
                  <a:lnTo>
                    <a:pt x="59" y="75"/>
                  </a:lnTo>
                  <a:lnTo>
                    <a:pt x="59" y="72"/>
                  </a:lnTo>
                  <a:lnTo>
                    <a:pt x="52" y="62"/>
                  </a:lnTo>
                  <a:lnTo>
                    <a:pt x="52" y="59"/>
                  </a:lnTo>
                  <a:lnTo>
                    <a:pt x="54" y="56"/>
                  </a:lnTo>
                  <a:lnTo>
                    <a:pt x="60" y="54"/>
                  </a:lnTo>
                  <a:lnTo>
                    <a:pt x="65" y="52"/>
                  </a:lnTo>
                  <a:lnTo>
                    <a:pt x="69" y="46"/>
                  </a:lnTo>
                  <a:lnTo>
                    <a:pt x="72" y="43"/>
                  </a:lnTo>
                  <a:lnTo>
                    <a:pt x="70" y="43"/>
                  </a:lnTo>
                  <a:lnTo>
                    <a:pt x="70" y="40"/>
                  </a:lnTo>
                  <a:lnTo>
                    <a:pt x="75" y="37"/>
                  </a:lnTo>
                  <a:lnTo>
                    <a:pt x="79" y="33"/>
                  </a:lnTo>
                  <a:lnTo>
                    <a:pt x="85" y="23"/>
                  </a:lnTo>
                  <a:lnTo>
                    <a:pt x="85" y="20"/>
                  </a:lnTo>
                  <a:lnTo>
                    <a:pt x="89" y="10"/>
                  </a:lnTo>
                  <a:lnTo>
                    <a:pt x="93" y="8"/>
                  </a:lnTo>
                  <a:lnTo>
                    <a:pt x="93" y="5"/>
                  </a:lnTo>
                  <a:lnTo>
                    <a:pt x="105" y="0"/>
                  </a:lnTo>
                  <a:lnTo>
                    <a:pt x="144" y="24"/>
                  </a:lnTo>
                  <a:lnTo>
                    <a:pt x="160" y="33"/>
                  </a:lnTo>
                  <a:lnTo>
                    <a:pt x="164" y="36"/>
                  </a:lnTo>
                  <a:lnTo>
                    <a:pt x="202" y="56"/>
                  </a:lnTo>
                  <a:lnTo>
                    <a:pt x="202" y="62"/>
                  </a:lnTo>
                  <a:lnTo>
                    <a:pt x="200" y="67"/>
                  </a:lnTo>
                  <a:lnTo>
                    <a:pt x="199" y="73"/>
                  </a:lnTo>
                  <a:lnTo>
                    <a:pt x="192" y="88"/>
                  </a:lnTo>
                  <a:lnTo>
                    <a:pt x="189" y="98"/>
                  </a:lnTo>
                  <a:lnTo>
                    <a:pt x="189" y="104"/>
                  </a:lnTo>
                  <a:lnTo>
                    <a:pt x="174" y="112"/>
                  </a:lnTo>
                  <a:lnTo>
                    <a:pt x="176" y="102"/>
                  </a:lnTo>
                  <a:lnTo>
                    <a:pt x="172" y="108"/>
                  </a:lnTo>
                  <a:lnTo>
                    <a:pt x="164" y="121"/>
                  </a:lnTo>
                  <a:lnTo>
                    <a:pt x="156" y="134"/>
                  </a:lnTo>
                  <a:lnTo>
                    <a:pt x="157" y="141"/>
                  </a:lnTo>
                  <a:lnTo>
                    <a:pt x="163" y="144"/>
                  </a:lnTo>
                  <a:lnTo>
                    <a:pt x="174" y="143"/>
                  </a:lnTo>
                  <a:lnTo>
                    <a:pt x="192" y="164"/>
                  </a:lnTo>
                  <a:lnTo>
                    <a:pt x="185" y="199"/>
                  </a:lnTo>
                  <a:lnTo>
                    <a:pt x="179" y="196"/>
                  </a:lnTo>
                  <a:lnTo>
                    <a:pt x="179" y="200"/>
                  </a:lnTo>
                  <a:lnTo>
                    <a:pt x="186" y="200"/>
                  </a:lnTo>
                  <a:lnTo>
                    <a:pt x="183" y="206"/>
                  </a:lnTo>
                  <a:lnTo>
                    <a:pt x="174" y="206"/>
                  </a:lnTo>
                  <a:lnTo>
                    <a:pt x="180" y="208"/>
                  </a:lnTo>
                  <a:lnTo>
                    <a:pt x="170" y="234"/>
                  </a:lnTo>
                  <a:lnTo>
                    <a:pt x="169" y="260"/>
                  </a:lnTo>
                  <a:lnTo>
                    <a:pt x="160" y="274"/>
                  </a:lnTo>
                  <a:lnTo>
                    <a:pt x="150" y="283"/>
                  </a:lnTo>
                  <a:lnTo>
                    <a:pt x="150" y="290"/>
                  </a:lnTo>
                  <a:lnTo>
                    <a:pt x="140" y="287"/>
                  </a:lnTo>
                  <a:lnTo>
                    <a:pt x="141" y="293"/>
                  </a:lnTo>
                  <a:lnTo>
                    <a:pt x="134" y="304"/>
                  </a:lnTo>
                  <a:lnTo>
                    <a:pt x="135" y="312"/>
                  </a:lnTo>
                  <a:lnTo>
                    <a:pt x="109" y="328"/>
                  </a:lnTo>
                  <a:lnTo>
                    <a:pt x="114" y="328"/>
                  </a:lnTo>
                  <a:lnTo>
                    <a:pt x="114" y="333"/>
                  </a:lnTo>
                  <a:lnTo>
                    <a:pt x="92" y="368"/>
                  </a:lnTo>
                  <a:lnTo>
                    <a:pt x="83" y="374"/>
                  </a:lnTo>
                  <a:lnTo>
                    <a:pt x="83" y="378"/>
                  </a:lnTo>
                  <a:lnTo>
                    <a:pt x="72" y="377"/>
                  </a:lnTo>
                  <a:lnTo>
                    <a:pt x="82" y="354"/>
                  </a:lnTo>
                  <a:lnTo>
                    <a:pt x="79" y="345"/>
                  </a:lnTo>
                  <a:lnTo>
                    <a:pt x="66" y="341"/>
                  </a:lnTo>
                  <a:lnTo>
                    <a:pt x="54" y="343"/>
                  </a:lnTo>
                  <a:lnTo>
                    <a:pt x="18" y="313"/>
                  </a:lnTo>
                  <a:lnTo>
                    <a:pt x="1" y="296"/>
                  </a:lnTo>
                  <a:lnTo>
                    <a:pt x="5" y="283"/>
                  </a:lnTo>
                  <a:lnTo>
                    <a:pt x="0" y="276"/>
                  </a:lnTo>
                  <a:lnTo>
                    <a:pt x="10" y="260"/>
                  </a:lnTo>
                  <a:close/>
                </a:path>
              </a:pathLst>
            </a:custGeom>
            <a:solidFill>
              <a:srgbClr val="FFFFFF"/>
            </a:solidFill>
            <a:ln w="16510">
              <a:solidFill>
                <a:srgbClr val="008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B58F4CB4-F4AA-454F-AC36-A3DFD6B93A8A}"/>
                </a:ext>
              </a:extLst>
            </p:cNvPr>
            <p:cNvSpPr>
              <a:spLocks noChangeArrowheads="1"/>
            </p:cNvSpPr>
            <p:nvPr/>
          </p:nvSpPr>
          <p:spPr bwMode="auto">
            <a:xfrm>
              <a:off x="5076825" y="1537335"/>
              <a:ext cx="6540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NJ</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4" name="Freeform 49">
              <a:extLst>
                <a:ext uri="{FF2B5EF4-FFF2-40B4-BE49-F238E27FC236}">
                  <a16:creationId xmlns:a16="http://schemas.microsoft.com/office/drawing/2014/main" id="{C05B5A2E-1436-4F0A-8085-A66970620E24}"/>
                </a:ext>
              </a:extLst>
            </p:cNvPr>
            <p:cNvSpPr>
              <a:spLocks/>
            </p:cNvSpPr>
            <p:nvPr/>
          </p:nvSpPr>
          <p:spPr bwMode="auto">
            <a:xfrm>
              <a:off x="4495800" y="1575435"/>
              <a:ext cx="377825" cy="339090"/>
            </a:xfrm>
            <a:custGeom>
              <a:avLst/>
              <a:gdLst>
                <a:gd name="T0" fmla="*/ 360 w 595"/>
                <a:gd name="T1" fmla="*/ 328 h 534"/>
                <a:gd name="T2" fmla="*/ 344 w 595"/>
                <a:gd name="T3" fmla="*/ 364 h 534"/>
                <a:gd name="T4" fmla="*/ 328 w 595"/>
                <a:gd name="T5" fmla="*/ 394 h 534"/>
                <a:gd name="T6" fmla="*/ 306 w 595"/>
                <a:gd name="T7" fmla="*/ 429 h 534"/>
                <a:gd name="T8" fmla="*/ 290 w 595"/>
                <a:gd name="T9" fmla="*/ 455 h 534"/>
                <a:gd name="T10" fmla="*/ 290 w 595"/>
                <a:gd name="T11" fmla="*/ 474 h 534"/>
                <a:gd name="T12" fmla="*/ 277 w 595"/>
                <a:gd name="T13" fmla="*/ 492 h 534"/>
                <a:gd name="T14" fmla="*/ 254 w 595"/>
                <a:gd name="T15" fmla="*/ 494 h 534"/>
                <a:gd name="T16" fmla="*/ 227 w 595"/>
                <a:gd name="T17" fmla="*/ 507 h 534"/>
                <a:gd name="T18" fmla="*/ 207 w 595"/>
                <a:gd name="T19" fmla="*/ 520 h 534"/>
                <a:gd name="T20" fmla="*/ 162 w 595"/>
                <a:gd name="T21" fmla="*/ 521 h 534"/>
                <a:gd name="T22" fmla="*/ 131 w 595"/>
                <a:gd name="T23" fmla="*/ 534 h 534"/>
                <a:gd name="T24" fmla="*/ 97 w 595"/>
                <a:gd name="T25" fmla="*/ 521 h 534"/>
                <a:gd name="T26" fmla="*/ 81 w 595"/>
                <a:gd name="T27" fmla="*/ 492 h 534"/>
                <a:gd name="T28" fmla="*/ 71 w 595"/>
                <a:gd name="T29" fmla="*/ 485 h 534"/>
                <a:gd name="T30" fmla="*/ 55 w 595"/>
                <a:gd name="T31" fmla="*/ 468 h 534"/>
                <a:gd name="T32" fmla="*/ 29 w 595"/>
                <a:gd name="T33" fmla="*/ 442 h 534"/>
                <a:gd name="T34" fmla="*/ 14 w 595"/>
                <a:gd name="T35" fmla="*/ 410 h 534"/>
                <a:gd name="T36" fmla="*/ 7 w 595"/>
                <a:gd name="T37" fmla="*/ 375 h 534"/>
                <a:gd name="T38" fmla="*/ 12 w 595"/>
                <a:gd name="T39" fmla="*/ 351 h 534"/>
                <a:gd name="T40" fmla="*/ 45 w 595"/>
                <a:gd name="T41" fmla="*/ 320 h 534"/>
                <a:gd name="T42" fmla="*/ 53 w 595"/>
                <a:gd name="T43" fmla="*/ 289 h 534"/>
                <a:gd name="T44" fmla="*/ 78 w 595"/>
                <a:gd name="T45" fmla="*/ 255 h 534"/>
                <a:gd name="T46" fmla="*/ 91 w 595"/>
                <a:gd name="T47" fmla="*/ 277 h 534"/>
                <a:gd name="T48" fmla="*/ 105 w 595"/>
                <a:gd name="T49" fmla="*/ 255 h 534"/>
                <a:gd name="T50" fmla="*/ 107 w 595"/>
                <a:gd name="T51" fmla="*/ 231 h 534"/>
                <a:gd name="T52" fmla="*/ 133 w 595"/>
                <a:gd name="T53" fmla="*/ 203 h 534"/>
                <a:gd name="T54" fmla="*/ 170 w 595"/>
                <a:gd name="T55" fmla="*/ 198 h 534"/>
                <a:gd name="T56" fmla="*/ 195 w 595"/>
                <a:gd name="T57" fmla="*/ 173 h 534"/>
                <a:gd name="T58" fmla="*/ 220 w 595"/>
                <a:gd name="T59" fmla="*/ 147 h 534"/>
                <a:gd name="T60" fmla="*/ 224 w 595"/>
                <a:gd name="T61" fmla="*/ 121 h 534"/>
                <a:gd name="T62" fmla="*/ 231 w 595"/>
                <a:gd name="T63" fmla="*/ 104 h 534"/>
                <a:gd name="T64" fmla="*/ 247 w 595"/>
                <a:gd name="T65" fmla="*/ 52 h 534"/>
                <a:gd name="T66" fmla="*/ 240 w 595"/>
                <a:gd name="T67" fmla="*/ 11 h 534"/>
                <a:gd name="T68" fmla="*/ 257 w 595"/>
                <a:gd name="T69" fmla="*/ 37 h 534"/>
                <a:gd name="T70" fmla="*/ 348 w 595"/>
                <a:gd name="T71" fmla="*/ 144 h 534"/>
                <a:gd name="T72" fmla="*/ 406 w 595"/>
                <a:gd name="T73" fmla="*/ 211 h 534"/>
                <a:gd name="T74" fmla="*/ 429 w 595"/>
                <a:gd name="T75" fmla="*/ 185 h 534"/>
                <a:gd name="T76" fmla="*/ 457 w 595"/>
                <a:gd name="T77" fmla="*/ 176 h 534"/>
                <a:gd name="T78" fmla="*/ 470 w 595"/>
                <a:gd name="T79" fmla="*/ 160 h 534"/>
                <a:gd name="T80" fmla="*/ 475 w 595"/>
                <a:gd name="T81" fmla="*/ 170 h 534"/>
                <a:gd name="T82" fmla="*/ 504 w 595"/>
                <a:gd name="T83" fmla="*/ 176 h 534"/>
                <a:gd name="T84" fmla="*/ 510 w 595"/>
                <a:gd name="T85" fmla="*/ 160 h 534"/>
                <a:gd name="T86" fmla="*/ 535 w 595"/>
                <a:gd name="T87" fmla="*/ 154 h 534"/>
                <a:gd name="T88" fmla="*/ 566 w 595"/>
                <a:gd name="T89" fmla="*/ 162 h 534"/>
                <a:gd name="T90" fmla="*/ 576 w 595"/>
                <a:gd name="T91" fmla="*/ 162 h 534"/>
                <a:gd name="T92" fmla="*/ 578 w 595"/>
                <a:gd name="T93" fmla="*/ 173 h 534"/>
                <a:gd name="T94" fmla="*/ 584 w 595"/>
                <a:gd name="T95" fmla="*/ 180 h 534"/>
                <a:gd name="T96" fmla="*/ 587 w 595"/>
                <a:gd name="T97" fmla="*/ 190 h 534"/>
                <a:gd name="T98" fmla="*/ 592 w 595"/>
                <a:gd name="T99" fmla="*/ 206 h 534"/>
                <a:gd name="T100" fmla="*/ 558 w 595"/>
                <a:gd name="T101" fmla="*/ 216 h 534"/>
                <a:gd name="T102" fmla="*/ 522 w 595"/>
                <a:gd name="T103" fmla="*/ 205 h 534"/>
                <a:gd name="T104" fmla="*/ 509 w 595"/>
                <a:gd name="T105" fmla="*/ 240 h 534"/>
                <a:gd name="T106" fmla="*/ 490 w 595"/>
                <a:gd name="T107" fmla="*/ 263 h 534"/>
                <a:gd name="T108" fmla="*/ 471 w 595"/>
                <a:gd name="T109" fmla="*/ 271 h 534"/>
                <a:gd name="T110" fmla="*/ 435 w 595"/>
                <a:gd name="T111" fmla="*/ 29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95" h="534">
                  <a:moveTo>
                    <a:pt x="413" y="338"/>
                  </a:moveTo>
                  <a:lnTo>
                    <a:pt x="409" y="345"/>
                  </a:lnTo>
                  <a:lnTo>
                    <a:pt x="403" y="349"/>
                  </a:lnTo>
                  <a:lnTo>
                    <a:pt x="383" y="341"/>
                  </a:lnTo>
                  <a:lnTo>
                    <a:pt x="376" y="328"/>
                  </a:lnTo>
                  <a:lnTo>
                    <a:pt x="364" y="320"/>
                  </a:lnTo>
                  <a:lnTo>
                    <a:pt x="360" y="328"/>
                  </a:lnTo>
                  <a:lnTo>
                    <a:pt x="361" y="332"/>
                  </a:lnTo>
                  <a:lnTo>
                    <a:pt x="357" y="335"/>
                  </a:lnTo>
                  <a:lnTo>
                    <a:pt x="358" y="346"/>
                  </a:lnTo>
                  <a:lnTo>
                    <a:pt x="354" y="352"/>
                  </a:lnTo>
                  <a:lnTo>
                    <a:pt x="353" y="358"/>
                  </a:lnTo>
                  <a:lnTo>
                    <a:pt x="348" y="358"/>
                  </a:lnTo>
                  <a:lnTo>
                    <a:pt x="344" y="364"/>
                  </a:lnTo>
                  <a:lnTo>
                    <a:pt x="344" y="367"/>
                  </a:lnTo>
                  <a:lnTo>
                    <a:pt x="345" y="368"/>
                  </a:lnTo>
                  <a:lnTo>
                    <a:pt x="345" y="371"/>
                  </a:lnTo>
                  <a:lnTo>
                    <a:pt x="341" y="374"/>
                  </a:lnTo>
                  <a:lnTo>
                    <a:pt x="331" y="385"/>
                  </a:lnTo>
                  <a:lnTo>
                    <a:pt x="331" y="387"/>
                  </a:lnTo>
                  <a:lnTo>
                    <a:pt x="328" y="394"/>
                  </a:lnTo>
                  <a:lnTo>
                    <a:pt x="329" y="397"/>
                  </a:lnTo>
                  <a:lnTo>
                    <a:pt x="325" y="403"/>
                  </a:lnTo>
                  <a:lnTo>
                    <a:pt x="324" y="407"/>
                  </a:lnTo>
                  <a:lnTo>
                    <a:pt x="321" y="414"/>
                  </a:lnTo>
                  <a:lnTo>
                    <a:pt x="314" y="419"/>
                  </a:lnTo>
                  <a:lnTo>
                    <a:pt x="308" y="426"/>
                  </a:lnTo>
                  <a:lnTo>
                    <a:pt x="306" y="429"/>
                  </a:lnTo>
                  <a:lnTo>
                    <a:pt x="301" y="432"/>
                  </a:lnTo>
                  <a:lnTo>
                    <a:pt x="299" y="435"/>
                  </a:lnTo>
                  <a:lnTo>
                    <a:pt x="299" y="436"/>
                  </a:lnTo>
                  <a:lnTo>
                    <a:pt x="293" y="443"/>
                  </a:lnTo>
                  <a:lnTo>
                    <a:pt x="293" y="446"/>
                  </a:lnTo>
                  <a:lnTo>
                    <a:pt x="289" y="450"/>
                  </a:lnTo>
                  <a:lnTo>
                    <a:pt x="290" y="455"/>
                  </a:lnTo>
                  <a:lnTo>
                    <a:pt x="283" y="461"/>
                  </a:lnTo>
                  <a:lnTo>
                    <a:pt x="285" y="463"/>
                  </a:lnTo>
                  <a:lnTo>
                    <a:pt x="283" y="466"/>
                  </a:lnTo>
                  <a:lnTo>
                    <a:pt x="283" y="468"/>
                  </a:lnTo>
                  <a:lnTo>
                    <a:pt x="289" y="468"/>
                  </a:lnTo>
                  <a:lnTo>
                    <a:pt x="293" y="471"/>
                  </a:lnTo>
                  <a:lnTo>
                    <a:pt x="290" y="474"/>
                  </a:lnTo>
                  <a:lnTo>
                    <a:pt x="282" y="479"/>
                  </a:lnTo>
                  <a:lnTo>
                    <a:pt x="280" y="484"/>
                  </a:lnTo>
                  <a:lnTo>
                    <a:pt x="283" y="485"/>
                  </a:lnTo>
                  <a:lnTo>
                    <a:pt x="286" y="484"/>
                  </a:lnTo>
                  <a:lnTo>
                    <a:pt x="285" y="488"/>
                  </a:lnTo>
                  <a:lnTo>
                    <a:pt x="277" y="491"/>
                  </a:lnTo>
                  <a:lnTo>
                    <a:pt x="277" y="492"/>
                  </a:lnTo>
                  <a:lnTo>
                    <a:pt x="273" y="494"/>
                  </a:lnTo>
                  <a:lnTo>
                    <a:pt x="269" y="500"/>
                  </a:lnTo>
                  <a:lnTo>
                    <a:pt x="263" y="501"/>
                  </a:lnTo>
                  <a:lnTo>
                    <a:pt x="261" y="500"/>
                  </a:lnTo>
                  <a:lnTo>
                    <a:pt x="261" y="495"/>
                  </a:lnTo>
                  <a:lnTo>
                    <a:pt x="259" y="492"/>
                  </a:lnTo>
                  <a:lnTo>
                    <a:pt x="254" y="494"/>
                  </a:lnTo>
                  <a:lnTo>
                    <a:pt x="248" y="497"/>
                  </a:lnTo>
                  <a:lnTo>
                    <a:pt x="234" y="507"/>
                  </a:lnTo>
                  <a:lnTo>
                    <a:pt x="231" y="505"/>
                  </a:lnTo>
                  <a:lnTo>
                    <a:pt x="230" y="507"/>
                  </a:lnTo>
                  <a:lnTo>
                    <a:pt x="230" y="508"/>
                  </a:lnTo>
                  <a:lnTo>
                    <a:pt x="228" y="508"/>
                  </a:lnTo>
                  <a:lnTo>
                    <a:pt x="227" y="507"/>
                  </a:lnTo>
                  <a:lnTo>
                    <a:pt x="224" y="505"/>
                  </a:lnTo>
                  <a:lnTo>
                    <a:pt x="224" y="502"/>
                  </a:lnTo>
                  <a:lnTo>
                    <a:pt x="217" y="501"/>
                  </a:lnTo>
                  <a:lnTo>
                    <a:pt x="214" y="505"/>
                  </a:lnTo>
                  <a:lnTo>
                    <a:pt x="217" y="511"/>
                  </a:lnTo>
                  <a:lnTo>
                    <a:pt x="217" y="514"/>
                  </a:lnTo>
                  <a:lnTo>
                    <a:pt x="207" y="520"/>
                  </a:lnTo>
                  <a:lnTo>
                    <a:pt x="202" y="521"/>
                  </a:lnTo>
                  <a:lnTo>
                    <a:pt x="202" y="520"/>
                  </a:lnTo>
                  <a:lnTo>
                    <a:pt x="201" y="518"/>
                  </a:lnTo>
                  <a:lnTo>
                    <a:pt x="196" y="521"/>
                  </a:lnTo>
                  <a:lnTo>
                    <a:pt x="182" y="523"/>
                  </a:lnTo>
                  <a:lnTo>
                    <a:pt x="172" y="528"/>
                  </a:lnTo>
                  <a:lnTo>
                    <a:pt x="162" y="521"/>
                  </a:lnTo>
                  <a:lnTo>
                    <a:pt x="156" y="514"/>
                  </a:lnTo>
                  <a:lnTo>
                    <a:pt x="152" y="518"/>
                  </a:lnTo>
                  <a:lnTo>
                    <a:pt x="150" y="523"/>
                  </a:lnTo>
                  <a:lnTo>
                    <a:pt x="142" y="527"/>
                  </a:lnTo>
                  <a:lnTo>
                    <a:pt x="139" y="527"/>
                  </a:lnTo>
                  <a:lnTo>
                    <a:pt x="137" y="530"/>
                  </a:lnTo>
                  <a:lnTo>
                    <a:pt x="131" y="534"/>
                  </a:lnTo>
                  <a:lnTo>
                    <a:pt x="118" y="534"/>
                  </a:lnTo>
                  <a:lnTo>
                    <a:pt x="114" y="530"/>
                  </a:lnTo>
                  <a:lnTo>
                    <a:pt x="110" y="527"/>
                  </a:lnTo>
                  <a:lnTo>
                    <a:pt x="108" y="524"/>
                  </a:lnTo>
                  <a:lnTo>
                    <a:pt x="103" y="521"/>
                  </a:lnTo>
                  <a:lnTo>
                    <a:pt x="100" y="523"/>
                  </a:lnTo>
                  <a:lnTo>
                    <a:pt x="97" y="521"/>
                  </a:lnTo>
                  <a:lnTo>
                    <a:pt x="95" y="518"/>
                  </a:lnTo>
                  <a:lnTo>
                    <a:pt x="94" y="515"/>
                  </a:lnTo>
                  <a:lnTo>
                    <a:pt x="91" y="514"/>
                  </a:lnTo>
                  <a:lnTo>
                    <a:pt x="87" y="508"/>
                  </a:lnTo>
                  <a:lnTo>
                    <a:pt x="88" y="502"/>
                  </a:lnTo>
                  <a:lnTo>
                    <a:pt x="79" y="494"/>
                  </a:lnTo>
                  <a:lnTo>
                    <a:pt x="81" y="492"/>
                  </a:lnTo>
                  <a:lnTo>
                    <a:pt x="84" y="489"/>
                  </a:lnTo>
                  <a:lnTo>
                    <a:pt x="85" y="488"/>
                  </a:lnTo>
                  <a:lnTo>
                    <a:pt x="82" y="484"/>
                  </a:lnTo>
                  <a:lnTo>
                    <a:pt x="81" y="482"/>
                  </a:lnTo>
                  <a:lnTo>
                    <a:pt x="75" y="485"/>
                  </a:lnTo>
                  <a:lnTo>
                    <a:pt x="72" y="481"/>
                  </a:lnTo>
                  <a:lnTo>
                    <a:pt x="71" y="485"/>
                  </a:lnTo>
                  <a:lnTo>
                    <a:pt x="68" y="482"/>
                  </a:lnTo>
                  <a:lnTo>
                    <a:pt x="61" y="481"/>
                  </a:lnTo>
                  <a:lnTo>
                    <a:pt x="61" y="479"/>
                  </a:lnTo>
                  <a:lnTo>
                    <a:pt x="61" y="478"/>
                  </a:lnTo>
                  <a:lnTo>
                    <a:pt x="62" y="475"/>
                  </a:lnTo>
                  <a:lnTo>
                    <a:pt x="59" y="475"/>
                  </a:lnTo>
                  <a:lnTo>
                    <a:pt x="55" y="468"/>
                  </a:lnTo>
                  <a:lnTo>
                    <a:pt x="53" y="471"/>
                  </a:lnTo>
                  <a:lnTo>
                    <a:pt x="49" y="465"/>
                  </a:lnTo>
                  <a:lnTo>
                    <a:pt x="42" y="463"/>
                  </a:lnTo>
                  <a:lnTo>
                    <a:pt x="38" y="452"/>
                  </a:lnTo>
                  <a:lnTo>
                    <a:pt x="39" y="449"/>
                  </a:lnTo>
                  <a:lnTo>
                    <a:pt x="36" y="446"/>
                  </a:lnTo>
                  <a:lnTo>
                    <a:pt x="29" y="442"/>
                  </a:lnTo>
                  <a:lnTo>
                    <a:pt x="27" y="432"/>
                  </a:lnTo>
                  <a:lnTo>
                    <a:pt x="25" y="429"/>
                  </a:lnTo>
                  <a:lnTo>
                    <a:pt x="17" y="424"/>
                  </a:lnTo>
                  <a:lnTo>
                    <a:pt x="19" y="422"/>
                  </a:lnTo>
                  <a:lnTo>
                    <a:pt x="20" y="420"/>
                  </a:lnTo>
                  <a:lnTo>
                    <a:pt x="20" y="416"/>
                  </a:lnTo>
                  <a:lnTo>
                    <a:pt x="14" y="410"/>
                  </a:lnTo>
                  <a:lnTo>
                    <a:pt x="6" y="396"/>
                  </a:lnTo>
                  <a:lnTo>
                    <a:pt x="0" y="390"/>
                  </a:lnTo>
                  <a:lnTo>
                    <a:pt x="0" y="387"/>
                  </a:lnTo>
                  <a:lnTo>
                    <a:pt x="4" y="385"/>
                  </a:lnTo>
                  <a:lnTo>
                    <a:pt x="4" y="383"/>
                  </a:lnTo>
                  <a:lnTo>
                    <a:pt x="3" y="375"/>
                  </a:lnTo>
                  <a:lnTo>
                    <a:pt x="7" y="375"/>
                  </a:lnTo>
                  <a:lnTo>
                    <a:pt x="9" y="372"/>
                  </a:lnTo>
                  <a:lnTo>
                    <a:pt x="7" y="368"/>
                  </a:lnTo>
                  <a:lnTo>
                    <a:pt x="9" y="365"/>
                  </a:lnTo>
                  <a:lnTo>
                    <a:pt x="6" y="355"/>
                  </a:lnTo>
                  <a:lnTo>
                    <a:pt x="7" y="349"/>
                  </a:lnTo>
                  <a:lnTo>
                    <a:pt x="9" y="351"/>
                  </a:lnTo>
                  <a:lnTo>
                    <a:pt x="12" y="351"/>
                  </a:lnTo>
                  <a:lnTo>
                    <a:pt x="17" y="349"/>
                  </a:lnTo>
                  <a:lnTo>
                    <a:pt x="27" y="346"/>
                  </a:lnTo>
                  <a:lnTo>
                    <a:pt x="30" y="346"/>
                  </a:lnTo>
                  <a:lnTo>
                    <a:pt x="38" y="345"/>
                  </a:lnTo>
                  <a:lnTo>
                    <a:pt x="40" y="341"/>
                  </a:lnTo>
                  <a:lnTo>
                    <a:pt x="43" y="323"/>
                  </a:lnTo>
                  <a:lnTo>
                    <a:pt x="45" y="320"/>
                  </a:lnTo>
                  <a:lnTo>
                    <a:pt x="52" y="322"/>
                  </a:lnTo>
                  <a:lnTo>
                    <a:pt x="56" y="320"/>
                  </a:lnTo>
                  <a:lnTo>
                    <a:pt x="56" y="315"/>
                  </a:lnTo>
                  <a:lnTo>
                    <a:pt x="55" y="307"/>
                  </a:lnTo>
                  <a:lnTo>
                    <a:pt x="56" y="303"/>
                  </a:lnTo>
                  <a:lnTo>
                    <a:pt x="52" y="292"/>
                  </a:lnTo>
                  <a:lnTo>
                    <a:pt x="53" y="289"/>
                  </a:lnTo>
                  <a:lnTo>
                    <a:pt x="61" y="283"/>
                  </a:lnTo>
                  <a:lnTo>
                    <a:pt x="61" y="273"/>
                  </a:lnTo>
                  <a:lnTo>
                    <a:pt x="65" y="266"/>
                  </a:lnTo>
                  <a:lnTo>
                    <a:pt x="68" y="261"/>
                  </a:lnTo>
                  <a:lnTo>
                    <a:pt x="71" y="260"/>
                  </a:lnTo>
                  <a:lnTo>
                    <a:pt x="72" y="255"/>
                  </a:lnTo>
                  <a:lnTo>
                    <a:pt x="78" y="255"/>
                  </a:lnTo>
                  <a:lnTo>
                    <a:pt x="81" y="258"/>
                  </a:lnTo>
                  <a:lnTo>
                    <a:pt x="85" y="260"/>
                  </a:lnTo>
                  <a:lnTo>
                    <a:pt x="87" y="260"/>
                  </a:lnTo>
                  <a:lnTo>
                    <a:pt x="90" y="268"/>
                  </a:lnTo>
                  <a:lnTo>
                    <a:pt x="87" y="274"/>
                  </a:lnTo>
                  <a:lnTo>
                    <a:pt x="88" y="276"/>
                  </a:lnTo>
                  <a:lnTo>
                    <a:pt x="91" y="277"/>
                  </a:lnTo>
                  <a:lnTo>
                    <a:pt x="94" y="276"/>
                  </a:lnTo>
                  <a:lnTo>
                    <a:pt x="97" y="267"/>
                  </a:lnTo>
                  <a:lnTo>
                    <a:pt x="100" y="266"/>
                  </a:lnTo>
                  <a:lnTo>
                    <a:pt x="104" y="270"/>
                  </a:lnTo>
                  <a:lnTo>
                    <a:pt x="107" y="268"/>
                  </a:lnTo>
                  <a:lnTo>
                    <a:pt x="104" y="263"/>
                  </a:lnTo>
                  <a:lnTo>
                    <a:pt x="105" y="255"/>
                  </a:lnTo>
                  <a:lnTo>
                    <a:pt x="101" y="251"/>
                  </a:lnTo>
                  <a:lnTo>
                    <a:pt x="100" y="247"/>
                  </a:lnTo>
                  <a:lnTo>
                    <a:pt x="100" y="245"/>
                  </a:lnTo>
                  <a:lnTo>
                    <a:pt x="104" y="245"/>
                  </a:lnTo>
                  <a:lnTo>
                    <a:pt x="108" y="242"/>
                  </a:lnTo>
                  <a:lnTo>
                    <a:pt x="108" y="238"/>
                  </a:lnTo>
                  <a:lnTo>
                    <a:pt x="107" y="231"/>
                  </a:lnTo>
                  <a:lnTo>
                    <a:pt x="111" y="225"/>
                  </a:lnTo>
                  <a:lnTo>
                    <a:pt x="114" y="224"/>
                  </a:lnTo>
                  <a:lnTo>
                    <a:pt x="116" y="218"/>
                  </a:lnTo>
                  <a:lnTo>
                    <a:pt x="118" y="215"/>
                  </a:lnTo>
                  <a:lnTo>
                    <a:pt x="130" y="216"/>
                  </a:lnTo>
                  <a:lnTo>
                    <a:pt x="131" y="206"/>
                  </a:lnTo>
                  <a:lnTo>
                    <a:pt x="133" y="203"/>
                  </a:lnTo>
                  <a:lnTo>
                    <a:pt x="143" y="195"/>
                  </a:lnTo>
                  <a:lnTo>
                    <a:pt x="144" y="193"/>
                  </a:lnTo>
                  <a:lnTo>
                    <a:pt x="146" y="195"/>
                  </a:lnTo>
                  <a:lnTo>
                    <a:pt x="153" y="203"/>
                  </a:lnTo>
                  <a:lnTo>
                    <a:pt x="157" y="202"/>
                  </a:lnTo>
                  <a:lnTo>
                    <a:pt x="165" y="198"/>
                  </a:lnTo>
                  <a:lnTo>
                    <a:pt x="170" y="198"/>
                  </a:lnTo>
                  <a:lnTo>
                    <a:pt x="172" y="193"/>
                  </a:lnTo>
                  <a:lnTo>
                    <a:pt x="175" y="193"/>
                  </a:lnTo>
                  <a:lnTo>
                    <a:pt x="178" y="189"/>
                  </a:lnTo>
                  <a:lnTo>
                    <a:pt x="185" y="185"/>
                  </a:lnTo>
                  <a:lnTo>
                    <a:pt x="188" y="180"/>
                  </a:lnTo>
                  <a:lnTo>
                    <a:pt x="195" y="175"/>
                  </a:lnTo>
                  <a:lnTo>
                    <a:pt x="195" y="173"/>
                  </a:lnTo>
                  <a:lnTo>
                    <a:pt x="201" y="167"/>
                  </a:lnTo>
                  <a:lnTo>
                    <a:pt x="207" y="163"/>
                  </a:lnTo>
                  <a:lnTo>
                    <a:pt x="209" y="163"/>
                  </a:lnTo>
                  <a:lnTo>
                    <a:pt x="214" y="160"/>
                  </a:lnTo>
                  <a:lnTo>
                    <a:pt x="214" y="154"/>
                  </a:lnTo>
                  <a:lnTo>
                    <a:pt x="215" y="151"/>
                  </a:lnTo>
                  <a:lnTo>
                    <a:pt x="220" y="147"/>
                  </a:lnTo>
                  <a:lnTo>
                    <a:pt x="220" y="146"/>
                  </a:lnTo>
                  <a:lnTo>
                    <a:pt x="217" y="143"/>
                  </a:lnTo>
                  <a:lnTo>
                    <a:pt x="215" y="138"/>
                  </a:lnTo>
                  <a:lnTo>
                    <a:pt x="221" y="131"/>
                  </a:lnTo>
                  <a:lnTo>
                    <a:pt x="220" y="127"/>
                  </a:lnTo>
                  <a:lnTo>
                    <a:pt x="224" y="124"/>
                  </a:lnTo>
                  <a:lnTo>
                    <a:pt x="224" y="121"/>
                  </a:lnTo>
                  <a:lnTo>
                    <a:pt x="222" y="115"/>
                  </a:lnTo>
                  <a:lnTo>
                    <a:pt x="222" y="114"/>
                  </a:lnTo>
                  <a:lnTo>
                    <a:pt x="224" y="114"/>
                  </a:lnTo>
                  <a:lnTo>
                    <a:pt x="227" y="114"/>
                  </a:lnTo>
                  <a:lnTo>
                    <a:pt x="228" y="114"/>
                  </a:lnTo>
                  <a:lnTo>
                    <a:pt x="228" y="110"/>
                  </a:lnTo>
                  <a:lnTo>
                    <a:pt x="231" y="104"/>
                  </a:lnTo>
                  <a:lnTo>
                    <a:pt x="231" y="95"/>
                  </a:lnTo>
                  <a:lnTo>
                    <a:pt x="235" y="76"/>
                  </a:lnTo>
                  <a:lnTo>
                    <a:pt x="235" y="75"/>
                  </a:lnTo>
                  <a:lnTo>
                    <a:pt x="238" y="70"/>
                  </a:lnTo>
                  <a:lnTo>
                    <a:pt x="241" y="62"/>
                  </a:lnTo>
                  <a:lnTo>
                    <a:pt x="246" y="57"/>
                  </a:lnTo>
                  <a:lnTo>
                    <a:pt x="247" y="52"/>
                  </a:lnTo>
                  <a:lnTo>
                    <a:pt x="247" y="42"/>
                  </a:lnTo>
                  <a:lnTo>
                    <a:pt x="244" y="39"/>
                  </a:lnTo>
                  <a:lnTo>
                    <a:pt x="244" y="37"/>
                  </a:lnTo>
                  <a:lnTo>
                    <a:pt x="247" y="24"/>
                  </a:lnTo>
                  <a:lnTo>
                    <a:pt x="244" y="21"/>
                  </a:lnTo>
                  <a:lnTo>
                    <a:pt x="244" y="16"/>
                  </a:lnTo>
                  <a:lnTo>
                    <a:pt x="240" y="11"/>
                  </a:lnTo>
                  <a:lnTo>
                    <a:pt x="240" y="8"/>
                  </a:lnTo>
                  <a:lnTo>
                    <a:pt x="243" y="4"/>
                  </a:lnTo>
                  <a:lnTo>
                    <a:pt x="246" y="3"/>
                  </a:lnTo>
                  <a:lnTo>
                    <a:pt x="250" y="3"/>
                  </a:lnTo>
                  <a:lnTo>
                    <a:pt x="257" y="0"/>
                  </a:lnTo>
                  <a:lnTo>
                    <a:pt x="257" y="24"/>
                  </a:lnTo>
                  <a:lnTo>
                    <a:pt x="257" y="37"/>
                  </a:lnTo>
                  <a:lnTo>
                    <a:pt x="257" y="75"/>
                  </a:lnTo>
                  <a:lnTo>
                    <a:pt x="257" y="98"/>
                  </a:lnTo>
                  <a:lnTo>
                    <a:pt x="257" y="108"/>
                  </a:lnTo>
                  <a:lnTo>
                    <a:pt x="257" y="144"/>
                  </a:lnTo>
                  <a:lnTo>
                    <a:pt x="269" y="146"/>
                  </a:lnTo>
                  <a:lnTo>
                    <a:pt x="329" y="144"/>
                  </a:lnTo>
                  <a:lnTo>
                    <a:pt x="348" y="144"/>
                  </a:lnTo>
                  <a:lnTo>
                    <a:pt x="383" y="146"/>
                  </a:lnTo>
                  <a:lnTo>
                    <a:pt x="381" y="227"/>
                  </a:lnTo>
                  <a:lnTo>
                    <a:pt x="386" y="225"/>
                  </a:lnTo>
                  <a:lnTo>
                    <a:pt x="387" y="225"/>
                  </a:lnTo>
                  <a:lnTo>
                    <a:pt x="394" y="216"/>
                  </a:lnTo>
                  <a:lnTo>
                    <a:pt x="399" y="212"/>
                  </a:lnTo>
                  <a:lnTo>
                    <a:pt x="406" y="211"/>
                  </a:lnTo>
                  <a:lnTo>
                    <a:pt x="407" y="206"/>
                  </a:lnTo>
                  <a:lnTo>
                    <a:pt x="410" y="203"/>
                  </a:lnTo>
                  <a:lnTo>
                    <a:pt x="422" y="196"/>
                  </a:lnTo>
                  <a:lnTo>
                    <a:pt x="422" y="193"/>
                  </a:lnTo>
                  <a:lnTo>
                    <a:pt x="425" y="193"/>
                  </a:lnTo>
                  <a:lnTo>
                    <a:pt x="429" y="188"/>
                  </a:lnTo>
                  <a:lnTo>
                    <a:pt x="429" y="185"/>
                  </a:lnTo>
                  <a:lnTo>
                    <a:pt x="429" y="185"/>
                  </a:lnTo>
                  <a:lnTo>
                    <a:pt x="432" y="185"/>
                  </a:lnTo>
                  <a:lnTo>
                    <a:pt x="433" y="182"/>
                  </a:lnTo>
                  <a:lnTo>
                    <a:pt x="435" y="182"/>
                  </a:lnTo>
                  <a:lnTo>
                    <a:pt x="445" y="189"/>
                  </a:lnTo>
                  <a:lnTo>
                    <a:pt x="446" y="186"/>
                  </a:lnTo>
                  <a:lnTo>
                    <a:pt x="457" y="176"/>
                  </a:lnTo>
                  <a:lnTo>
                    <a:pt x="461" y="170"/>
                  </a:lnTo>
                  <a:lnTo>
                    <a:pt x="465" y="169"/>
                  </a:lnTo>
                  <a:lnTo>
                    <a:pt x="462" y="166"/>
                  </a:lnTo>
                  <a:lnTo>
                    <a:pt x="465" y="162"/>
                  </a:lnTo>
                  <a:lnTo>
                    <a:pt x="465" y="159"/>
                  </a:lnTo>
                  <a:lnTo>
                    <a:pt x="468" y="157"/>
                  </a:lnTo>
                  <a:lnTo>
                    <a:pt x="470" y="160"/>
                  </a:lnTo>
                  <a:lnTo>
                    <a:pt x="474" y="160"/>
                  </a:lnTo>
                  <a:lnTo>
                    <a:pt x="474" y="160"/>
                  </a:lnTo>
                  <a:lnTo>
                    <a:pt x="474" y="163"/>
                  </a:lnTo>
                  <a:lnTo>
                    <a:pt x="468" y="163"/>
                  </a:lnTo>
                  <a:lnTo>
                    <a:pt x="470" y="167"/>
                  </a:lnTo>
                  <a:lnTo>
                    <a:pt x="474" y="167"/>
                  </a:lnTo>
                  <a:lnTo>
                    <a:pt x="475" y="170"/>
                  </a:lnTo>
                  <a:lnTo>
                    <a:pt x="481" y="175"/>
                  </a:lnTo>
                  <a:lnTo>
                    <a:pt x="484" y="173"/>
                  </a:lnTo>
                  <a:lnTo>
                    <a:pt x="485" y="175"/>
                  </a:lnTo>
                  <a:lnTo>
                    <a:pt x="490" y="175"/>
                  </a:lnTo>
                  <a:lnTo>
                    <a:pt x="494" y="176"/>
                  </a:lnTo>
                  <a:lnTo>
                    <a:pt x="501" y="176"/>
                  </a:lnTo>
                  <a:lnTo>
                    <a:pt x="504" y="176"/>
                  </a:lnTo>
                  <a:lnTo>
                    <a:pt x="507" y="175"/>
                  </a:lnTo>
                  <a:lnTo>
                    <a:pt x="509" y="172"/>
                  </a:lnTo>
                  <a:lnTo>
                    <a:pt x="511" y="172"/>
                  </a:lnTo>
                  <a:lnTo>
                    <a:pt x="507" y="167"/>
                  </a:lnTo>
                  <a:lnTo>
                    <a:pt x="507" y="164"/>
                  </a:lnTo>
                  <a:lnTo>
                    <a:pt x="513" y="166"/>
                  </a:lnTo>
                  <a:lnTo>
                    <a:pt x="510" y="160"/>
                  </a:lnTo>
                  <a:lnTo>
                    <a:pt x="516" y="162"/>
                  </a:lnTo>
                  <a:lnTo>
                    <a:pt x="517" y="159"/>
                  </a:lnTo>
                  <a:lnTo>
                    <a:pt x="519" y="159"/>
                  </a:lnTo>
                  <a:lnTo>
                    <a:pt x="520" y="157"/>
                  </a:lnTo>
                  <a:lnTo>
                    <a:pt x="529" y="162"/>
                  </a:lnTo>
                  <a:lnTo>
                    <a:pt x="532" y="157"/>
                  </a:lnTo>
                  <a:lnTo>
                    <a:pt x="535" y="154"/>
                  </a:lnTo>
                  <a:lnTo>
                    <a:pt x="535" y="153"/>
                  </a:lnTo>
                  <a:lnTo>
                    <a:pt x="537" y="151"/>
                  </a:lnTo>
                  <a:lnTo>
                    <a:pt x="540" y="149"/>
                  </a:lnTo>
                  <a:lnTo>
                    <a:pt x="550" y="151"/>
                  </a:lnTo>
                  <a:lnTo>
                    <a:pt x="559" y="160"/>
                  </a:lnTo>
                  <a:lnTo>
                    <a:pt x="563" y="164"/>
                  </a:lnTo>
                  <a:lnTo>
                    <a:pt x="566" y="162"/>
                  </a:lnTo>
                  <a:lnTo>
                    <a:pt x="569" y="166"/>
                  </a:lnTo>
                  <a:lnTo>
                    <a:pt x="571" y="166"/>
                  </a:lnTo>
                  <a:lnTo>
                    <a:pt x="569" y="162"/>
                  </a:lnTo>
                  <a:lnTo>
                    <a:pt x="569" y="162"/>
                  </a:lnTo>
                  <a:lnTo>
                    <a:pt x="574" y="164"/>
                  </a:lnTo>
                  <a:lnTo>
                    <a:pt x="575" y="164"/>
                  </a:lnTo>
                  <a:lnTo>
                    <a:pt x="576" y="162"/>
                  </a:lnTo>
                  <a:lnTo>
                    <a:pt x="579" y="163"/>
                  </a:lnTo>
                  <a:lnTo>
                    <a:pt x="581" y="163"/>
                  </a:lnTo>
                  <a:lnTo>
                    <a:pt x="582" y="169"/>
                  </a:lnTo>
                  <a:lnTo>
                    <a:pt x="581" y="169"/>
                  </a:lnTo>
                  <a:lnTo>
                    <a:pt x="576" y="170"/>
                  </a:lnTo>
                  <a:lnTo>
                    <a:pt x="575" y="170"/>
                  </a:lnTo>
                  <a:lnTo>
                    <a:pt x="578" y="173"/>
                  </a:lnTo>
                  <a:lnTo>
                    <a:pt x="579" y="177"/>
                  </a:lnTo>
                  <a:lnTo>
                    <a:pt x="581" y="175"/>
                  </a:lnTo>
                  <a:lnTo>
                    <a:pt x="582" y="176"/>
                  </a:lnTo>
                  <a:lnTo>
                    <a:pt x="584" y="175"/>
                  </a:lnTo>
                  <a:lnTo>
                    <a:pt x="584" y="177"/>
                  </a:lnTo>
                  <a:lnTo>
                    <a:pt x="581" y="179"/>
                  </a:lnTo>
                  <a:lnTo>
                    <a:pt x="584" y="180"/>
                  </a:lnTo>
                  <a:lnTo>
                    <a:pt x="589" y="180"/>
                  </a:lnTo>
                  <a:lnTo>
                    <a:pt x="587" y="183"/>
                  </a:lnTo>
                  <a:lnTo>
                    <a:pt x="588" y="186"/>
                  </a:lnTo>
                  <a:lnTo>
                    <a:pt x="587" y="186"/>
                  </a:lnTo>
                  <a:lnTo>
                    <a:pt x="587" y="188"/>
                  </a:lnTo>
                  <a:lnTo>
                    <a:pt x="587" y="189"/>
                  </a:lnTo>
                  <a:lnTo>
                    <a:pt x="587" y="190"/>
                  </a:lnTo>
                  <a:lnTo>
                    <a:pt x="592" y="192"/>
                  </a:lnTo>
                  <a:lnTo>
                    <a:pt x="594" y="195"/>
                  </a:lnTo>
                  <a:lnTo>
                    <a:pt x="594" y="196"/>
                  </a:lnTo>
                  <a:lnTo>
                    <a:pt x="592" y="199"/>
                  </a:lnTo>
                  <a:lnTo>
                    <a:pt x="594" y="202"/>
                  </a:lnTo>
                  <a:lnTo>
                    <a:pt x="592" y="205"/>
                  </a:lnTo>
                  <a:lnTo>
                    <a:pt x="592" y="206"/>
                  </a:lnTo>
                  <a:lnTo>
                    <a:pt x="595" y="208"/>
                  </a:lnTo>
                  <a:lnTo>
                    <a:pt x="591" y="214"/>
                  </a:lnTo>
                  <a:lnTo>
                    <a:pt x="591" y="219"/>
                  </a:lnTo>
                  <a:lnTo>
                    <a:pt x="587" y="227"/>
                  </a:lnTo>
                  <a:lnTo>
                    <a:pt x="584" y="235"/>
                  </a:lnTo>
                  <a:lnTo>
                    <a:pt x="582" y="237"/>
                  </a:lnTo>
                  <a:lnTo>
                    <a:pt x="558" y="216"/>
                  </a:lnTo>
                  <a:lnTo>
                    <a:pt x="535" y="196"/>
                  </a:lnTo>
                  <a:lnTo>
                    <a:pt x="529" y="192"/>
                  </a:lnTo>
                  <a:lnTo>
                    <a:pt x="520" y="186"/>
                  </a:lnTo>
                  <a:lnTo>
                    <a:pt x="520" y="198"/>
                  </a:lnTo>
                  <a:lnTo>
                    <a:pt x="519" y="202"/>
                  </a:lnTo>
                  <a:lnTo>
                    <a:pt x="520" y="203"/>
                  </a:lnTo>
                  <a:lnTo>
                    <a:pt x="522" y="205"/>
                  </a:lnTo>
                  <a:lnTo>
                    <a:pt x="513" y="218"/>
                  </a:lnTo>
                  <a:lnTo>
                    <a:pt x="514" y="219"/>
                  </a:lnTo>
                  <a:lnTo>
                    <a:pt x="511" y="225"/>
                  </a:lnTo>
                  <a:lnTo>
                    <a:pt x="511" y="227"/>
                  </a:lnTo>
                  <a:lnTo>
                    <a:pt x="513" y="231"/>
                  </a:lnTo>
                  <a:lnTo>
                    <a:pt x="510" y="235"/>
                  </a:lnTo>
                  <a:lnTo>
                    <a:pt x="509" y="240"/>
                  </a:lnTo>
                  <a:lnTo>
                    <a:pt x="504" y="241"/>
                  </a:lnTo>
                  <a:lnTo>
                    <a:pt x="501" y="244"/>
                  </a:lnTo>
                  <a:lnTo>
                    <a:pt x="497" y="248"/>
                  </a:lnTo>
                  <a:lnTo>
                    <a:pt x="494" y="253"/>
                  </a:lnTo>
                  <a:lnTo>
                    <a:pt x="496" y="254"/>
                  </a:lnTo>
                  <a:lnTo>
                    <a:pt x="496" y="255"/>
                  </a:lnTo>
                  <a:lnTo>
                    <a:pt x="490" y="263"/>
                  </a:lnTo>
                  <a:lnTo>
                    <a:pt x="485" y="261"/>
                  </a:lnTo>
                  <a:lnTo>
                    <a:pt x="484" y="266"/>
                  </a:lnTo>
                  <a:lnTo>
                    <a:pt x="480" y="270"/>
                  </a:lnTo>
                  <a:lnTo>
                    <a:pt x="475" y="273"/>
                  </a:lnTo>
                  <a:lnTo>
                    <a:pt x="475" y="268"/>
                  </a:lnTo>
                  <a:lnTo>
                    <a:pt x="472" y="268"/>
                  </a:lnTo>
                  <a:lnTo>
                    <a:pt x="471" y="271"/>
                  </a:lnTo>
                  <a:lnTo>
                    <a:pt x="467" y="277"/>
                  </a:lnTo>
                  <a:lnTo>
                    <a:pt x="464" y="284"/>
                  </a:lnTo>
                  <a:lnTo>
                    <a:pt x="458" y="294"/>
                  </a:lnTo>
                  <a:lnTo>
                    <a:pt x="442" y="281"/>
                  </a:lnTo>
                  <a:lnTo>
                    <a:pt x="438" y="289"/>
                  </a:lnTo>
                  <a:lnTo>
                    <a:pt x="435" y="290"/>
                  </a:lnTo>
                  <a:lnTo>
                    <a:pt x="435" y="294"/>
                  </a:lnTo>
                  <a:lnTo>
                    <a:pt x="431" y="303"/>
                  </a:lnTo>
                  <a:lnTo>
                    <a:pt x="431" y="310"/>
                  </a:lnTo>
                  <a:lnTo>
                    <a:pt x="426" y="310"/>
                  </a:lnTo>
                  <a:lnTo>
                    <a:pt x="426" y="310"/>
                  </a:lnTo>
                  <a:lnTo>
                    <a:pt x="413" y="338"/>
                  </a:lnTo>
                  <a:close/>
                </a:path>
              </a:pathLst>
            </a:custGeom>
            <a:solidFill>
              <a:srgbClr val="FFFFFF"/>
            </a:solidFill>
            <a:ln w="16510">
              <a:solidFill>
                <a:srgbClr val="008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A1B7B2D3-DD90-4C6A-8425-4CB827038E7C}"/>
                </a:ext>
              </a:extLst>
            </p:cNvPr>
            <p:cNvSpPr>
              <a:spLocks noChangeArrowheads="1"/>
            </p:cNvSpPr>
            <p:nvPr/>
          </p:nvSpPr>
          <p:spPr bwMode="auto">
            <a:xfrm>
              <a:off x="4580255" y="1743710"/>
              <a:ext cx="8191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WV</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6" name="Rectangle 55">
              <a:extLst>
                <a:ext uri="{FF2B5EF4-FFF2-40B4-BE49-F238E27FC236}">
                  <a16:creationId xmlns:a16="http://schemas.microsoft.com/office/drawing/2014/main" id="{72FF1B5A-64FA-4A98-8202-316147E7F498}"/>
                </a:ext>
              </a:extLst>
            </p:cNvPr>
            <p:cNvSpPr>
              <a:spLocks noChangeArrowheads="1"/>
            </p:cNvSpPr>
            <p:nvPr/>
          </p:nvSpPr>
          <p:spPr bwMode="auto">
            <a:xfrm>
              <a:off x="5086350" y="1743710"/>
              <a:ext cx="7112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DE</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7" name="Rectangle 56">
              <a:extLst>
                <a:ext uri="{FF2B5EF4-FFF2-40B4-BE49-F238E27FC236}">
                  <a16:creationId xmlns:a16="http://schemas.microsoft.com/office/drawing/2014/main" id="{C43F12CF-49D4-4F1A-AC7E-0AD68BFA5880}"/>
                </a:ext>
              </a:extLst>
            </p:cNvPr>
            <p:cNvSpPr>
              <a:spLocks noChangeArrowheads="1"/>
            </p:cNvSpPr>
            <p:nvPr/>
          </p:nvSpPr>
          <p:spPr bwMode="auto">
            <a:xfrm>
              <a:off x="5335270" y="1502410"/>
              <a:ext cx="5143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RI</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8" name="Freeform 53">
              <a:extLst>
                <a:ext uri="{FF2B5EF4-FFF2-40B4-BE49-F238E27FC236}">
                  <a16:creationId xmlns:a16="http://schemas.microsoft.com/office/drawing/2014/main" id="{4BDCE192-A478-4694-9A4E-FEEEBA71C8EC}"/>
                </a:ext>
              </a:extLst>
            </p:cNvPr>
            <p:cNvSpPr>
              <a:spLocks/>
            </p:cNvSpPr>
            <p:nvPr/>
          </p:nvSpPr>
          <p:spPr bwMode="auto">
            <a:xfrm>
              <a:off x="3469005" y="1668145"/>
              <a:ext cx="308610" cy="553085"/>
            </a:xfrm>
            <a:custGeom>
              <a:avLst/>
              <a:gdLst>
                <a:gd name="T0" fmla="*/ 370 w 486"/>
                <a:gd name="T1" fmla="*/ 807 h 871"/>
                <a:gd name="T2" fmla="*/ 369 w 486"/>
                <a:gd name="T3" fmla="*/ 858 h 871"/>
                <a:gd name="T4" fmla="*/ 337 w 486"/>
                <a:gd name="T5" fmla="*/ 848 h 871"/>
                <a:gd name="T6" fmla="*/ 291 w 486"/>
                <a:gd name="T7" fmla="*/ 852 h 871"/>
                <a:gd name="T8" fmla="*/ 282 w 486"/>
                <a:gd name="T9" fmla="*/ 871 h 871"/>
                <a:gd name="T10" fmla="*/ 267 w 486"/>
                <a:gd name="T11" fmla="*/ 859 h 871"/>
                <a:gd name="T12" fmla="*/ 259 w 486"/>
                <a:gd name="T13" fmla="*/ 853 h 871"/>
                <a:gd name="T14" fmla="*/ 243 w 486"/>
                <a:gd name="T15" fmla="*/ 826 h 871"/>
                <a:gd name="T16" fmla="*/ 250 w 486"/>
                <a:gd name="T17" fmla="*/ 800 h 871"/>
                <a:gd name="T18" fmla="*/ 241 w 486"/>
                <a:gd name="T19" fmla="*/ 762 h 871"/>
                <a:gd name="T20" fmla="*/ 202 w 486"/>
                <a:gd name="T21" fmla="*/ 731 h 871"/>
                <a:gd name="T22" fmla="*/ 189 w 486"/>
                <a:gd name="T23" fmla="*/ 722 h 871"/>
                <a:gd name="T24" fmla="*/ 153 w 486"/>
                <a:gd name="T25" fmla="*/ 697 h 871"/>
                <a:gd name="T26" fmla="*/ 143 w 486"/>
                <a:gd name="T27" fmla="*/ 656 h 871"/>
                <a:gd name="T28" fmla="*/ 162 w 486"/>
                <a:gd name="T29" fmla="*/ 614 h 871"/>
                <a:gd name="T30" fmla="*/ 171 w 486"/>
                <a:gd name="T31" fmla="*/ 588 h 871"/>
                <a:gd name="T32" fmla="*/ 127 w 486"/>
                <a:gd name="T33" fmla="*/ 567 h 871"/>
                <a:gd name="T34" fmla="*/ 98 w 486"/>
                <a:gd name="T35" fmla="*/ 553 h 871"/>
                <a:gd name="T36" fmla="*/ 90 w 486"/>
                <a:gd name="T37" fmla="*/ 515 h 871"/>
                <a:gd name="T38" fmla="*/ 43 w 486"/>
                <a:gd name="T39" fmla="*/ 475 h 871"/>
                <a:gd name="T40" fmla="*/ 9 w 486"/>
                <a:gd name="T41" fmla="*/ 426 h 871"/>
                <a:gd name="T42" fmla="*/ 2 w 486"/>
                <a:gd name="T43" fmla="*/ 394 h 871"/>
                <a:gd name="T44" fmla="*/ 12 w 486"/>
                <a:gd name="T45" fmla="*/ 343 h 871"/>
                <a:gd name="T46" fmla="*/ 13 w 486"/>
                <a:gd name="T47" fmla="*/ 317 h 871"/>
                <a:gd name="T48" fmla="*/ 46 w 486"/>
                <a:gd name="T49" fmla="*/ 296 h 871"/>
                <a:gd name="T50" fmla="*/ 68 w 486"/>
                <a:gd name="T51" fmla="*/ 252 h 871"/>
                <a:gd name="T52" fmla="*/ 51 w 486"/>
                <a:gd name="T53" fmla="*/ 208 h 871"/>
                <a:gd name="T54" fmla="*/ 69 w 486"/>
                <a:gd name="T55" fmla="*/ 177 h 871"/>
                <a:gd name="T56" fmla="*/ 119 w 486"/>
                <a:gd name="T57" fmla="*/ 160 h 871"/>
                <a:gd name="T58" fmla="*/ 143 w 486"/>
                <a:gd name="T59" fmla="*/ 140 h 871"/>
                <a:gd name="T60" fmla="*/ 166 w 486"/>
                <a:gd name="T61" fmla="*/ 86 h 871"/>
                <a:gd name="T62" fmla="*/ 156 w 486"/>
                <a:gd name="T63" fmla="*/ 57 h 871"/>
                <a:gd name="T64" fmla="*/ 130 w 486"/>
                <a:gd name="T65" fmla="*/ 24 h 871"/>
                <a:gd name="T66" fmla="*/ 107 w 486"/>
                <a:gd name="T67" fmla="*/ 0 h 871"/>
                <a:gd name="T68" fmla="*/ 312 w 486"/>
                <a:gd name="T69" fmla="*/ 3 h 871"/>
                <a:gd name="T70" fmla="*/ 445 w 486"/>
                <a:gd name="T71" fmla="*/ 33 h 871"/>
                <a:gd name="T72" fmla="*/ 483 w 486"/>
                <a:gd name="T73" fmla="*/ 196 h 871"/>
                <a:gd name="T74" fmla="*/ 483 w 486"/>
                <a:gd name="T75" fmla="*/ 378 h 871"/>
                <a:gd name="T76" fmla="*/ 471 w 486"/>
                <a:gd name="T77" fmla="*/ 514 h 871"/>
                <a:gd name="T78" fmla="*/ 475 w 486"/>
                <a:gd name="T79" fmla="*/ 530 h 871"/>
                <a:gd name="T80" fmla="*/ 471 w 486"/>
                <a:gd name="T81" fmla="*/ 546 h 871"/>
                <a:gd name="T82" fmla="*/ 481 w 486"/>
                <a:gd name="T83" fmla="*/ 565 h 871"/>
                <a:gd name="T84" fmla="*/ 486 w 486"/>
                <a:gd name="T85" fmla="*/ 593 h 871"/>
                <a:gd name="T86" fmla="*/ 471 w 486"/>
                <a:gd name="T87" fmla="*/ 617 h 871"/>
                <a:gd name="T88" fmla="*/ 468 w 486"/>
                <a:gd name="T89" fmla="*/ 637 h 871"/>
                <a:gd name="T90" fmla="*/ 458 w 486"/>
                <a:gd name="T91" fmla="*/ 647 h 871"/>
                <a:gd name="T92" fmla="*/ 441 w 486"/>
                <a:gd name="T93" fmla="*/ 667 h 871"/>
                <a:gd name="T94" fmla="*/ 428 w 486"/>
                <a:gd name="T95" fmla="*/ 679 h 871"/>
                <a:gd name="T96" fmla="*/ 429 w 486"/>
                <a:gd name="T97" fmla="*/ 696 h 871"/>
                <a:gd name="T98" fmla="*/ 421 w 486"/>
                <a:gd name="T99" fmla="*/ 709 h 871"/>
                <a:gd name="T100" fmla="*/ 421 w 486"/>
                <a:gd name="T101" fmla="*/ 726 h 871"/>
                <a:gd name="T102" fmla="*/ 421 w 486"/>
                <a:gd name="T103" fmla="*/ 732 h 871"/>
                <a:gd name="T104" fmla="*/ 415 w 486"/>
                <a:gd name="T105" fmla="*/ 742 h 871"/>
                <a:gd name="T106" fmla="*/ 408 w 486"/>
                <a:gd name="T107" fmla="*/ 773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86" h="871">
                  <a:moveTo>
                    <a:pt x="418" y="791"/>
                  </a:moveTo>
                  <a:lnTo>
                    <a:pt x="415" y="796"/>
                  </a:lnTo>
                  <a:lnTo>
                    <a:pt x="389" y="801"/>
                  </a:lnTo>
                  <a:lnTo>
                    <a:pt x="383" y="806"/>
                  </a:lnTo>
                  <a:lnTo>
                    <a:pt x="376" y="804"/>
                  </a:lnTo>
                  <a:lnTo>
                    <a:pt x="370" y="807"/>
                  </a:lnTo>
                  <a:lnTo>
                    <a:pt x="364" y="823"/>
                  </a:lnTo>
                  <a:lnTo>
                    <a:pt x="366" y="829"/>
                  </a:lnTo>
                  <a:lnTo>
                    <a:pt x="371" y="838"/>
                  </a:lnTo>
                  <a:lnTo>
                    <a:pt x="374" y="845"/>
                  </a:lnTo>
                  <a:lnTo>
                    <a:pt x="371" y="853"/>
                  </a:lnTo>
                  <a:lnTo>
                    <a:pt x="369" y="858"/>
                  </a:lnTo>
                  <a:lnTo>
                    <a:pt x="367" y="858"/>
                  </a:lnTo>
                  <a:lnTo>
                    <a:pt x="363" y="859"/>
                  </a:lnTo>
                  <a:lnTo>
                    <a:pt x="358" y="858"/>
                  </a:lnTo>
                  <a:lnTo>
                    <a:pt x="351" y="852"/>
                  </a:lnTo>
                  <a:lnTo>
                    <a:pt x="343" y="848"/>
                  </a:lnTo>
                  <a:lnTo>
                    <a:pt x="337" y="848"/>
                  </a:lnTo>
                  <a:lnTo>
                    <a:pt x="335" y="846"/>
                  </a:lnTo>
                  <a:lnTo>
                    <a:pt x="321" y="838"/>
                  </a:lnTo>
                  <a:lnTo>
                    <a:pt x="314" y="836"/>
                  </a:lnTo>
                  <a:lnTo>
                    <a:pt x="306" y="835"/>
                  </a:lnTo>
                  <a:lnTo>
                    <a:pt x="296" y="840"/>
                  </a:lnTo>
                  <a:lnTo>
                    <a:pt x="291" y="852"/>
                  </a:lnTo>
                  <a:lnTo>
                    <a:pt x="288" y="855"/>
                  </a:lnTo>
                  <a:lnTo>
                    <a:pt x="285" y="859"/>
                  </a:lnTo>
                  <a:lnTo>
                    <a:pt x="283" y="865"/>
                  </a:lnTo>
                  <a:lnTo>
                    <a:pt x="286" y="869"/>
                  </a:lnTo>
                  <a:lnTo>
                    <a:pt x="289" y="871"/>
                  </a:lnTo>
                  <a:lnTo>
                    <a:pt x="282" y="871"/>
                  </a:lnTo>
                  <a:lnTo>
                    <a:pt x="279" y="864"/>
                  </a:lnTo>
                  <a:lnTo>
                    <a:pt x="276" y="862"/>
                  </a:lnTo>
                  <a:lnTo>
                    <a:pt x="273" y="855"/>
                  </a:lnTo>
                  <a:lnTo>
                    <a:pt x="270" y="855"/>
                  </a:lnTo>
                  <a:lnTo>
                    <a:pt x="269" y="856"/>
                  </a:lnTo>
                  <a:lnTo>
                    <a:pt x="267" y="859"/>
                  </a:lnTo>
                  <a:lnTo>
                    <a:pt x="273" y="865"/>
                  </a:lnTo>
                  <a:lnTo>
                    <a:pt x="273" y="868"/>
                  </a:lnTo>
                  <a:lnTo>
                    <a:pt x="270" y="869"/>
                  </a:lnTo>
                  <a:lnTo>
                    <a:pt x="267" y="868"/>
                  </a:lnTo>
                  <a:lnTo>
                    <a:pt x="259" y="861"/>
                  </a:lnTo>
                  <a:lnTo>
                    <a:pt x="259" y="853"/>
                  </a:lnTo>
                  <a:lnTo>
                    <a:pt x="253" y="848"/>
                  </a:lnTo>
                  <a:lnTo>
                    <a:pt x="252" y="843"/>
                  </a:lnTo>
                  <a:lnTo>
                    <a:pt x="249" y="835"/>
                  </a:lnTo>
                  <a:lnTo>
                    <a:pt x="249" y="830"/>
                  </a:lnTo>
                  <a:lnTo>
                    <a:pt x="246" y="830"/>
                  </a:lnTo>
                  <a:lnTo>
                    <a:pt x="243" y="826"/>
                  </a:lnTo>
                  <a:lnTo>
                    <a:pt x="243" y="822"/>
                  </a:lnTo>
                  <a:lnTo>
                    <a:pt x="244" y="819"/>
                  </a:lnTo>
                  <a:lnTo>
                    <a:pt x="249" y="817"/>
                  </a:lnTo>
                  <a:lnTo>
                    <a:pt x="252" y="814"/>
                  </a:lnTo>
                  <a:lnTo>
                    <a:pt x="253" y="806"/>
                  </a:lnTo>
                  <a:lnTo>
                    <a:pt x="250" y="800"/>
                  </a:lnTo>
                  <a:lnTo>
                    <a:pt x="244" y="794"/>
                  </a:lnTo>
                  <a:lnTo>
                    <a:pt x="241" y="781"/>
                  </a:lnTo>
                  <a:lnTo>
                    <a:pt x="243" y="775"/>
                  </a:lnTo>
                  <a:lnTo>
                    <a:pt x="241" y="770"/>
                  </a:lnTo>
                  <a:lnTo>
                    <a:pt x="243" y="765"/>
                  </a:lnTo>
                  <a:lnTo>
                    <a:pt x="241" y="762"/>
                  </a:lnTo>
                  <a:lnTo>
                    <a:pt x="234" y="761"/>
                  </a:lnTo>
                  <a:lnTo>
                    <a:pt x="224" y="755"/>
                  </a:lnTo>
                  <a:lnTo>
                    <a:pt x="223" y="749"/>
                  </a:lnTo>
                  <a:lnTo>
                    <a:pt x="221" y="747"/>
                  </a:lnTo>
                  <a:lnTo>
                    <a:pt x="217" y="741"/>
                  </a:lnTo>
                  <a:lnTo>
                    <a:pt x="202" y="731"/>
                  </a:lnTo>
                  <a:lnTo>
                    <a:pt x="201" y="731"/>
                  </a:lnTo>
                  <a:lnTo>
                    <a:pt x="200" y="732"/>
                  </a:lnTo>
                  <a:lnTo>
                    <a:pt x="195" y="735"/>
                  </a:lnTo>
                  <a:lnTo>
                    <a:pt x="191" y="735"/>
                  </a:lnTo>
                  <a:lnTo>
                    <a:pt x="187" y="729"/>
                  </a:lnTo>
                  <a:lnTo>
                    <a:pt x="189" y="722"/>
                  </a:lnTo>
                  <a:lnTo>
                    <a:pt x="182" y="721"/>
                  </a:lnTo>
                  <a:lnTo>
                    <a:pt x="179" y="718"/>
                  </a:lnTo>
                  <a:lnTo>
                    <a:pt x="169" y="710"/>
                  </a:lnTo>
                  <a:lnTo>
                    <a:pt x="168" y="708"/>
                  </a:lnTo>
                  <a:lnTo>
                    <a:pt x="159" y="702"/>
                  </a:lnTo>
                  <a:lnTo>
                    <a:pt x="153" y="697"/>
                  </a:lnTo>
                  <a:lnTo>
                    <a:pt x="149" y="690"/>
                  </a:lnTo>
                  <a:lnTo>
                    <a:pt x="143" y="687"/>
                  </a:lnTo>
                  <a:lnTo>
                    <a:pt x="140" y="680"/>
                  </a:lnTo>
                  <a:lnTo>
                    <a:pt x="139" y="666"/>
                  </a:lnTo>
                  <a:lnTo>
                    <a:pt x="140" y="660"/>
                  </a:lnTo>
                  <a:lnTo>
                    <a:pt x="143" y="656"/>
                  </a:lnTo>
                  <a:lnTo>
                    <a:pt x="148" y="650"/>
                  </a:lnTo>
                  <a:lnTo>
                    <a:pt x="152" y="637"/>
                  </a:lnTo>
                  <a:lnTo>
                    <a:pt x="152" y="634"/>
                  </a:lnTo>
                  <a:lnTo>
                    <a:pt x="155" y="630"/>
                  </a:lnTo>
                  <a:lnTo>
                    <a:pt x="162" y="622"/>
                  </a:lnTo>
                  <a:lnTo>
                    <a:pt x="162" y="614"/>
                  </a:lnTo>
                  <a:lnTo>
                    <a:pt x="159" y="608"/>
                  </a:lnTo>
                  <a:lnTo>
                    <a:pt x="161" y="604"/>
                  </a:lnTo>
                  <a:lnTo>
                    <a:pt x="163" y="596"/>
                  </a:lnTo>
                  <a:lnTo>
                    <a:pt x="168" y="595"/>
                  </a:lnTo>
                  <a:lnTo>
                    <a:pt x="169" y="592"/>
                  </a:lnTo>
                  <a:lnTo>
                    <a:pt x="171" y="588"/>
                  </a:lnTo>
                  <a:lnTo>
                    <a:pt x="168" y="585"/>
                  </a:lnTo>
                  <a:lnTo>
                    <a:pt x="155" y="575"/>
                  </a:lnTo>
                  <a:lnTo>
                    <a:pt x="150" y="573"/>
                  </a:lnTo>
                  <a:lnTo>
                    <a:pt x="145" y="573"/>
                  </a:lnTo>
                  <a:lnTo>
                    <a:pt x="133" y="567"/>
                  </a:lnTo>
                  <a:lnTo>
                    <a:pt x="127" y="567"/>
                  </a:lnTo>
                  <a:lnTo>
                    <a:pt x="120" y="578"/>
                  </a:lnTo>
                  <a:lnTo>
                    <a:pt x="114" y="582"/>
                  </a:lnTo>
                  <a:lnTo>
                    <a:pt x="108" y="580"/>
                  </a:lnTo>
                  <a:lnTo>
                    <a:pt x="103" y="572"/>
                  </a:lnTo>
                  <a:lnTo>
                    <a:pt x="98" y="556"/>
                  </a:lnTo>
                  <a:lnTo>
                    <a:pt x="98" y="553"/>
                  </a:lnTo>
                  <a:lnTo>
                    <a:pt x="100" y="547"/>
                  </a:lnTo>
                  <a:lnTo>
                    <a:pt x="97" y="539"/>
                  </a:lnTo>
                  <a:lnTo>
                    <a:pt x="97" y="531"/>
                  </a:lnTo>
                  <a:lnTo>
                    <a:pt x="95" y="527"/>
                  </a:lnTo>
                  <a:lnTo>
                    <a:pt x="94" y="523"/>
                  </a:lnTo>
                  <a:lnTo>
                    <a:pt x="90" y="515"/>
                  </a:lnTo>
                  <a:lnTo>
                    <a:pt x="81" y="507"/>
                  </a:lnTo>
                  <a:lnTo>
                    <a:pt x="69" y="498"/>
                  </a:lnTo>
                  <a:lnTo>
                    <a:pt x="58" y="492"/>
                  </a:lnTo>
                  <a:lnTo>
                    <a:pt x="55" y="487"/>
                  </a:lnTo>
                  <a:lnTo>
                    <a:pt x="51" y="479"/>
                  </a:lnTo>
                  <a:lnTo>
                    <a:pt x="43" y="475"/>
                  </a:lnTo>
                  <a:lnTo>
                    <a:pt x="38" y="468"/>
                  </a:lnTo>
                  <a:lnTo>
                    <a:pt x="25" y="453"/>
                  </a:lnTo>
                  <a:lnTo>
                    <a:pt x="19" y="448"/>
                  </a:lnTo>
                  <a:lnTo>
                    <a:pt x="17" y="442"/>
                  </a:lnTo>
                  <a:lnTo>
                    <a:pt x="16" y="436"/>
                  </a:lnTo>
                  <a:lnTo>
                    <a:pt x="9" y="426"/>
                  </a:lnTo>
                  <a:lnTo>
                    <a:pt x="9" y="423"/>
                  </a:lnTo>
                  <a:lnTo>
                    <a:pt x="10" y="420"/>
                  </a:lnTo>
                  <a:lnTo>
                    <a:pt x="10" y="417"/>
                  </a:lnTo>
                  <a:lnTo>
                    <a:pt x="9" y="413"/>
                  </a:lnTo>
                  <a:lnTo>
                    <a:pt x="3" y="404"/>
                  </a:lnTo>
                  <a:lnTo>
                    <a:pt x="2" y="394"/>
                  </a:lnTo>
                  <a:lnTo>
                    <a:pt x="0" y="382"/>
                  </a:lnTo>
                  <a:lnTo>
                    <a:pt x="2" y="372"/>
                  </a:lnTo>
                  <a:lnTo>
                    <a:pt x="2" y="365"/>
                  </a:lnTo>
                  <a:lnTo>
                    <a:pt x="4" y="355"/>
                  </a:lnTo>
                  <a:lnTo>
                    <a:pt x="9" y="345"/>
                  </a:lnTo>
                  <a:lnTo>
                    <a:pt x="12" y="343"/>
                  </a:lnTo>
                  <a:lnTo>
                    <a:pt x="16" y="342"/>
                  </a:lnTo>
                  <a:lnTo>
                    <a:pt x="17" y="341"/>
                  </a:lnTo>
                  <a:lnTo>
                    <a:pt x="16" y="333"/>
                  </a:lnTo>
                  <a:lnTo>
                    <a:pt x="17" y="325"/>
                  </a:lnTo>
                  <a:lnTo>
                    <a:pt x="16" y="320"/>
                  </a:lnTo>
                  <a:lnTo>
                    <a:pt x="13" y="317"/>
                  </a:lnTo>
                  <a:lnTo>
                    <a:pt x="13" y="313"/>
                  </a:lnTo>
                  <a:lnTo>
                    <a:pt x="17" y="309"/>
                  </a:lnTo>
                  <a:lnTo>
                    <a:pt x="30" y="303"/>
                  </a:lnTo>
                  <a:lnTo>
                    <a:pt x="36" y="302"/>
                  </a:lnTo>
                  <a:lnTo>
                    <a:pt x="43" y="300"/>
                  </a:lnTo>
                  <a:lnTo>
                    <a:pt x="46" y="296"/>
                  </a:lnTo>
                  <a:lnTo>
                    <a:pt x="48" y="293"/>
                  </a:lnTo>
                  <a:lnTo>
                    <a:pt x="52" y="283"/>
                  </a:lnTo>
                  <a:lnTo>
                    <a:pt x="52" y="271"/>
                  </a:lnTo>
                  <a:lnTo>
                    <a:pt x="56" y="264"/>
                  </a:lnTo>
                  <a:lnTo>
                    <a:pt x="65" y="257"/>
                  </a:lnTo>
                  <a:lnTo>
                    <a:pt x="68" y="252"/>
                  </a:lnTo>
                  <a:lnTo>
                    <a:pt x="68" y="234"/>
                  </a:lnTo>
                  <a:lnTo>
                    <a:pt x="68" y="228"/>
                  </a:lnTo>
                  <a:lnTo>
                    <a:pt x="64" y="222"/>
                  </a:lnTo>
                  <a:lnTo>
                    <a:pt x="61" y="218"/>
                  </a:lnTo>
                  <a:lnTo>
                    <a:pt x="56" y="216"/>
                  </a:lnTo>
                  <a:lnTo>
                    <a:pt x="51" y="208"/>
                  </a:lnTo>
                  <a:lnTo>
                    <a:pt x="51" y="202"/>
                  </a:lnTo>
                  <a:lnTo>
                    <a:pt x="54" y="192"/>
                  </a:lnTo>
                  <a:lnTo>
                    <a:pt x="56" y="180"/>
                  </a:lnTo>
                  <a:lnTo>
                    <a:pt x="59" y="177"/>
                  </a:lnTo>
                  <a:lnTo>
                    <a:pt x="62" y="176"/>
                  </a:lnTo>
                  <a:lnTo>
                    <a:pt x="69" y="177"/>
                  </a:lnTo>
                  <a:lnTo>
                    <a:pt x="81" y="173"/>
                  </a:lnTo>
                  <a:lnTo>
                    <a:pt x="90" y="173"/>
                  </a:lnTo>
                  <a:lnTo>
                    <a:pt x="98" y="173"/>
                  </a:lnTo>
                  <a:lnTo>
                    <a:pt x="104" y="170"/>
                  </a:lnTo>
                  <a:lnTo>
                    <a:pt x="111" y="163"/>
                  </a:lnTo>
                  <a:lnTo>
                    <a:pt x="119" y="160"/>
                  </a:lnTo>
                  <a:lnTo>
                    <a:pt x="129" y="160"/>
                  </a:lnTo>
                  <a:lnTo>
                    <a:pt x="132" y="157"/>
                  </a:lnTo>
                  <a:lnTo>
                    <a:pt x="133" y="154"/>
                  </a:lnTo>
                  <a:lnTo>
                    <a:pt x="142" y="150"/>
                  </a:lnTo>
                  <a:lnTo>
                    <a:pt x="143" y="148"/>
                  </a:lnTo>
                  <a:lnTo>
                    <a:pt x="143" y="140"/>
                  </a:lnTo>
                  <a:lnTo>
                    <a:pt x="145" y="128"/>
                  </a:lnTo>
                  <a:lnTo>
                    <a:pt x="148" y="122"/>
                  </a:lnTo>
                  <a:lnTo>
                    <a:pt x="153" y="120"/>
                  </a:lnTo>
                  <a:lnTo>
                    <a:pt x="161" y="115"/>
                  </a:lnTo>
                  <a:lnTo>
                    <a:pt x="165" y="95"/>
                  </a:lnTo>
                  <a:lnTo>
                    <a:pt x="166" y="86"/>
                  </a:lnTo>
                  <a:lnTo>
                    <a:pt x="165" y="78"/>
                  </a:lnTo>
                  <a:lnTo>
                    <a:pt x="163" y="73"/>
                  </a:lnTo>
                  <a:lnTo>
                    <a:pt x="163" y="66"/>
                  </a:lnTo>
                  <a:lnTo>
                    <a:pt x="162" y="63"/>
                  </a:lnTo>
                  <a:lnTo>
                    <a:pt x="161" y="63"/>
                  </a:lnTo>
                  <a:lnTo>
                    <a:pt x="156" y="57"/>
                  </a:lnTo>
                  <a:lnTo>
                    <a:pt x="145" y="52"/>
                  </a:lnTo>
                  <a:lnTo>
                    <a:pt x="139" y="49"/>
                  </a:lnTo>
                  <a:lnTo>
                    <a:pt x="135" y="44"/>
                  </a:lnTo>
                  <a:lnTo>
                    <a:pt x="133" y="40"/>
                  </a:lnTo>
                  <a:lnTo>
                    <a:pt x="132" y="29"/>
                  </a:lnTo>
                  <a:lnTo>
                    <a:pt x="130" y="24"/>
                  </a:lnTo>
                  <a:lnTo>
                    <a:pt x="124" y="20"/>
                  </a:lnTo>
                  <a:lnTo>
                    <a:pt x="116" y="14"/>
                  </a:lnTo>
                  <a:lnTo>
                    <a:pt x="110" y="8"/>
                  </a:lnTo>
                  <a:lnTo>
                    <a:pt x="106" y="5"/>
                  </a:lnTo>
                  <a:lnTo>
                    <a:pt x="104" y="3"/>
                  </a:lnTo>
                  <a:lnTo>
                    <a:pt x="107" y="0"/>
                  </a:lnTo>
                  <a:lnTo>
                    <a:pt x="133" y="0"/>
                  </a:lnTo>
                  <a:lnTo>
                    <a:pt x="194" y="1"/>
                  </a:lnTo>
                  <a:lnTo>
                    <a:pt x="204" y="1"/>
                  </a:lnTo>
                  <a:lnTo>
                    <a:pt x="256" y="3"/>
                  </a:lnTo>
                  <a:lnTo>
                    <a:pt x="262" y="3"/>
                  </a:lnTo>
                  <a:lnTo>
                    <a:pt x="312" y="3"/>
                  </a:lnTo>
                  <a:lnTo>
                    <a:pt x="334" y="3"/>
                  </a:lnTo>
                  <a:lnTo>
                    <a:pt x="341" y="4"/>
                  </a:lnTo>
                  <a:lnTo>
                    <a:pt x="390" y="3"/>
                  </a:lnTo>
                  <a:lnTo>
                    <a:pt x="402" y="4"/>
                  </a:lnTo>
                  <a:lnTo>
                    <a:pt x="451" y="4"/>
                  </a:lnTo>
                  <a:lnTo>
                    <a:pt x="445" y="33"/>
                  </a:lnTo>
                  <a:lnTo>
                    <a:pt x="455" y="57"/>
                  </a:lnTo>
                  <a:lnTo>
                    <a:pt x="465" y="73"/>
                  </a:lnTo>
                  <a:lnTo>
                    <a:pt x="473" y="108"/>
                  </a:lnTo>
                  <a:lnTo>
                    <a:pt x="483" y="128"/>
                  </a:lnTo>
                  <a:lnTo>
                    <a:pt x="483" y="170"/>
                  </a:lnTo>
                  <a:lnTo>
                    <a:pt x="483" y="196"/>
                  </a:lnTo>
                  <a:lnTo>
                    <a:pt x="483" y="218"/>
                  </a:lnTo>
                  <a:lnTo>
                    <a:pt x="483" y="244"/>
                  </a:lnTo>
                  <a:lnTo>
                    <a:pt x="483" y="286"/>
                  </a:lnTo>
                  <a:lnTo>
                    <a:pt x="483" y="326"/>
                  </a:lnTo>
                  <a:lnTo>
                    <a:pt x="483" y="328"/>
                  </a:lnTo>
                  <a:lnTo>
                    <a:pt x="483" y="378"/>
                  </a:lnTo>
                  <a:lnTo>
                    <a:pt x="483" y="421"/>
                  </a:lnTo>
                  <a:lnTo>
                    <a:pt x="483" y="466"/>
                  </a:lnTo>
                  <a:lnTo>
                    <a:pt x="481" y="487"/>
                  </a:lnTo>
                  <a:lnTo>
                    <a:pt x="481" y="507"/>
                  </a:lnTo>
                  <a:lnTo>
                    <a:pt x="474" y="508"/>
                  </a:lnTo>
                  <a:lnTo>
                    <a:pt x="471" y="514"/>
                  </a:lnTo>
                  <a:lnTo>
                    <a:pt x="473" y="515"/>
                  </a:lnTo>
                  <a:lnTo>
                    <a:pt x="473" y="517"/>
                  </a:lnTo>
                  <a:lnTo>
                    <a:pt x="474" y="521"/>
                  </a:lnTo>
                  <a:lnTo>
                    <a:pt x="477" y="523"/>
                  </a:lnTo>
                  <a:lnTo>
                    <a:pt x="475" y="528"/>
                  </a:lnTo>
                  <a:lnTo>
                    <a:pt x="475" y="530"/>
                  </a:lnTo>
                  <a:lnTo>
                    <a:pt x="474" y="531"/>
                  </a:lnTo>
                  <a:lnTo>
                    <a:pt x="470" y="536"/>
                  </a:lnTo>
                  <a:lnTo>
                    <a:pt x="465" y="539"/>
                  </a:lnTo>
                  <a:lnTo>
                    <a:pt x="467" y="541"/>
                  </a:lnTo>
                  <a:lnTo>
                    <a:pt x="467" y="544"/>
                  </a:lnTo>
                  <a:lnTo>
                    <a:pt x="471" y="546"/>
                  </a:lnTo>
                  <a:lnTo>
                    <a:pt x="471" y="547"/>
                  </a:lnTo>
                  <a:lnTo>
                    <a:pt x="473" y="549"/>
                  </a:lnTo>
                  <a:lnTo>
                    <a:pt x="475" y="552"/>
                  </a:lnTo>
                  <a:lnTo>
                    <a:pt x="477" y="562"/>
                  </a:lnTo>
                  <a:lnTo>
                    <a:pt x="475" y="562"/>
                  </a:lnTo>
                  <a:lnTo>
                    <a:pt x="481" y="565"/>
                  </a:lnTo>
                  <a:lnTo>
                    <a:pt x="483" y="567"/>
                  </a:lnTo>
                  <a:lnTo>
                    <a:pt x="483" y="572"/>
                  </a:lnTo>
                  <a:lnTo>
                    <a:pt x="481" y="576"/>
                  </a:lnTo>
                  <a:lnTo>
                    <a:pt x="480" y="582"/>
                  </a:lnTo>
                  <a:lnTo>
                    <a:pt x="480" y="583"/>
                  </a:lnTo>
                  <a:lnTo>
                    <a:pt x="486" y="593"/>
                  </a:lnTo>
                  <a:lnTo>
                    <a:pt x="484" y="596"/>
                  </a:lnTo>
                  <a:lnTo>
                    <a:pt x="486" y="598"/>
                  </a:lnTo>
                  <a:lnTo>
                    <a:pt x="486" y="602"/>
                  </a:lnTo>
                  <a:lnTo>
                    <a:pt x="481" y="611"/>
                  </a:lnTo>
                  <a:lnTo>
                    <a:pt x="475" y="612"/>
                  </a:lnTo>
                  <a:lnTo>
                    <a:pt x="471" y="617"/>
                  </a:lnTo>
                  <a:lnTo>
                    <a:pt x="471" y="619"/>
                  </a:lnTo>
                  <a:lnTo>
                    <a:pt x="473" y="624"/>
                  </a:lnTo>
                  <a:lnTo>
                    <a:pt x="470" y="625"/>
                  </a:lnTo>
                  <a:lnTo>
                    <a:pt x="468" y="628"/>
                  </a:lnTo>
                  <a:lnTo>
                    <a:pt x="465" y="631"/>
                  </a:lnTo>
                  <a:lnTo>
                    <a:pt x="468" y="637"/>
                  </a:lnTo>
                  <a:lnTo>
                    <a:pt x="468" y="638"/>
                  </a:lnTo>
                  <a:lnTo>
                    <a:pt x="465" y="638"/>
                  </a:lnTo>
                  <a:lnTo>
                    <a:pt x="462" y="641"/>
                  </a:lnTo>
                  <a:lnTo>
                    <a:pt x="455" y="644"/>
                  </a:lnTo>
                  <a:lnTo>
                    <a:pt x="455" y="645"/>
                  </a:lnTo>
                  <a:lnTo>
                    <a:pt x="458" y="647"/>
                  </a:lnTo>
                  <a:lnTo>
                    <a:pt x="457" y="651"/>
                  </a:lnTo>
                  <a:lnTo>
                    <a:pt x="452" y="658"/>
                  </a:lnTo>
                  <a:lnTo>
                    <a:pt x="447" y="661"/>
                  </a:lnTo>
                  <a:lnTo>
                    <a:pt x="444" y="671"/>
                  </a:lnTo>
                  <a:lnTo>
                    <a:pt x="442" y="671"/>
                  </a:lnTo>
                  <a:lnTo>
                    <a:pt x="441" y="667"/>
                  </a:lnTo>
                  <a:lnTo>
                    <a:pt x="441" y="667"/>
                  </a:lnTo>
                  <a:lnTo>
                    <a:pt x="439" y="670"/>
                  </a:lnTo>
                  <a:lnTo>
                    <a:pt x="436" y="673"/>
                  </a:lnTo>
                  <a:lnTo>
                    <a:pt x="436" y="670"/>
                  </a:lnTo>
                  <a:lnTo>
                    <a:pt x="435" y="669"/>
                  </a:lnTo>
                  <a:lnTo>
                    <a:pt x="428" y="679"/>
                  </a:lnTo>
                  <a:lnTo>
                    <a:pt x="428" y="680"/>
                  </a:lnTo>
                  <a:lnTo>
                    <a:pt x="429" y="686"/>
                  </a:lnTo>
                  <a:lnTo>
                    <a:pt x="434" y="690"/>
                  </a:lnTo>
                  <a:lnTo>
                    <a:pt x="434" y="692"/>
                  </a:lnTo>
                  <a:lnTo>
                    <a:pt x="432" y="695"/>
                  </a:lnTo>
                  <a:lnTo>
                    <a:pt x="429" y="696"/>
                  </a:lnTo>
                  <a:lnTo>
                    <a:pt x="423" y="700"/>
                  </a:lnTo>
                  <a:lnTo>
                    <a:pt x="425" y="702"/>
                  </a:lnTo>
                  <a:lnTo>
                    <a:pt x="431" y="702"/>
                  </a:lnTo>
                  <a:lnTo>
                    <a:pt x="429" y="705"/>
                  </a:lnTo>
                  <a:lnTo>
                    <a:pt x="422" y="708"/>
                  </a:lnTo>
                  <a:lnTo>
                    <a:pt x="421" y="709"/>
                  </a:lnTo>
                  <a:lnTo>
                    <a:pt x="421" y="710"/>
                  </a:lnTo>
                  <a:lnTo>
                    <a:pt x="423" y="710"/>
                  </a:lnTo>
                  <a:lnTo>
                    <a:pt x="422" y="715"/>
                  </a:lnTo>
                  <a:lnTo>
                    <a:pt x="423" y="721"/>
                  </a:lnTo>
                  <a:lnTo>
                    <a:pt x="421" y="723"/>
                  </a:lnTo>
                  <a:lnTo>
                    <a:pt x="421" y="726"/>
                  </a:lnTo>
                  <a:lnTo>
                    <a:pt x="418" y="726"/>
                  </a:lnTo>
                  <a:lnTo>
                    <a:pt x="416" y="725"/>
                  </a:lnTo>
                  <a:lnTo>
                    <a:pt x="416" y="728"/>
                  </a:lnTo>
                  <a:lnTo>
                    <a:pt x="422" y="729"/>
                  </a:lnTo>
                  <a:lnTo>
                    <a:pt x="423" y="731"/>
                  </a:lnTo>
                  <a:lnTo>
                    <a:pt x="421" y="732"/>
                  </a:lnTo>
                  <a:lnTo>
                    <a:pt x="413" y="731"/>
                  </a:lnTo>
                  <a:lnTo>
                    <a:pt x="413" y="732"/>
                  </a:lnTo>
                  <a:lnTo>
                    <a:pt x="416" y="736"/>
                  </a:lnTo>
                  <a:lnTo>
                    <a:pt x="422" y="739"/>
                  </a:lnTo>
                  <a:lnTo>
                    <a:pt x="421" y="742"/>
                  </a:lnTo>
                  <a:lnTo>
                    <a:pt x="415" y="742"/>
                  </a:lnTo>
                  <a:lnTo>
                    <a:pt x="416" y="744"/>
                  </a:lnTo>
                  <a:lnTo>
                    <a:pt x="422" y="747"/>
                  </a:lnTo>
                  <a:lnTo>
                    <a:pt x="418" y="757"/>
                  </a:lnTo>
                  <a:lnTo>
                    <a:pt x="410" y="762"/>
                  </a:lnTo>
                  <a:lnTo>
                    <a:pt x="406" y="768"/>
                  </a:lnTo>
                  <a:lnTo>
                    <a:pt x="408" y="773"/>
                  </a:lnTo>
                  <a:lnTo>
                    <a:pt x="409" y="780"/>
                  </a:lnTo>
                  <a:lnTo>
                    <a:pt x="418" y="791"/>
                  </a:lnTo>
                  <a:close/>
                </a:path>
              </a:pathLst>
            </a:custGeom>
            <a:solidFill>
              <a:srgbClr val="FFFFFF"/>
            </a:solidFill>
            <a:ln w="16510">
              <a:solidFill>
                <a:srgbClr val="0000FF"/>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Rectangle 58">
              <a:extLst>
                <a:ext uri="{FF2B5EF4-FFF2-40B4-BE49-F238E27FC236}">
                  <a16:creationId xmlns:a16="http://schemas.microsoft.com/office/drawing/2014/main" id="{168FC9E0-35DD-4593-9118-E22AEC60F456}"/>
                </a:ext>
              </a:extLst>
            </p:cNvPr>
            <p:cNvSpPr>
              <a:spLocks noChangeArrowheads="1"/>
            </p:cNvSpPr>
            <p:nvPr/>
          </p:nvSpPr>
          <p:spPr bwMode="auto">
            <a:xfrm>
              <a:off x="3602990" y="1915795"/>
              <a:ext cx="4572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IL</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60" name="Freeform 55">
              <a:extLst>
                <a:ext uri="{FF2B5EF4-FFF2-40B4-BE49-F238E27FC236}">
                  <a16:creationId xmlns:a16="http://schemas.microsoft.com/office/drawing/2014/main" id="{1F91C0C4-E79D-47F9-9C1F-68161CF64A21}"/>
                </a:ext>
              </a:extLst>
            </p:cNvPr>
            <p:cNvSpPr>
              <a:spLocks/>
            </p:cNvSpPr>
            <p:nvPr/>
          </p:nvSpPr>
          <p:spPr bwMode="auto">
            <a:xfrm>
              <a:off x="3731260" y="1744980"/>
              <a:ext cx="255270" cy="400050"/>
            </a:xfrm>
            <a:custGeom>
              <a:avLst/>
              <a:gdLst>
                <a:gd name="T0" fmla="*/ 214 w 402"/>
                <a:gd name="T1" fmla="*/ 571 h 630"/>
                <a:gd name="T2" fmla="*/ 200 w 402"/>
                <a:gd name="T3" fmla="*/ 575 h 630"/>
                <a:gd name="T4" fmla="*/ 200 w 402"/>
                <a:gd name="T5" fmla="*/ 587 h 630"/>
                <a:gd name="T6" fmla="*/ 193 w 402"/>
                <a:gd name="T7" fmla="*/ 604 h 630"/>
                <a:gd name="T8" fmla="*/ 181 w 402"/>
                <a:gd name="T9" fmla="*/ 617 h 630"/>
                <a:gd name="T10" fmla="*/ 174 w 402"/>
                <a:gd name="T11" fmla="*/ 608 h 630"/>
                <a:gd name="T12" fmla="*/ 155 w 402"/>
                <a:gd name="T13" fmla="*/ 597 h 630"/>
                <a:gd name="T14" fmla="*/ 132 w 402"/>
                <a:gd name="T15" fmla="*/ 607 h 630"/>
                <a:gd name="T16" fmla="*/ 115 w 402"/>
                <a:gd name="T17" fmla="*/ 621 h 630"/>
                <a:gd name="T18" fmla="*/ 87 w 402"/>
                <a:gd name="T19" fmla="*/ 605 h 630"/>
                <a:gd name="T20" fmla="*/ 62 w 402"/>
                <a:gd name="T21" fmla="*/ 611 h 630"/>
                <a:gd name="T22" fmla="*/ 52 w 402"/>
                <a:gd name="T23" fmla="*/ 611 h 630"/>
                <a:gd name="T24" fmla="*/ 31 w 402"/>
                <a:gd name="T25" fmla="*/ 611 h 630"/>
                <a:gd name="T26" fmla="*/ 23 w 402"/>
                <a:gd name="T27" fmla="*/ 620 h 630"/>
                <a:gd name="T28" fmla="*/ 9 w 402"/>
                <a:gd name="T29" fmla="*/ 626 h 630"/>
                <a:gd name="T30" fmla="*/ 3 w 402"/>
                <a:gd name="T31" fmla="*/ 615 h 630"/>
                <a:gd name="T32" fmla="*/ 9 w 402"/>
                <a:gd name="T33" fmla="*/ 608 h 630"/>
                <a:gd name="T34" fmla="*/ 8 w 402"/>
                <a:gd name="T35" fmla="*/ 602 h 630"/>
                <a:gd name="T36" fmla="*/ 8 w 402"/>
                <a:gd name="T37" fmla="*/ 588 h 630"/>
                <a:gd name="T38" fmla="*/ 10 w 402"/>
                <a:gd name="T39" fmla="*/ 579 h 630"/>
                <a:gd name="T40" fmla="*/ 16 w 402"/>
                <a:gd name="T41" fmla="*/ 565 h 630"/>
                <a:gd name="T42" fmla="*/ 23 w 402"/>
                <a:gd name="T43" fmla="*/ 552 h 630"/>
                <a:gd name="T44" fmla="*/ 31 w 402"/>
                <a:gd name="T45" fmla="*/ 550 h 630"/>
                <a:gd name="T46" fmla="*/ 42 w 402"/>
                <a:gd name="T47" fmla="*/ 524 h 630"/>
                <a:gd name="T48" fmla="*/ 55 w 402"/>
                <a:gd name="T49" fmla="*/ 516 h 630"/>
                <a:gd name="T50" fmla="*/ 58 w 402"/>
                <a:gd name="T51" fmla="*/ 498 h 630"/>
                <a:gd name="T52" fmla="*/ 73 w 402"/>
                <a:gd name="T53" fmla="*/ 477 h 630"/>
                <a:gd name="T54" fmla="*/ 68 w 402"/>
                <a:gd name="T55" fmla="*/ 455 h 630"/>
                <a:gd name="T56" fmla="*/ 64 w 402"/>
                <a:gd name="T57" fmla="*/ 441 h 630"/>
                <a:gd name="T58" fmla="*/ 54 w 402"/>
                <a:gd name="T59" fmla="*/ 423 h 630"/>
                <a:gd name="T60" fmla="*/ 62 w 402"/>
                <a:gd name="T61" fmla="*/ 409 h 630"/>
                <a:gd name="T62" fmla="*/ 60 w 402"/>
                <a:gd name="T63" fmla="*/ 394 h 630"/>
                <a:gd name="T64" fmla="*/ 70 w 402"/>
                <a:gd name="T65" fmla="*/ 345 h 630"/>
                <a:gd name="T66" fmla="*/ 70 w 402"/>
                <a:gd name="T67" fmla="*/ 165 h 630"/>
                <a:gd name="T68" fmla="*/ 70 w 402"/>
                <a:gd name="T69" fmla="*/ 7 h 630"/>
                <a:gd name="T70" fmla="*/ 106 w 402"/>
                <a:gd name="T71" fmla="*/ 23 h 630"/>
                <a:gd name="T72" fmla="*/ 247 w 402"/>
                <a:gd name="T73" fmla="*/ 1 h 630"/>
                <a:gd name="T74" fmla="*/ 398 w 402"/>
                <a:gd name="T75" fmla="*/ 1 h 630"/>
                <a:gd name="T76" fmla="*/ 402 w 402"/>
                <a:gd name="T77" fmla="*/ 78 h 630"/>
                <a:gd name="T78" fmla="*/ 402 w 402"/>
                <a:gd name="T79" fmla="*/ 189 h 630"/>
                <a:gd name="T80" fmla="*/ 399 w 402"/>
                <a:gd name="T81" fmla="*/ 325 h 630"/>
                <a:gd name="T82" fmla="*/ 399 w 402"/>
                <a:gd name="T83" fmla="*/ 425 h 630"/>
                <a:gd name="T84" fmla="*/ 395 w 402"/>
                <a:gd name="T85" fmla="*/ 439 h 630"/>
                <a:gd name="T86" fmla="*/ 393 w 402"/>
                <a:gd name="T87" fmla="*/ 455 h 630"/>
                <a:gd name="T88" fmla="*/ 398 w 402"/>
                <a:gd name="T89" fmla="*/ 472 h 630"/>
                <a:gd name="T90" fmla="*/ 357 w 402"/>
                <a:gd name="T91" fmla="*/ 488 h 630"/>
                <a:gd name="T92" fmla="*/ 323 w 402"/>
                <a:gd name="T93" fmla="*/ 483 h 630"/>
                <a:gd name="T94" fmla="*/ 320 w 402"/>
                <a:gd name="T95" fmla="*/ 516 h 630"/>
                <a:gd name="T96" fmla="*/ 294 w 402"/>
                <a:gd name="T97" fmla="*/ 549 h 630"/>
                <a:gd name="T98" fmla="*/ 273 w 402"/>
                <a:gd name="T99" fmla="*/ 558 h 630"/>
                <a:gd name="T100" fmla="*/ 255 w 402"/>
                <a:gd name="T101" fmla="*/ 595 h 630"/>
                <a:gd name="T102" fmla="*/ 224 w 402"/>
                <a:gd name="T103" fmla="*/ 589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02" h="630">
                  <a:moveTo>
                    <a:pt x="214" y="568"/>
                  </a:moveTo>
                  <a:lnTo>
                    <a:pt x="211" y="565"/>
                  </a:lnTo>
                  <a:lnTo>
                    <a:pt x="208" y="565"/>
                  </a:lnTo>
                  <a:lnTo>
                    <a:pt x="208" y="569"/>
                  </a:lnTo>
                  <a:lnTo>
                    <a:pt x="214" y="571"/>
                  </a:lnTo>
                  <a:lnTo>
                    <a:pt x="214" y="574"/>
                  </a:lnTo>
                  <a:lnTo>
                    <a:pt x="214" y="575"/>
                  </a:lnTo>
                  <a:lnTo>
                    <a:pt x="207" y="576"/>
                  </a:lnTo>
                  <a:lnTo>
                    <a:pt x="206" y="578"/>
                  </a:lnTo>
                  <a:lnTo>
                    <a:pt x="200" y="575"/>
                  </a:lnTo>
                  <a:lnTo>
                    <a:pt x="198" y="575"/>
                  </a:lnTo>
                  <a:lnTo>
                    <a:pt x="198" y="578"/>
                  </a:lnTo>
                  <a:lnTo>
                    <a:pt x="201" y="581"/>
                  </a:lnTo>
                  <a:lnTo>
                    <a:pt x="201" y="584"/>
                  </a:lnTo>
                  <a:lnTo>
                    <a:pt x="200" y="587"/>
                  </a:lnTo>
                  <a:lnTo>
                    <a:pt x="194" y="587"/>
                  </a:lnTo>
                  <a:lnTo>
                    <a:pt x="193" y="588"/>
                  </a:lnTo>
                  <a:lnTo>
                    <a:pt x="191" y="592"/>
                  </a:lnTo>
                  <a:lnTo>
                    <a:pt x="191" y="597"/>
                  </a:lnTo>
                  <a:lnTo>
                    <a:pt x="193" y="604"/>
                  </a:lnTo>
                  <a:lnTo>
                    <a:pt x="193" y="607"/>
                  </a:lnTo>
                  <a:lnTo>
                    <a:pt x="190" y="607"/>
                  </a:lnTo>
                  <a:lnTo>
                    <a:pt x="185" y="607"/>
                  </a:lnTo>
                  <a:lnTo>
                    <a:pt x="182" y="607"/>
                  </a:lnTo>
                  <a:lnTo>
                    <a:pt x="181" y="617"/>
                  </a:lnTo>
                  <a:lnTo>
                    <a:pt x="177" y="618"/>
                  </a:lnTo>
                  <a:lnTo>
                    <a:pt x="175" y="618"/>
                  </a:lnTo>
                  <a:lnTo>
                    <a:pt x="174" y="617"/>
                  </a:lnTo>
                  <a:lnTo>
                    <a:pt x="175" y="610"/>
                  </a:lnTo>
                  <a:lnTo>
                    <a:pt x="174" y="608"/>
                  </a:lnTo>
                  <a:lnTo>
                    <a:pt x="172" y="608"/>
                  </a:lnTo>
                  <a:lnTo>
                    <a:pt x="167" y="611"/>
                  </a:lnTo>
                  <a:lnTo>
                    <a:pt x="164" y="611"/>
                  </a:lnTo>
                  <a:lnTo>
                    <a:pt x="158" y="598"/>
                  </a:lnTo>
                  <a:lnTo>
                    <a:pt x="155" y="597"/>
                  </a:lnTo>
                  <a:lnTo>
                    <a:pt x="151" y="597"/>
                  </a:lnTo>
                  <a:lnTo>
                    <a:pt x="146" y="602"/>
                  </a:lnTo>
                  <a:lnTo>
                    <a:pt x="142" y="604"/>
                  </a:lnTo>
                  <a:lnTo>
                    <a:pt x="135" y="605"/>
                  </a:lnTo>
                  <a:lnTo>
                    <a:pt x="132" y="607"/>
                  </a:lnTo>
                  <a:lnTo>
                    <a:pt x="129" y="610"/>
                  </a:lnTo>
                  <a:lnTo>
                    <a:pt x="126" y="624"/>
                  </a:lnTo>
                  <a:lnTo>
                    <a:pt x="122" y="628"/>
                  </a:lnTo>
                  <a:lnTo>
                    <a:pt x="119" y="627"/>
                  </a:lnTo>
                  <a:lnTo>
                    <a:pt x="115" y="621"/>
                  </a:lnTo>
                  <a:lnTo>
                    <a:pt x="113" y="620"/>
                  </a:lnTo>
                  <a:lnTo>
                    <a:pt x="107" y="618"/>
                  </a:lnTo>
                  <a:lnTo>
                    <a:pt x="102" y="615"/>
                  </a:lnTo>
                  <a:lnTo>
                    <a:pt x="97" y="611"/>
                  </a:lnTo>
                  <a:lnTo>
                    <a:pt x="87" y="605"/>
                  </a:lnTo>
                  <a:lnTo>
                    <a:pt x="80" y="605"/>
                  </a:lnTo>
                  <a:lnTo>
                    <a:pt x="73" y="608"/>
                  </a:lnTo>
                  <a:lnTo>
                    <a:pt x="61" y="600"/>
                  </a:lnTo>
                  <a:lnTo>
                    <a:pt x="58" y="607"/>
                  </a:lnTo>
                  <a:lnTo>
                    <a:pt x="62" y="611"/>
                  </a:lnTo>
                  <a:lnTo>
                    <a:pt x="62" y="615"/>
                  </a:lnTo>
                  <a:lnTo>
                    <a:pt x="61" y="618"/>
                  </a:lnTo>
                  <a:lnTo>
                    <a:pt x="55" y="621"/>
                  </a:lnTo>
                  <a:lnTo>
                    <a:pt x="51" y="620"/>
                  </a:lnTo>
                  <a:lnTo>
                    <a:pt x="52" y="611"/>
                  </a:lnTo>
                  <a:lnTo>
                    <a:pt x="48" y="611"/>
                  </a:lnTo>
                  <a:lnTo>
                    <a:pt x="47" y="611"/>
                  </a:lnTo>
                  <a:lnTo>
                    <a:pt x="42" y="611"/>
                  </a:lnTo>
                  <a:lnTo>
                    <a:pt x="35" y="614"/>
                  </a:lnTo>
                  <a:lnTo>
                    <a:pt x="31" y="611"/>
                  </a:lnTo>
                  <a:lnTo>
                    <a:pt x="25" y="607"/>
                  </a:lnTo>
                  <a:lnTo>
                    <a:pt x="22" y="607"/>
                  </a:lnTo>
                  <a:lnTo>
                    <a:pt x="21" y="610"/>
                  </a:lnTo>
                  <a:lnTo>
                    <a:pt x="21" y="614"/>
                  </a:lnTo>
                  <a:lnTo>
                    <a:pt x="23" y="620"/>
                  </a:lnTo>
                  <a:lnTo>
                    <a:pt x="22" y="624"/>
                  </a:lnTo>
                  <a:lnTo>
                    <a:pt x="21" y="626"/>
                  </a:lnTo>
                  <a:lnTo>
                    <a:pt x="18" y="630"/>
                  </a:lnTo>
                  <a:lnTo>
                    <a:pt x="12" y="626"/>
                  </a:lnTo>
                  <a:lnTo>
                    <a:pt x="9" y="626"/>
                  </a:lnTo>
                  <a:lnTo>
                    <a:pt x="3" y="623"/>
                  </a:lnTo>
                  <a:lnTo>
                    <a:pt x="2" y="621"/>
                  </a:lnTo>
                  <a:lnTo>
                    <a:pt x="8" y="621"/>
                  </a:lnTo>
                  <a:lnTo>
                    <a:pt x="9" y="618"/>
                  </a:lnTo>
                  <a:lnTo>
                    <a:pt x="3" y="615"/>
                  </a:lnTo>
                  <a:lnTo>
                    <a:pt x="0" y="611"/>
                  </a:lnTo>
                  <a:lnTo>
                    <a:pt x="0" y="610"/>
                  </a:lnTo>
                  <a:lnTo>
                    <a:pt x="8" y="611"/>
                  </a:lnTo>
                  <a:lnTo>
                    <a:pt x="10" y="610"/>
                  </a:lnTo>
                  <a:lnTo>
                    <a:pt x="9" y="608"/>
                  </a:lnTo>
                  <a:lnTo>
                    <a:pt x="3" y="607"/>
                  </a:lnTo>
                  <a:lnTo>
                    <a:pt x="3" y="604"/>
                  </a:lnTo>
                  <a:lnTo>
                    <a:pt x="5" y="605"/>
                  </a:lnTo>
                  <a:lnTo>
                    <a:pt x="8" y="605"/>
                  </a:lnTo>
                  <a:lnTo>
                    <a:pt x="8" y="602"/>
                  </a:lnTo>
                  <a:lnTo>
                    <a:pt x="10" y="600"/>
                  </a:lnTo>
                  <a:lnTo>
                    <a:pt x="9" y="594"/>
                  </a:lnTo>
                  <a:lnTo>
                    <a:pt x="10" y="589"/>
                  </a:lnTo>
                  <a:lnTo>
                    <a:pt x="8" y="589"/>
                  </a:lnTo>
                  <a:lnTo>
                    <a:pt x="8" y="588"/>
                  </a:lnTo>
                  <a:lnTo>
                    <a:pt x="9" y="587"/>
                  </a:lnTo>
                  <a:lnTo>
                    <a:pt x="16" y="584"/>
                  </a:lnTo>
                  <a:lnTo>
                    <a:pt x="18" y="581"/>
                  </a:lnTo>
                  <a:lnTo>
                    <a:pt x="12" y="581"/>
                  </a:lnTo>
                  <a:lnTo>
                    <a:pt x="10" y="579"/>
                  </a:lnTo>
                  <a:lnTo>
                    <a:pt x="16" y="575"/>
                  </a:lnTo>
                  <a:lnTo>
                    <a:pt x="19" y="574"/>
                  </a:lnTo>
                  <a:lnTo>
                    <a:pt x="21" y="571"/>
                  </a:lnTo>
                  <a:lnTo>
                    <a:pt x="21" y="569"/>
                  </a:lnTo>
                  <a:lnTo>
                    <a:pt x="16" y="565"/>
                  </a:lnTo>
                  <a:lnTo>
                    <a:pt x="15" y="559"/>
                  </a:lnTo>
                  <a:lnTo>
                    <a:pt x="15" y="558"/>
                  </a:lnTo>
                  <a:lnTo>
                    <a:pt x="22" y="548"/>
                  </a:lnTo>
                  <a:lnTo>
                    <a:pt x="23" y="549"/>
                  </a:lnTo>
                  <a:lnTo>
                    <a:pt x="23" y="552"/>
                  </a:lnTo>
                  <a:lnTo>
                    <a:pt x="26" y="549"/>
                  </a:lnTo>
                  <a:lnTo>
                    <a:pt x="28" y="546"/>
                  </a:lnTo>
                  <a:lnTo>
                    <a:pt x="28" y="546"/>
                  </a:lnTo>
                  <a:lnTo>
                    <a:pt x="29" y="550"/>
                  </a:lnTo>
                  <a:lnTo>
                    <a:pt x="31" y="550"/>
                  </a:lnTo>
                  <a:lnTo>
                    <a:pt x="34" y="540"/>
                  </a:lnTo>
                  <a:lnTo>
                    <a:pt x="39" y="537"/>
                  </a:lnTo>
                  <a:lnTo>
                    <a:pt x="44" y="530"/>
                  </a:lnTo>
                  <a:lnTo>
                    <a:pt x="45" y="526"/>
                  </a:lnTo>
                  <a:lnTo>
                    <a:pt x="42" y="524"/>
                  </a:lnTo>
                  <a:lnTo>
                    <a:pt x="42" y="523"/>
                  </a:lnTo>
                  <a:lnTo>
                    <a:pt x="49" y="522"/>
                  </a:lnTo>
                  <a:lnTo>
                    <a:pt x="52" y="517"/>
                  </a:lnTo>
                  <a:lnTo>
                    <a:pt x="55" y="517"/>
                  </a:lnTo>
                  <a:lnTo>
                    <a:pt x="55" y="516"/>
                  </a:lnTo>
                  <a:lnTo>
                    <a:pt x="52" y="510"/>
                  </a:lnTo>
                  <a:lnTo>
                    <a:pt x="55" y="507"/>
                  </a:lnTo>
                  <a:lnTo>
                    <a:pt x="57" y="504"/>
                  </a:lnTo>
                  <a:lnTo>
                    <a:pt x="60" y="503"/>
                  </a:lnTo>
                  <a:lnTo>
                    <a:pt x="58" y="498"/>
                  </a:lnTo>
                  <a:lnTo>
                    <a:pt x="58" y="496"/>
                  </a:lnTo>
                  <a:lnTo>
                    <a:pt x="62" y="491"/>
                  </a:lnTo>
                  <a:lnTo>
                    <a:pt x="68" y="490"/>
                  </a:lnTo>
                  <a:lnTo>
                    <a:pt x="73" y="481"/>
                  </a:lnTo>
                  <a:lnTo>
                    <a:pt x="73" y="477"/>
                  </a:lnTo>
                  <a:lnTo>
                    <a:pt x="71" y="475"/>
                  </a:lnTo>
                  <a:lnTo>
                    <a:pt x="73" y="472"/>
                  </a:lnTo>
                  <a:lnTo>
                    <a:pt x="67" y="462"/>
                  </a:lnTo>
                  <a:lnTo>
                    <a:pt x="67" y="461"/>
                  </a:lnTo>
                  <a:lnTo>
                    <a:pt x="68" y="455"/>
                  </a:lnTo>
                  <a:lnTo>
                    <a:pt x="70" y="451"/>
                  </a:lnTo>
                  <a:lnTo>
                    <a:pt x="70" y="446"/>
                  </a:lnTo>
                  <a:lnTo>
                    <a:pt x="68" y="444"/>
                  </a:lnTo>
                  <a:lnTo>
                    <a:pt x="62" y="441"/>
                  </a:lnTo>
                  <a:lnTo>
                    <a:pt x="64" y="441"/>
                  </a:lnTo>
                  <a:lnTo>
                    <a:pt x="62" y="431"/>
                  </a:lnTo>
                  <a:lnTo>
                    <a:pt x="60" y="428"/>
                  </a:lnTo>
                  <a:lnTo>
                    <a:pt x="58" y="426"/>
                  </a:lnTo>
                  <a:lnTo>
                    <a:pt x="58" y="425"/>
                  </a:lnTo>
                  <a:lnTo>
                    <a:pt x="54" y="423"/>
                  </a:lnTo>
                  <a:lnTo>
                    <a:pt x="54" y="420"/>
                  </a:lnTo>
                  <a:lnTo>
                    <a:pt x="52" y="418"/>
                  </a:lnTo>
                  <a:lnTo>
                    <a:pt x="57" y="415"/>
                  </a:lnTo>
                  <a:lnTo>
                    <a:pt x="61" y="410"/>
                  </a:lnTo>
                  <a:lnTo>
                    <a:pt x="62" y="409"/>
                  </a:lnTo>
                  <a:lnTo>
                    <a:pt x="62" y="407"/>
                  </a:lnTo>
                  <a:lnTo>
                    <a:pt x="64" y="402"/>
                  </a:lnTo>
                  <a:lnTo>
                    <a:pt x="61" y="400"/>
                  </a:lnTo>
                  <a:lnTo>
                    <a:pt x="60" y="396"/>
                  </a:lnTo>
                  <a:lnTo>
                    <a:pt x="60" y="394"/>
                  </a:lnTo>
                  <a:lnTo>
                    <a:pt x="58" y="393"/>
                  </a:lnTo>
                  <a:lnTo>
                    <a:pt x="61" y="387"/>
                  </a:lnTo>
                  <a:lnTo>
                    <a:pt x="68" y="386"/>
                  </a:lnTo>
                  <a:lnTo>
                    <a:pt x="68" y="366"/>
                  </a:lnTo>
                  <a:lnTo>
                    <a:pt x="70" y="345"/>
                  </a:lnTo>
                  <a:lnTo>
                    <a:pt x="70" y="300"/>
                  </a:lnTo>
                  <a:lnTo>
                    <a:pt x="70" y="257"/>
                  </a:lnTo>
                  <a:lnTo>
                    <a:pt x="70" y="207"/>
                  </a:lnTo>
                  <a:lnTo>
                    <a:pt x="70" y="205"/>
                  </a:lnTo>
                  <a:lnTo>
                    <a:pt x="70" y="165"/>
                  </a:lnTo>
                  <a:lnTo>
                    <a:pt x="70" y="123"/>
                  </a:lnTo>
                  <a:lnTo>
                    <a:pt x="70" y="97"/>
                  </a:lnTo>
                  <a:lnTo>
                    <a:pt x="70" y="75"/>
                  </a:lnTo>
                  <a:lnTo>
                    <a:pt x="70" y="49"/>
                  </a:lnTo>
                  <a:lnTo>
                    <a:pt x="70" y="7"/>
                  </a:lnTo>
                  <a:lnTo>
                    <a:pt x="78" y="16"/>
                  </a:lnTo>
                  <a:lnTo>
                    <a:pt x="83" y="14"/>
                  </a:lnTo>
                  <a:lnTo>
                    <a:pt x="81" y="17"/>
                  </a:lnTo>
                  <a:lnTo>
                    <a:pt x="86" y="22"/>
                  </a:lnTo>
                  <a:lnTo>
                    <a:pt x="106" y="23"/>
                  </a:lnTo>
                  <a:lnTo>
                    <a:pt x="141" y="9"/>
                  </a:lnTo>
                  <a:lnTo>
                    <a:pt x="154" y="0"/>
                  </a:lnTo>
                  <a:lnTo>
                    <a:pt x="191" y="0"/>
                  </a:lnTo>
                  <a:lnTo>
                    <a:pt x="227" y="1"/>
                  </a:lnTo>
                  <a:lnTo>
                    <a:pt x="247" y="1"/>
                  </a:lnTo>
                  <a:lnTo>
                    <a:pt x="279" y="1"/>
                  </a:lnTo>
                  <a:lnTo>
                    <a:pt x="297" y="1"/>
                  </a:lnTo>
                  <a:lnTo>
                    <a:pt x="340" y="1"/>
                  </a:lnTo>
                  <a:lnTo>
                    <a:pt x="353" y="1"/>
                  </a:lnTo>
                  <a:lnTo>
                    <a:pt x="398" y="1"/>
                  </a:lnTo>
                  <a:lnTo>
                    <a:pt x="402" y="1"/>
                  </a:lnTo>
                  <a:lnTo>
                    <a:pt x="402" y="12"/>
                  </a:lnTo>
                  <a:lnTo>
                    <a:pt x="402" y="39"/>
                  </a:lnTo>
                  <a:lnTo>
                    <a:pt x="402" y="55"/>
                  </a:lnTo>
                  <a:lnTo>
                    <a:pt x="402" y="78"/>
                  </a:lnTo>
                  <a:lnTo>
                    <a:pt x="402" y="84"/>
                  </a:lnTo>
                  <a:lnTo>
                    <a:pt x="402" y="126"/>
                  </a:lnTo>
                  <a:lnTo>
                    <a:pt x="402" y="134"/>
                  </a:lnTo>
                  <a:lnTo>
                    <a:pt x="402" y="168"/>
                  </a:lnTo>
                  <a:lnTo>
                    <a:pt x="402" y="189"/>
                  </a:lnTo>
                  <a:lnTo>
                    <a:pt x="401" y="227"/>
                  </a:lnTo>
                  <a:lnTo>
                    <a:pt x="401" y="233"/>
                  </a:lnTo>
                  <a:lnTo>
                    <a:pt x="401" y="282"/>
                  </a:lnTo>
                  <a:lnTo>
                    <a:pt x="399" y="296"/>
                  </a:lnTo>
                  <a:lnTo>
                    <a:pt x="399" y="325"/>
                  </a:lnTo>
                  <a:lnTo>
                    <a:pt x="399" y="353"/>
                  </a:lnTo>
                  <a:lnTo>
                    <a:pt x="399" y="360"/>
                  </a:lnTo>
                  <a:lnTo>
                    <a:pt x="399" y="392"/>
                  </a:lnTo>
                  <a:lnTo>
                    <a:pt x="399" y="393"/>
                  </a:lnTo>
                  <a:lnTo>
                    <a:pt x="399" y="425"/>
                  </a:lnTo>
                  <a:lnTo>
                    <a:pt x="398" y="425"/>
                  </a:lnTo>
                  <a:lnTo>
                    <a:pt x="390" y="431"/>
                  </a:lnTo>
                  <a:lnTo>
                    <a:pt x="389" y="432"/>
                  </a:lnTo>
                  <a:lnTo>
                    <a:pt x="392" y="435"/>
                  </a:lnTo>
                  <a:lnTo>
                    <a:pt x="395" y="439"/>
                  </a:lnTo>
                  <a:lnTo>
                    <a:pt x="396" y="444"/>
                  </a:lnTo>
                  <a:lnTo>
                    <a:pt x="395" y="448"/>
                  </a:lnTo>
                  <a:lnTo>
                    <a:pt x="392" y="452"/>
                  </a:lnTo>
                  <a:lnTo>
                    <a:pt x="392" y="455"/>
                  </a:lnTo>
                  <a:lnTo>
                    <a:pt x="393" y="455"/>
                  </a:lnTo>
                  <a:lnTo>
                    <a:pt x="401" y="457"/>
                  </a:lnTo>
                  <a:lnTo>
                    <a:pt x="402" y="458"/>
                  </a:lnTo>
                  <a:lnTo>
                    <a:pt x="402" y="461"/>
                  </a:lnTo>
                  <a:lnTo>
                    <a:pt x="398" y="467"/>
                  </a:lnTo>
                  <a:lnTo>
                    <a:pt x="398" y="472"/>
                  </a:lnTo>
                  <a:lnTo>
                    <a:pt x="379" y="474"/>
                  </a:lnTo>
                  <a:lnTo>
                    <a:pt x="373" y="477"/>
                  </a:lnTo>
                  <a:lnTo>
                    <a:pt x="367" y="480"/>
                  </a:lnTo>
                  <a:lnTo>
                    <a:pt x="362" y="485"/>
                  </a:lnTo>
                  <a:lnTo>
                    <a:pt x="357" y="488"/>
                  </a:lnTo>
                  <a:lnTo>
                    <a:pt x="351" y="488"/>
                  </a:lnTo>
                  <a:lnTo>
                    <a:pt x="343" y="480"/>
                  </a:lnTo>
                  <a:lnTo>
                    <a:pt x="336" y="481"/>
                  </a:lnTo>
                  <a:lnTo>
                    <a:pt x="325" y="481"/>
                  </a:lnTo>
                  <a:lnTo>
                    <a:pt x="323" y="483"/>
                  </a:lnTo>
                  <a:lnTo>
                    <a:pt x="321" y="488"/>
                  </a:lnTo>
                  <a:lnTo>
                    <a:pt x="325" y="504"/>
                  </a:lnTo>
                  <a:lnTo>
                    <a:pt x="325" y="509"/>
                  </a:lnTo>
                  <a:lnTo>
                    <a:pt x="324" y="513"/>
                  </a:lnTo>
                  <a:lnTo>
                    <a:pt x="320" y="516"/>
                  </a:lnTo>
                  <a:lnTo>
                    <a:pt x="315" y="523"/>
                  </a:lnTo>
                  <a:lnTo>
                    <a:pt x="302" y="526"/>
                  </a:lnTo>
                  <a:lnTo>
                    <a:pt x="298" y="536"/>
                  </a:lnTo>
                  <a:lnTo>
                    <a:pt x="297" y="543"/>
                  </a:lnTo>
                  <a:lnTo>
                    <a:pt x="294" y="549"/>
                  </a:lnTo>
                  <a:lnTo>
                    <a:pt x="286" y="553"/>
                  </a:lnTo>
                  <a:lnTo>
                    <a:pt x="281" y="552"/>
                  </a:lnTo>
                  <a:lnTo>
                    <a:pt x="279" y="550"/>
                  </a:lnTo>
                  <a:lnTo>
                    <a:pt x="275" y="552"/>
                  </a:lnTo>
                  <a:lnTo>
                    <a:pt x="273" y="558"/>
                  </a:lnTo>
                  <a:lnTo>
                    <a:pt x="266" y="568"/>
                  </a:lnTo>
                  <a:lnTo>
                    <a:pt x="266" y="585"/>
                  </a:lnTo>
                  <a:lnTo>
                    <a:pt x="263" y="589"/>
                  </a:lnTo>
                  <a:lnTo>
                    <a:pt x="260" y="594"/>
                  </a:lnTo>
                  <a:lnTo>
                    <a:pt x="255" y="595"/>
                  </a:lnTo>
                  <a:lnTo>
                    <a:pt x="252" y="597"/>
                  </a:lnTo>
                  <a:lnTo>
                    <a:pt x="249" y="600"/>
                  </a:lnTo>
                  <a:lnTo>
                    <a:pt x="243" y="594"/>
                  </a:lnTo>
                  <a:lnTo>
                    <a:pt x="232" y="592"/>
                  </a:lnTo>
                  <a:lnTo>
                    <a:pt x="224" y="589"/>
                  </a:lnTo>
                  <a:lnTo>
                    <a:pt x="221" y="587"/>
                  </a:lnTo>
                  <a:lnTo>
                    <a:pt x="220" y="584"/>
                  </a:lnTo>
                  <a:lnTo>
                    <a:pt x="219" y="572"/>
                  </a:lnTo>
                  <a:lnTo>
                    <a:pt x="214" y="568"/>
                  </a:lnTo>
                  <a:close/>
                </a:path>
              </a:pathLst>
            </a:custGeom>
            <a:solidFill>
              <a:srgbClr val="FFFFFF"/>
            </a:solidFill>
            <a:ln w="16510">
              <a:solidFill>
                <a:srgbClr val="0000FF"/>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Rectangle 60">
              <a:extLst>
                <a:ext uri="{FF2B5EF4-FFF2-40B4-BE49-F238E27FC236}">
                  <a16:creationId xmlns:a16="http://schemas.microsoft.com/office/drawing/2014/main" id="{23B625A5-AD8A-48A4-9993-FB63708508B1}"/>
                </a:ext>
              </a:extLst>
            </p:cNvPr>
            <p:cNvSpPr>
              <a:spLocks noChangeArrowheads="1"/>
            </p:cNvSpPr>
            <p:nvPr/>
          </p:nvSpPr>
          <p:spPr bwMode="auto">
            <a:xfrm>
              <a:off x="3836035" y="1915795"/>
              <a:ext cx="5143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IN</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62" name="Freeform 57">
              <a:extLst>
                <a:ext uri="{FF2B5EF4-FFF2-40B4-BE49-F238E27FC236}">
                  <a16:creationId xmlns:a16="http://schemas.microsoft.com/office/drawing/2014/main" id="{4A2DFA54-36AA-418F-86C0-6DDD011100E6}"/>
                </a:ext>
              </a:extLst>
            </p:cNvPr>
            <p:cNvSpPr>
              <a:spLocks noEditPoints="1"/>
            </p:cNvSpPr>
            <p:nvPr/>
          </p:nvSpPr>
          <p:spPr bwMode="auto">
            <a:xfrm>
              <a:off x="3554730" y="1047750"/>
              <a:ext cx="613410" cy="704850"/>
            </a:xfrm>
            <a:custGeom>
              <a:avLst/>
              <a:gdLst>
                <a:gd name="T0" fmla="*/ 147 w 966"/>
                <a:gd name="T1" fmla="*/ 59 h 1110"/>
                <a:gd name="T2" fmla="*/ 473 w 966"/>
                <a:gd name="T3" fmla="*/ 1040 h 1110"/>
                <a:gd name="T4" fmla="*/ 468 w 966"/>
                <a:gd name="T5" fmla="*/ 786 h 1110"/>
                <a:gd name="T6" fmla="*/ 481 w 966"/>
                <a:gd name="T7" fmla="*/ 738 h 1110"/>
                <a:gd name="T8" fmla="*/ 520 w 966"/>
                <a:gd name="T9" fmla="*/ 605 h 1110"/>
                <a:gd name="T10" fmla="*/ 586 w 966"/>
                <a:gd name="T11" fmla="*/ 529 h 1110"/>
                <a:gd name="T12" fmla="*/ 606 w 966"/>
                <a:gd name="T13" fmla="*/ 523 h 1110"/>
                <a:gd name="T14" fmla="*/ 644 w 966"/>
                <a:gd name="T15" fmla="*/ 480 h 1110"/>
                <a:gd name="T16" fmla="*/ 719 w 966"/>
                <a:gd name="T17" fmla="*/ 446 h 1110"/>
                <a:gd name="T18" fmla="*/ 801 w 966"/>
                <a:gd name="T19" fmla="*/ 490 h 1110"/>
                <a:gd name="T20" fmla="*/ 846 w 966"/>
                <a:gd name="T21" fmla="*/ 516 h 1110"/>
                <a:gd name="T22" fmla="*/ 845 w 966"/>
                <a:gd name="T23" fmla="*/ 572 h 1110"/>
                <a:gd name="T24" fmla="*/ 827 w 966"/>
                <a:gd name="T25" fmla="*/ 701 h 1110"/>
                <a:gd name="T26" fmla="*/ 812 w 966"/>
                <a:gd name="T27" fmla="*/ 796 h 1110"/>
                <a:gd name="T28" fmla="*/ 856 w 966"/>
                <a:gd name="T29" fmla="*/ 740 h 1110"/>
                <a:gd name="T30" fmla="*/ 956 w 966"/>
                <a:gd name="T31" fmla="*/ 868 h 1110"/>
                <a:gd name="T32" fmla="*/ 940 w 966"/>
                <a:gd name="T33" fmla="*/ 951 h 1110"/>
                <a:gd name="T34" fmla="*/ 905 w 966"/>
                <a:gd name="T35" fmla="*/ 1001 h 1110"/>
                <a:gd name="T36" fmla="*/ 791 w 966"/>
                <a:gd name="T37" fmla="*/ 1107 h 1110"/>
                <a:gd name="T38" fmla="*/ 631 w 966"/>
                <a:gd name="T39" fmla="*/ 1099 h 1110"/>
                <a:gd name="T40" fmla="*/ 469 w 966"/>
                <a:gd name="T41" fmla="*/ 1098 h 1110"/>
                <a:gd name="T42" fmla="*/ 814 w 966"/>
                <a:gd name="T43" fmla="*/ 374 h 1110"/>
                <a:gd name="T44" fmla="*/ 835 w 966"/>
                <a:gd name="T45" fmla="*/ 400 h 1110"/>
                <a:gd name="T46" fmla="*/ 793 w 966"/>
                <a:gd name="T47" fmla="*/ 384 h 1110"/>
                <a:gd name="T48" fmla="*/ 495 w 966"/>
                <a:gd name="T49" fmla="*/ 403 h 1110"/>
                <a:gd name="T50" fmla="*/ 458 w 966"/>
                <a:gd name="T51" fmla="*/ 452 h 1110"/>
                <a:gd name="T52" fmla="*/ 397 w 966"/>
                <a:gd name="T53" fmla="*/ 439 h 1110"/>
                <a:gd name="T54" fmla="*/ 323 w 966"/>
                <a:gd name="T55" fmla="*/ 529 h 1110"/>
                <a:gd name="T56" fmla="*/ 333 w 966"/>
                <a:gd name="T57" fmla="*/ 500 h 1110"/>
                <a:gd name="T58" fmla="*/ 307 w 966"/>
                <a:gd name="T59" fmla="*/ 496 h 1110"/>
                <a:gd name="T60" fmla="*/ 313 w 966"/>
                <a:gd name="T61" fmla="*/ 480 h 1110"/>
                <a:gd name="T62" fmla="*/ 319 w 966"/>
                <a:gd name="T63" fmla="*/ 454 h 1110"/>
                <a:gd name="T64" fmla="*/ 314 w 966"/>
                <a:gd name="T65" fmla="*/ 436 h 1110"/>
                <a:gd name="T66" fmla="*/ 280 w 966"/>
                <a:gd name="T67" fmla="*/ 423 h 1110"/>
                <a:gd name="T68" fmla="*/ 277 w 966"/>
                <a:gd name="T69" fmla="*/ 400 h 1110"/>
                <a:gd name="T70" fmla="*/ 252 w 966"/>
                <a:gd name="T71" fmla="*/ 393 h 1110"/>
                <a:gd name="T72" fmla="*/ 229 w 966"/>
                <a:gd name="T73" fmla="*/ 383 h 1110"/>
                <a:gd name="T74" fmla="*/ 209 w 966"/>
                <a:gd name="T75" fmla="*/ 383 h 1110"/>
                <a:gd name="T76" fmla="*/ 193 w 966"/>
                <a:gd name="T77" fmla="*/ 381 h 1110"/>
                <a:gd name="T78" fmla="*/ 34 w 966"/>
                <a:gd name="T79" fmla="*/ 322 h 1110"/>
                <a:gd name="T80" fmla="*/ 13 w 966"/>
                <a:gd name="T81" fmla="*/ 295 h 1110"/>
                <a:gd name="T82" fmla="*/ 63 w 966"/>
                <a:gd name="T83" fmla="*/ 251 h 1110"/>
                <a:gd name="T84" fmla="*/ 179 w 966"/>
                <a:gd name="T85" fmla="*/ 205 h 1110"/>
                <a:gd name="T86" fmla="*/ 238 w 966"/>
                <a:gd name="T87" fmla="*/ 212 h 1110"/>
                <a:gd name="T88" fmla="*/ 287 w 966"/>
                <a:gd name="T89" fmla="*/ 227 h 1110"/>
                <a:gd name="T90" fmla="*/ 427 w 966"/>
                <a:gd name="T91" fmla="*/ 309 h 1110"/>
                <a:gd name="T92" fmla="*/ 550 w 966"/>
                <a:gd name="T93" fmla="*/ 264 h 1110"/>
                <a:gd name="T94" fmla="*/ 648 w 966"/>
                <a:gd name="T95" fmla="*/ 298 h 1110"/>
                <a:gd name="T96" fmla="*/ 725 w 966"/>
                <a:gd name="T97" fmla="*/ 302 h 1110"/>
                <a:gd name="T98" fmla="*/ 773 w 966"/>
                <a:gd name="T99" fmla="*/ 364 h 1110"/>
                <a:gd name="T100" fmla="*/ 732 w 966"/>
                <a:gd name="T101" fmla="*/ 387 h 1110"/>
                <a:gd name="T102" fmla="*/ 647 w 966"/>
                <a:gd name="T103" fmla="*/ 383 h 1110"/>
                <a:gd name="T104" fmla="*/ 238 w 966"/>
                <a:gd name="T105" fmla="*/ 147 h 1110"/>
                <a:gd name="T106" fmla="*/ 264 w 966"/>
                <a:gd name="T107" fmla="*/ 175 h 1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66" h="1110">
                  <a:moveTo>
                    <a:pt x="231" y="0"/>
                  </a:moveTo>
                  <a:lnTo>
                    <a:pt x="215" y="26"/>
                  </a:lnTo>
                  <a:lnTo>
                    <a:pt x="182" y="39"/>
                  </a:lnTo>
                  <a:lnTo>
                    <a:pt x="167" y="59"/>
                  </a:lnTo>
                  <a:lnTo>
                    <a:pt x="153" y="64"/>
                  </a:lnTo>
                  <a:lnTo>
                    <a:pt x="147" y="59"/>
                  </a:lnTo>
                  <a:lnTo>
                    <a:pt x="145" y="52"/>
                  </a:lnTo>
                  <a:lnTo>
                    <a:pt x="151" y="42"/>
                  </a:lnTo>
                  <a:lnTo>
                    <a:pt x="231" y="0"/>
                  </a:lnTo>
                  <a:close/>
                  <a:moveTo>
                    <a:pt x="432" y="1098"/>
                  </a:moveTo>
                  <a:lnTo>
                    <a:pt x="459" y="1075"/>
                  </a:lnTo>
                  <a:lnTo>
                    <a:pt x="473" y="1040"/>
                  </a:lnTo>
                  <a:lnTo>
                    <a:pt x="488" y="1020"/>
                  </a:lnTo>
                  <a:lnTo>
                    <a:pt x="498" y="991"/>
                  </a:lnTo>
                  <a:lnTo>
                    <a:pt x="507" y="933"/>
                  </a:lnTo>
                  <a:lnTo>
                    <a:pt x="499" y="875"/>
                  </a:lnTo>
                  <a:lnTo>
                    <a:pt x="478" y="818"/>
                  </a:lnTo>
                  <a:lnTo>
                    <a:pt x="468" y="786"/>
                  </a:lnTo>
                  <a:lnTo>
                    <a:pt x="479" y="767"/>
                  </a:lnTo>
                  <a:lnTo>
                    <a:pt x="484" y="769"/>
                  </a:lnTo>
                  <a:lnTo>
                    <a:pt x="481" y="766"/>
                  </a:lnTo>
                  <a:lnTo>
                    <a:pt x="481" y="760"/>
                  </a:lnTo>
                  <a:lnTo>
                    <a:pt x="478" y="738"/>
                  </a:lnTo>
                  <a:lnTo>
                    <a:pt x="481" y="738"/>
                  </a:lnTo>
                  <a:lnTo>
                    <a:pt x="471" y="721"/>
                  </a:lnTo>
                  <a:lnTo>
                    <a:pt x="486" y="698"/>
                  </a:lnTo>
                  <a:lnTo>
                    <a:pt x="501" y="670"/>
                  </a:lnTo>
                  <a:lnTo>
                    <a:pt x="504" y="641"/>
                  </a:lnTo>
                  <a:lnTo>
                    <a:pt x="502" y="611"/>
                  </a:lnTo>
                  <a:lnTo>
                    <a:pt x="520" y="605"/>
                  </a:lnTo>
                  <a:lnTo>
                    <a:pt x="523" y="598"/>
                  </a:lnTo>
                  <a:lnTo>
                    <a:pt x="521" y="585"/>
                  </a:lnTo>
                  <a:lnTo>
                    <a:pt x="525" y="576"/>
                  </a:lnTo>
                  <a:lnTo>
                    <a:pt x="557" y="562"/>
                  </a:lnTo>
                  <a:lnTo>
                    <a:pt x="580" y="526"/>
                  </a:lnTo>
                  <a:lnTo>
                    <a:pt x="586" y="529"/>
                  </a:lnTo>
                  <a:lnTo>
                    <a:pt x="575" y="566"/>
                  </a:lnTo>
                  <a:lnTo>
                    <a:pt x="577" y="597"/>
                  </a:lnTo>
                  <a:lnTo>
                    <a:pt x="590" y="600"/>
                  </a:lnTo>
                  <a:lnTo>
                    <a:pt x="599" y="584"/>
                  </a:lnTo>
                  <a:lnTo>
                    <a:pt x="608" y="558"/>
                  </a:lnTo>
                  <a:lnTo>
                    <a:pt x="606" y="523"/>
                  </a:lnTo>
                  <a:lnTo>
                    <a:pt x="609" y="513"/>
                  </a:lnTo>
                  <a:lnTo>
                    <a:pt x="618" y="504"/>
                  </a:lnTo>
                  <a:lnTo>
                    <a:pt x="642" y="496"/>
                  </a:lnTo>
                  <a:lnTo>
                    <a:pt x="655" y="496"/>
                  </a:lnTo>
                  <a:lnTo>
                    <a:pt x="664" y="490"/>
                  </a:lnTo>
                  <a:lnTo>
                    <a:pt x="644" y="480"/>
                  </a:lnTo>
                  <a:lnTo>
                    <a:pt x="640" y="461"/>
                  </a:lnTo>
                  <a:lnTo>
                    <a:pt x="645" y="451"/>
                  </a:lnTo>
                  <a:lnTo>
                    <a:pt x="657" y="442"/>
                  </a:lnTo>
                  <a:lnTo>
                    <a:pt x="658" y="432"/>
                  </a:lnTo>
                  <a:lnTo>
                    <a:pt x="687" y="425"/>
                  </a:lnTo>
                  <a:lnTo>
                    <a:pt x="719" y="446"/>
                  </a:lnTo>
                  <a:lnTo>
                    <a:pt x="736" y="445"/>
                  </a:lnTo>
                  <a:lnTo>
                    <a:pt x="751" y="451"/>
                  </a:lnTo>
                  <a:lnTo>
                    <a:pt x="760" y="461"/>
                  </a:lnTo>
                  <a:lnTo>
                    <a:pt x="762" y="474"/>
                  </a:lnTo>
                  <a:lnTo>
                    <a:pt x="784" y="475"/>
                  </a:lnTo>
                  <a:lnTo>
                    <a:pt x="801" y="490"/>
                  </a:lnTo>
                  <a:lnTo>
                    <a:pt x="810" y="488"/>
                  </a:lnTo>
                  <a:lnTo>
                    <a:pt x="825" y="500"/>
                  </a:lnTo>
                  <a:lnTo>
                    <a:pt x="836" y="497"/>
                  </a:lnTo>
                  <a:lnTo>
                    <a:pt x="838" y="503"/>
                  </a:lnTo>
                  <a:lnTo>
                    <a:pt x="849" y="513"/>
                  </a:lnTo>
                  <a:lnTo>
                    <a:pt x="846" y="516"/>
                  </a:lnTo>
                  <a:lnTo>
                    <a:pt x="848" y="523"/>
                  </a:lnTo>
                  <a:lnTo>
                    <a:pt x="859" y="543"/>
                  </a:lnTo>
                  <a:lnTo>
                    <a:pt x="843" y="550"/>
                  </a:lnTo>
                  <a:lnTo>
                    <a:pt x="843" y="558"/>
                  </a:lnTo>
                  <a:lnTo>
                    <a:pt x="840" y="561"/>
                  </a:lnTo>
                  <a:lnTo>
                    <a:pt x="845" y="572"/>
                  </a:lnTo>
                  <a:lnTo>
                    <a:pt x="858" y="584"/>
                  </a:lnTo>
                  <a:lnTo>
                    <a:pt x="862" y="610"/>
                  </a:lnTo>
                  <a:lnTo>
                    <a:pt x="858" y="641"/>
                  </a:lnTo>
                  <a:lnTo>
                    <a:pt x="853" y="673"/>
                  </a:lnTo>
                  <a:lnTo>
                    <a:pt x="832" y="685"/>
                  </a:lnTo>
                  <a:lnTo>
                    <a:pt x="827" y="701"/>
                  </a:lnTo>
                  <a:lnTo>
                    <a:pt x="825" y="718"/>
                  </a:lnTo>
                  <a:lnTo>
                    <a:pt x="812" y="730"/>
                  </a:lnTo>
                  <a:lnTo>
                    <a:pt x="791" y="735"/>
                  </a:lnTo>
                  <a:lnTo>
                    <a:pt x="786" y="743"/>
                  </a:lnTo>
                  <a:lnTo>
                    <a:pt x="783" y="780"/>
                  </a:lnTo>
                  <a:lnTo>
                    <a:pt x="812" y="796"/>
                  </a:lnTo>
                  <a:lnTo>
                    <a:pt x="817" y="795"/>
                  </a:lnTo>
                  <a:lnTo>
                    <a:pt x="832" y="776"/>
                  </a:lnTo>
                  <a:lnTo>
                    <a:pt x="836" y="779"/>
                  </a:lnTo>
                  <a:lnTo>
                    <a:pt x="840" y="771"/>
                  </a:lnTo>
                  <a:lnTo>
                    <a:pt x="852" y="756"/>
                  </a:lnTo>
                  <a:lnTo>
                    <a:pt x="856" y="740"/>
                  </a:lnTo>
                  <a:lnTo>
                    <a:pt x="904" y="718"/>
                  </a:lnTo>
                  <a:lnTo>
                    <a:pt x="920" y="724"/>
                  </a:lnTo>
                  <a:lnTo>
                    <a:pt x="930" y="734"/>
                  </a:lnTo>
                  <a:lnTo>
                    <a:pt x="943" y="764"/>
                  </a:lnTo>
                  <a:lnTo>
                    <a:pt x="944" y="780"/>
                  </a:lnTo>
                  <a:lnTo>
                    <a:pt x="956" y="868"/>
                  </a:lnTo>
                  <a:lnTo>
                    <a:pt x="966" y="901"/>
                  </a:lnTo>
                  <a:lnTo>
                    <a:pt x="960" y="913"/>
                  </a:lnTo>
                  <a:lnTo>
                    <a:pt x="960" y="935"/>
                  </a:lnTo>
                  <a:lnTo>
                    <a:pt x="955" y="956"/>
                  </a:lnTo>
                  <a:lnTo>
                    <a:pt x="939" y="956"/>
                  </a:lnTo>
                  <a:lnTo>
                    <a:pt x="940" y="951"/>
                  </a:lnTo>
                  <a:lnTo>
                    <a:pt x="929" y="949"/>
                  </a:lnTo>
                  <a:lnTo>
                    <a:pt x="918" y="956"/>
                  </a:lnTo>
                  <a:lnTo>
                    <a:pt x="920" y="961"/>
                  </a:lnTo>
                  <a:lnTo>
                    <a:pt x="910" y="980"/>
                  </a:lnTo>
                  <a:lnTo>
                    <a:pt x="911" y="985"/>
                  </a:lnTo>
                  <a:lnTo>
                    <a:pt x="905" y="1001"/>
                  </a:lnTo>
                  <a:lnTo>
                    <a:pt x="884" y="1013"/>
                  </a:lnTo>
                  <a:lnTo>
                    <a:pt x="874" y="1042"/>
                  </a:lnTo>
                  <a:lnTo>
                    <a:pt x="874" y="1055"/>
                  </a:lnTo>
                  <a:lnTo>
                    <a:pt x="838" y="1105"/>
                  </a:lnTo>
                  <a:lnTo>
                    <a:pt x="804" y="1107"/>
                  </a:lnTo>
                  <a:lnTo>
                    <a:pt x="791" y="1107"/>
                  </a:lnTo>
                  <a:lnTo>
                    <a:pt x="732" y="1108"/>
                  </a:lnTo>
                  <a:lnTo>
                    <a:pt x="729" y="1108"/>
                  </a:lnTo>
                  <a:lnTo>
                    <a:pt x="680" y="1110"/>
                  </a:lnTo>
                  <a:lnTo>
                    <a:pt x="680" y="1099"/>
                  </a:lnTo>
                  <a:lnTo>
                    <a:pt x="676" y="1099"/>
                  </a:lnTo>
                  <a:lnTo>
                    <a:pt x="631" y="1099"/>
                  </a:lnTo>
                  <a:lnTo>
                    <a:pt x="618" y="1099"/>
                  </a:lnTo>
                  <a:lnTo>
                    <a:pt x="575" y="1099"/>
                  </a:lnTo>
                  <a:lnTo>
                    <a:pt x="557" y="1099"/>
                  </a:lnTo>
                  <a:lnTo>
                    <a:pt x="525" y="1099"/>
                  </a:lnTo>
                  <a:lnTo>
                    <a:pt x="505" y="1099"/>
                  </a:lnTo>
                  <a:lnTo>
                    <a:pt x="469" y="1098"/>
                  </a:lnTo>
                  <a:lnTo>
                    <a:pt x="432" y="1098"/>
                  </a:lnTo>
                  <a:close/>
                  <a:moveTo>
                    <a:pt x="793" y="384"/>
                  </a:moveTo>
                  <a:lnTo>
                    <a:pt x="800" y="389"/>
                  </a:lnTo>
                  <a:lnTo>
                    <a:pt x="804" y="381"/>
                  </a:lnTo>
                  <a:lnTo>
                    <a:pt x="814" y="380"/>
                  </a:lnTo>
                  <a:lnTo>
                    <a:pt x="814" y="374"/>
                  </a:lnTo>
                  <a:lnTo>
                    <a:pt x="807" y="373"/>
                  </a:lnTo>
                  <a:lnTo>
                    <a:pt x="817" y="368"/>
                  </a:lnTo>
                  <a:lnTo>
                    <a:pt x="825" y="371"/>
                  </a:lnTo>
                  <a:lnTo>
                    <a:pt x="832" y="384"/>
                  </a:lnTo>
                  <a:lnTo>
                    <a:pt x="839" y="389"/>
                  </a:lnTo>
                  <a:lnTo>
                    <a:pt x="835" y="400"/>
                  </a:lnTo>
                  <a:lnTo>
                    <a:pt x="826" y="402"/>
                  </a:lnTo>
                  <a:lnTo>
                    <a:pt x="820" y="394"/>
                  </a:lnTo>
                  <a:lnTo>
                    <a:pt x="799" y="397"/>
                  </a:lnTo>
                  <a:lnTo>
                    <a:pt x="793" y="387"/>
                  </a:lnTo>
                  <a:lnTo>
                    <a:pt x="790" y="391"/>
                  </a:lnTo>
                  <a:lnTo>
                    <a:pt x="793" y="384"/>
                  </a:lnTo>
                  <a:close/>
                  <a:moveTo>
                    <a:pt x="550" y="391"/>
                  </a:moveTo>
                  <a:lnTo>
                    <a:pt x="544" y="394"/>
                  </a:lnTo>
                  <a:lnTo>
                    <a:pt x="543" y="402"/>
                  </a:lnTo>
                  <a:lnTo>
                    <a:pt x="525" y="393"/>
                  </a:lnTo>
                  <a:lnTo>
                    <a:pt x="502" y="396"/>
                  </a:lnTo>
                  <a:lnTo>
                    <a:pt x="495" y="403"/>
                  </a:lnTo>
                  <a:lnTo>
                    <a:pt x="492" y="416"/>
                  </a:lnTo>
                  <a:lnTo>
                    <a:pt x="478" y="428"/>
                  </a:lnTo>
                  <a:lnTo>
                    <a:pt x="469" y="430"/>
                  </a:lnTo>
                  <a:lnTo>
                    <a:pt x="471" y="435"/>
                  </a:lnTo>
                  <a:lnTo>
                    <a:pt x="463" y="438"/>
                  </a:lnTo>
                  <a:lnTo>
                    <a:pt x="458" y="452"/>
                  </a:lnTo>
                  <a:lnTo>
                    <a:pt x="450" y="448"/>
                  </a:lnTo>
                  <a:lnTo>
                    <a:pt x="449" y="441"/>
                  </a:lnTo>
                  <a:lnTo>
                    <a:pt x="462" y="419"/>
                  </a:lnTo>
                  <a:lnTo>
                    <a:pt x="442" y="417"/>
                  </a:lnTo>
                  <a:lnTo>
                    <a:pt x="424" y="436"/>
                  </a:lnTo>
                  <a:lnTo>
                    <a:pt x="397" y="439"/>
                  </a:lnTo>
                  <a:lnTo>
                    <a:pt x="381" y="464"/>
                  </a:lnTo>
                  <a:lnTo>
                    <a:pt x="372" y="487"/>
                  </a:lnTo>
                  <a:lnTo>
                    <a:pt x="342" y="532"/>
                  </a:lnTo>
                  <a:lnTo>
                    <a:pt x="340" y="540"/>
                  </a:lnTo>
                  <a:lnTo>
                    <a:pt x="330" y="536"/>
                  </a:lnTo>
                  <a:lnTo>
                    <a:pt x="323" y="529"/>
                  </a:lnTo>
                  <a:lnTo>
                    <a:pt x="323" y="526"/>
                  </a:lnTo>
                  <a:lnTo>
                    <a:pt x="325" y="523"/>
                  </a:lnTo>
                  <a:lnTo>
                    <a:pt x="325" y="519"/>
                  </a:lnTo>
                  <a:lnTo>
                    <a:pt x="326" y="517"/>
                  </a:lnTo>
                  <a:lnTo>
                    <a:pt x="327" y="513"/>
                  </a:lnTo>
                  <a:lnTo>
                    <a:pt x="333" y="500"/>
                  </a:lnTo>
                  <a:lnTo>
                    <a:pt x="335" y="497"/>
                  </a:lnTo>
                  <a:lnTo>
                    <a:pt x="329" y="493"/>
                  </a:lnTo>
                  <a:lnTo>
                    <a:pt x="320" y="498"/>
                  </a:lnTo>
                  <a:lnTo>
                    <a:pt x="312" y="498"/>
                  </a:lnTo>
                  <a:lnTo>
                    <a:pt x="310" y="500"/>
                  </a:lnTo>
                  <a:lnTo>
                    <a:pt x="307" y="496"/>
                  </a:lnTo>
                  <a:lnTo>
                    <a:pt x="307" y="496"/>
                  </a:lnTo>
                  <a:lnTo>
                    <a:pt x="306" y="497"/>
                  </a:lnTo>
                  <a:lnTo>
                    <a:pt x="306" y="497"/>
                  </a:lnTo>
                  <a:lnTo>
                    <a:pt x="309" y="490"/>
                  </a:lnTo>
                  <a:lnTo>
                    <a:pt x="307" y="483"/>
                  </a:lnTo>
                  <a:lnTo>
                    <a:pt x="313" y="480"/>
                  </a:lnTo>
                  <a:lnTo>
                    <a:pt x="316" y="474"/>
                  </a:lnTo>
                  <a:lnTo>
                    <a:pt x="314" y="465"/>
                  </a:lnTo>
                  <a:lnTo>
                    <a:pt x="312" y="462"/>
                  </a:lnTo>
                  <a:lnTo>
                    <a:pt x="317" y="462"/>
                  </a:lnTo>
                  <a:lnTo>
                    <a:pt x="319" y="456"/>
                  </a:lnTo>
                  <a:lnTo>
                    <a:pt x="319" y="454"/>
                  </a:lnTo>
                  <a:lnTo>
                    <a:pt x="313" y="446"/>
                  </a:lnTo>
                  <a:lnTo>
                    <a:pt x="313" y="445"/>
                  </a:lnTo>
                  <a:lnTo>
                    <a:pt x="317" y="443"/>
                  </a:lnTo>
                  <a:lnTo>
                    <a:pt x="317" y="442"/>
                  </a:lnTo>
                  <a:lnTo>
                    <a:pt x="314" y="439"/>
                  </a:lnTo>
                  <a:lnTo>
                    <a:pt x="314" y="436"/>
                  </a:lnTo>
                  <a:lnTo>
                    <a:pt x="310" y="435"/>
                  </a:lnTo>
                  <a:lnTo>
                    <a:pt x="306" y="430"/>
                  </a:lnTo>
                  <a:lnTo>
                    <a:pt x="294" y="428"/>
                  </a:lnTo>
                  <a:lnTo>
                    <a:pt x="293" y="422"/>
                  </a:lnTo>
                  <a:lnTo>
                    <a:pt x="284" y="423"/>
                  </a:lnTo>
                  <a:lnTo>
                    <a:pt x="280" y="423"/>
                  </a:lnTo>
                  <a:lnTo>
                    <a:pt x="275" y="417"/>
                  </a:lnTo>
                  <a:lnTo>
                    <a:pt x="277" y="416"/>
                  </a:lnTo>
                  <a:lnTo>
                    <a:pt x="283" y="409"/>
                  </a:lnTo>
                  <a:lnTo>
                    <a:pt x="280" y="406"/>
                  </a:lnTo>
                  <a:lnTo>
                    <a:pt x="280" y="400"/>
                  </a:lnTo>
                  <a:lnTo>
                    <a:pt x="277" y="400"/>
                  </a:lnTo>
                  <a:lnTo>
                    <a:pt x="273" y="397"/>
                  </a:lnTo>
                  <a:lnTo>
                    <a:pt x="270" y="394"/>
                  </a:lnTo>
                  <a:lnTo>
                    <a:pt x="265" y="396"/>
                  </a:lnTo>
                  <a:lnTo>
                    <a:pt x="260" y="393"/>
                  </a:lnTo>
                  <a:lnTo>
                    <a:pt x="255" y="393"/>
                  </a:lnTo>
                  <a:lnTo>
                    <a:pt x="252" y="393"/>
                  </a:lnTo>
                  <a:lnTo>
                    <a:pt x="247" y="387"/>
                  </a:lnTo>
                  <a:lnTo>
                    <a:pt x="242" y="390"/>
                  </a:lnTo>
                  <a:lnTo>
                    <a:pt x="236" y="387"/>
                  </a:lnTo>
                  <a:lnTo>
                    <a:pt x="232" y="387"/>
                  </a:lnTo>
                  <a:lnTo>
                    <a:pt x="231" y="384"/>
                  </a:lnTo>
                  <a:lnTo>
                    <a:pt x="229" y="383"/>
                  </a:lnTo>
                  <a:lnTo>
                    <a:pt x="225" y="383"/>
                  </a:lnTo>
                  <a:lnTo>
                    <a:pt x="222" y="386"/>
                  </a:lnTo>
                  <a:lnTo>
                    <a:pt x="219" y="384"/>
                  </a:lnTo>
                  <a:lnTo>
                    <a:pt x="216" y="387"/>
                  </a:lnTo>
                  <a:lnTo>
                    <a:pt x="213" y="387"/>
                  </a:lnTo>
                  <a:lnTo>
                    <a:pt x="209" y="383"/>
                  </a:lnTo>
                  <a:lnTo>
                    <a:pt x="206" y="383"/>
                  </a:lnTo>
                  <a:lnTo>
                    <a:pt x="203" y="381"/>
                  </a:lnTo>
                  <a:lnTo>
                    <a:pt x="197" y="383"/>
                  </a:lnTo>
                  <a:lnTo>
                    <a:pt x="197" y="381"/>
                  </a:lnTo>
                  <a:lnTo>
                    <a:pt x="195" y="380"/>
                  </a:lnTo>
                  <a:lnTo>
                    <a:pt x="193" y="381"/>
                  </a:lnTo>
                  <a:lnTo>
                    <a:pt x="179" y="374"/>
                  </a:lnTo>
                  <a:lnTo>
                    <a:pt x="171" y="370"/>
                  </a:lnTo>
                  <a:lnTo>
                    <a:pt x="158" y="361"/>
                  </a:lnTo>
                  <a:lnTo>
                    <a:pt x="57" y="334"/>
                  </a:lnTo>
                  <a:lnTo>
                    <a:pt x="36" y="326"/>
                  </a:lnTo>
                  <a:lnTo>
                    <a:pt x="34" y="322"/>
                  </a:lnTo>
                  <a:lnTo>
                    <a:pt x="31" y="318"/>
                  </a:lnTo>
                  <a:lnTo>
                    <a:pt x="30" y="309"/>
                  </a:lnTo>
                  <a:lnTo>
                    <a:pt x="23" y="298"/>
                  </a:lnTo>
                  <a:lnTo>
                    <a:pt x="17" y="298"/>
                  </a:lnTo>
                  <a:lnTo>
                    <a:pt x="17" y="295"/>
                  </a:lnTo>
                  <a:lnTo>
                    <a:pt x="13" y="295"/>
                  </a:lnTo>
                  <a:lnTo>
                    <a:pt x="13" y="292"/>
                  </a:lnTo>
                  <a:lnTo>
                    <a:pt x="11" y="290"/>
                  </a:lnTo>
                  <a:lnTo>
                    <a:pt x="2" y="292"/>
                  </a:lnTo>
                  <a:lnTo>
                    <a:pt x="0" y="287"/>
                  </a:lnTo>
                  <a:lnTo>
                    <a:pt x="47" y="267"/>
                  </a:lnTo>
                  <a:lnTo>
                    <a:pt x="63" y="251"/>
                  </a:lnTo>
                  <a:lnTo>
                    <a:pt x="75" y="241"/>
                  </a:lnTo>
                  <a:lnTo>
                    <a:pt x="124" y="237"/>
                  </a:lnTo>
                  <a:lnTo>
                    <a:pt x="144" y="224"/>
                  </a:lnTo>
                  <a:lnTo>
                    <a:pt x="154" y="211"/>
                  </a:lnTo>
                  <a:lnTo>
                    <a:pt x="170" y="211"/>
                  </a:lnTo>
                  <a:lnTo>
                    <a:pt x="179" y="205"/>
                  </a:lnTo>
                  <a:lnTo>
                    <a:pt x="184" y="192"/>
                  </a:lnTo>
                  <a:lnTo>
                    <a:pt x="215" y="170"/>
                  </a:lnTo>
                  <a:lnTo>
                    <a:pt x="216" y="188"/>
                  </a:lnTo>
                  <a:lnTo>
                    <a:pt x="229" y="192"/>
                  </a:lnTo>
                  <a:lnTo>
                    <a:pt x="229" y="205"/>
                  </a:lnTo>
                  <a:lnTo>
                    <a:pt x="238" y="212"/>
                  </a:lnTo>
                  <a:lnTo>
                    <a:pt x="236" y="224"/>
                  </a:lnTo>
                  <a:lnTo>
                    <a:pt x="234" y="237"/>
                  </a:lnTo>
                  <a:lnTo>
                    <a:pt x="236" y="247"/>
                  </a:lnTo>
                  <a:lnTo>
                    <a:pt x="270" y="221"/>
                  </a:lnTo>
                  <a:lnTo>
                    <a:pt x="268" y="228"/>
                  </a:lnTo>
                  <a:lnTo>
                    <a:pt x="287" y="227"/>
                  </a:lnTo>
                  <a:lnTo>
                    <a:pt x="303" y="227"/>
                  </a:lnTo>
                  <a:lnTo>
                    <a:pt x="332" y="240"/>
                  </a:lnTo>
                  <a:lnTo>
                    <a:pt x="367" y="298"/>
                  </a:lnTo>
                  <a:lnTo>
                    <a:pt x="398" y="299"/>
                  </a:lnTo>
                  <a:lnTo>
                    <a:pt x="411" y="293"/>
                  </a:lnTo>
                  <a:lnTo>
                    <a:pt x="427" y="309"/>
                  </a:lnTo>
                  <a:lnTo>
                    <a:pt x="442" y="302"/>
                  </a:lnTo>
                  <a:lnTo>
                    <a:pt x="456" y="313"/>
                  </a:lnTo>
                  <a:lnTo>
                    <a:pt x="478" y="289"/>
                  </a:lnTo>
                  <a:lnTo>
                    <a:pt x="515" y="269"/>
                  </a:lnTo>
                  <a:lnTo>
                    <a:pt x="521" y="272"/>
                  </a:lnTo>
                  <a:lnTo>
                    <a:pt x="550" y="264"/>
                  </a:lnTo>
                  <a:lnTo>
                    <a:pt x="593" y="269"/>
                  </a:lnTo>
                  <a:lnTo>
                    <a:pt x="627" y="254"/>
                  </a:lnTo>
                  <a:lnTo>
                    <a:pt x="660" y="251"/>
                  </a:lnTo>
                  <a:lnTo>
                    <a:pt x="651" y="264"/>
                  </a:lnTo>
                  <a:lnTo>
                    <a:pt x="653" y="290"/>
                  </a:lnTo>
                  <a:lnTo>
                    <a:pt x="648" y="298"/>
                  </a:lnTo>
                  <a:lnTo>
                    <a:pt x="653" y="303"/>
                  </a:lnTo>
                  <a:lnTo>
                    <a:pt x="663" y="302"/>
                  </a:lnTo>
                  <a:lnTo>
                    <a:pt x="679" y="309"/>
                  </a:lnTo>
                  <a:lnTo>
                    <a:pt x="699" y="302"/>
                  </a:lnTo>
                  <a:lnTo>
                    <a:pt x="706" y="315"/>
                  </a:lnTo>
                  <a:lnTo>
                    <a:pt x="725" y="302"/>
                  </a:lnTo>
                  <a:lnTo>
                    <a:pt x="738" y="300"/>
                  </a:lnTo>
                  <a:lnTo>
                    <a:pt x="754" y="344"/>
                  </a:lnTo>
                  <a:lnTo>
                    <a:pt x="742" y="351"/>
                  </a:lnTo>
                  <a:lnTo>
                    <a:pt x="745" y="357"/>
                  </a:lnTo>
                  <a:lnTo>
                    <a:pt x="761" y="355"/>
                  </a:lnTo>
                  <a:lnTo>
                    <a:pt x="773" y="364"/>
                  </a:lnTo>
                  <a:lnTo>
                    <a:pt x="768" y="370"/>
                  </a:lnTo>
                  <a:lnTo>
                    <a:pt x="777" y="383"/>
                  </a:lnTo>
                  <a:lnTo>
                    <a:pt x="787" y="386"/>
                  </a:lnTo>
                  <a:lnTo>
                    <a:pt x="787" y="393"/>
                  </a:lnTo>
                  <a:lnTo>
                    <a:pt x="762" y="390"/>
                  </a:lnTo>
                  <a:lnTo>
                    <a:pt x="732" y="387"/>
                  </a:lnTo>
                  <a:lnTo>
                    <a:pt x="715" y="390"/>
                  </a:lnTo>
                  <a:lnTo>
                    <a:pt x="700" y="380"/>
                  </a:lnTo>
                  <a:lnTo>
                    <a:pt x="692" y="380"/>
                  </a:lnTo>
                  <a:lnTo>
                    <a:pt x="687" y="412"/>
                  </a:lnTo>
                  <a:lnTo>
                    <a:pt x="673" y="406"/>
                  </a:lnTo>
                  <a:lnTo>
                    <a:pt x="647" y="383"/>
                  </a:lnTo>
                  <a:lnTo>
                    <a:pt x="608" y="370"/>
                  </a:lnTo>
                  <a:lnTo>
                    <a:pt x="592" y="368"/>
                  </a:lnTo>
                  <a:lnTo>
                    <a:pt x="575" y="391"/>
                  </a:lnTo>
                  <a:lnTo>
                    <a:pt x="550" y="391"/>
                  </a:lnTo>
                  <a:close/>
                  <a:moveTo>
                    <a:pt x="231" y="159"/>
                  </a:moveTo>
                  <a:lnTo>
                    <a:pt x="238" y="147"/>
                  </a:lnTo>
                  <a:lnTo>
                    <a:pt x="265" y="131"/>
                  </a:lnTo>
                  <a:lnTo>
                    <a:pt x="317" y="127"/>
                  </a:lnTo>
                  <a:lnTo>
                    <a:pt x="327" y="137"/>
                  </a:lnTo>
                  <a:lnTo>
                    <a:pt x="323" y="140"/>
                  </a:lnTo>
                  <a:lnTo>
                    <a:pt x="301" y="147"/>
                  </a:lnTo>
                  <a:lnTo>
                    <a:pt x="264" y="175"/>
                  </a:lnTo>
                  <a:lnTo>
                    <a:pt x="241" y="212"/>
                  </a:lnTo>
                  <a:lnTo>
                    <a:pt x="234" y="191"/>
                  </a:lnTo>
                  <a:lnTo>
                    <a:pt x="219" y="186"/>
                  </a:lnTo>
                  <a:lnTo>
                    <a:pt x="219" y="168"/>
                  </a:lnTo>
                  <a:lnTo>
                    <a:pt x="231" y="159"/>
                  </a:lnTo>
                  <a:close/>
                </a:path>
              </a:pathLst>
            </a:custGeom>
            <a:solidFill>
              <a:srgbClr val="FFFFFF"/>
            </a:solidFill>
            <a:ln w="16510">
              <a:solidFill>
                <a:srgbClr val="0000FF"/>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Rectangle 62">
              <a:extLst>
                <a:ext uri="{FF2B5EF4-FFF2-40B4-BE49-F238E27FC236}">
                  <a16:creationId xmlns:a16="http://schemas.microsoft.com/office/drawing/2014/main" id="{B20D001D-C773-4B6C-8786-C4B1374D359D}"/>
                </a:ext>
              </a:extLst>
            </p:cNvPr>
            <p:cNvSpPr>
              <a:spLocks noChangeArrowheads="1"/>
            </p:cNvSpPr>
            <p:nvPr/>
          </p:nvSpPr>
          <p:spPr bwMode="auto">
            <a:xfrm>
              <a:off x="3969385" y="1570355"/>
              <a:ext cx="5651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MI</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64" name="Freeform 59">
              <a:extLst>
                <a:ext uri="{FF2B5EF4-FFF2-40B4-BE49-F238E27FC236}">
                  <a16:creationId xmlns:a16="http://schemas.microsoft.com/office/drawing/2014/main" id="{5295980B-B91C-4B93-804B-3504BE04F8CD}"/>
                </a:ext>
              </a:extLst>
            </p:cNvPr>
            <p:cNvSpPr>
              <a:spLocks/>
            </p:cNvSpPr>
            <p:nvPr/>
          </p:nvSpPr>
          <p:spPr bwMode="auto">
            <a:xfrm>
              <a:off x="3984625" y="1722755"/>
              <a:ext cx="330200" cy="360680"/>
            </a:xfrm>
            <a:custGeom>
              <a:avLst/>
              <a:gdLst>
                <a:gd name="T0" fmla="*/ 181 w 520"/>
                <a:gd name="T1" fmla="*/ 536 h 568"/>
                <a:gd name="T2" fmla="*/ 159 w 520"/>
                <a:gd name="T3" fmla="*/ 523 h 568"/>
                <a:gd name="T4" fmla="*/ 142 w 520"/>
                <a:gd name="T5" fmla="*/ 532 h 568"/>
                <a:gd name="T6" fmla="*/ 126 w 520"/>
                <a:gd name="T7" fmla="*/ 529 h 568"/>
                <a:gd name="T8" fmla="*/ 109 w 520"/>
                <a:gd name="T9" fmla="*/ 513 h 568"/>
                <a:gd name="T10" fmla="*/ 77 w 520"/>
                <a:gd name="T11" fmla="*/ 509 h 568"/>
                <a:gd name="T12" fmla="*/ 64 w 520"/>
                <a:gd name="T13" fmla="*/ 484 h 568"/>
                <a:gd name="T14" fmla="*/ 48 w 520"/>
                <a:gd name="T15" fmla="*/ 468 h 568"/>
                <a:gd name="T16" fmla="*/ 36 w 520"/>
                <a:gd name="T17" fmla="*/ 461 h 568"/>
                <a:gd name="T18" fmla="*/ 9 w 520"/>
                <a:gd name="T19" fmla="*/ 453 h 568"/>
                <a:gd name="T20" fmla="*/ 0 w 520"/>
                <a:gd name="T21" fmla="*/ 427 h 568"/>
                <a:gd name="T22" fmla="*/ 0 w 520"/>
                <a:gd name="T23" fmla="*/ 331 h 568"/>
                <a:gd name="T24" fmla="*/ 3 w 520"/>
                <a:gd name="T25" fmla="*/ 224 h 568"/>
                <a:gd name="T26" fmla="*/ 3 w 520"/>
                <a:gd name="T27" fmla="*/ 119 h 568"/>
                <a:gd name="T28" fmla="*/ 3 w 520"/>
                <a:gd name="T29" fmla="*/ 47 h 568"/>
                <a:gd name="T30" fmla="*/ 127 w 520"/>
                <a:gd name="T31" fmla="*/ 44 h 568"/>
                <a:gd name="T32" fmla="*/ 244 w 520"/>
                <a:gd name="T33" fmla="*/ 73 h 568"/>
                <a:gd name="T34" fmla="*/ 254 w 520"/>
                <a:gd name="T35" fmla="*/ 87 h 568"/>
                <a:gd name="T36" fmla="*/ 345 w 520"/>
                <a:gd name="T37" fmla="*/ 78 h 568"/>
                <a:gd name="T38" fmla="*/ 461 w 520"/>
                <a:gd name="T39" fmla="*/ 22 h 568"/>
                <a:gd name="T40" fmla="*/ 520 w 520"/>
                <a:gd name="T41" fmla="*/ 80 h 568"/>
                <a:gd name="T42" fmla="*/ 519 w 520"/>
                <a:gd name="T43" fmla="*/ 217 h 568"/>
                <a:gd name="T44" fmla="*/ 502 w 520"/>
                <a:gd name="T45" fmla="*/ 226 h 568"/>
                <a:gd name="T46" fmla="*/ 510 w 520"/>
                <a:gd name="T47" fmla="*/ 242 h 568"/>
                <a:gd name="T48" fmla="*/ 510 w 520"/>
                <a:gd name="T49" fmla="*/ 270 h 568"/>
                <a:gd name="T50" fmla="*/ 497 w 520"/>
                <a:gd name="T51" fmla="*/ 292 h 568"/>
                <a:gd name="T52" fmla="*/ 490 w 520"/>
                <a:gd name="T53" fmla="*/ 327 h 568"/>
                <a:gd name="T54" fmla="*/ 486 w 520"/>
                <a:gd name="T55" fmla="*/ 331 h 568"/>
                <a:gd name="T56" fmla="*/ 483 w 520"/>
                <a:gd name="T57" fmla="*/ 344 h 568"/>
                <a:gd name="T58" fmla="*/ 481 w 520"/>
                <a:gd name="T59" fmla="*/ 363 h 568"/>
                <a:gd name="T60" fmla="*/ 476 w 520"/>
                <a:gd name="T61" fmla="*/ 377 h 568"/>
                <a:gd name="T62" fmla="*/ 458 w 520"/>
                <a:gd name="T63" fmla="*/ 390 h 568"/>
                <a:gd name="T64" fmla="*/ 439 w 520"/>
                <a:gd name="T65" fmla="*/ 406 h 568"/>
                <a:gd name="T66" fmla="*/ 428 w 520"/>
                <a:gd name="T67" fmla="*/ 415 h 568"/>
                <a:gd name="T68" fmla="*/ 408 w 520"/>
                <a:gd name="T69" fmla="*/ 411 h 568"/>
                <a:gd name="T70" fmla="*/ 392 w 520"/>
                <a:gd name="T71" fmla="*/ 434 h 568"/>
                <a:gd name="T72" fmla="*/ 374 w 520"/>
                <a:gd name="T73" fmla="*/ 442 h 568"/>
                <a:gd name="T74" fmla="*/ 367 w 520"/>
                <a:gd name="T75" fmla="*/ 463 h 568"/>
                <a:gd name="T76" fmla="*/ 367 w 520"/>
                <a:gd name="T77" fmla="*/ 473 h 568"/>
                <a:gd name="T78" fmla="*/ 361 w 520"/>
                <a:gd name="T79" fmla="*/ 483 h 568"/>
                <a:gd name="T80" fmla="*/ 351 w 520"/>
                <a:gd name="T81" fmla="*/ 493 h 568"/>
                <a:gd name="T82" fmla="*/ 348 w 520"/>
                <a:gd name="T83" fmla="*/ 477 h 568"/>
                <a:gd name="T84" fmla="*/ 334 w 520"/>
                <a:gd name="T85" fmla="*/ 477 h 568"/>
                <a:gd name="T86" fmla="*/ 322 w 520"/>
                <a:gd name="T87" fmla="*/ 500 h 568"/>
                <a:gd name="T88" fmla="*/ 318 w 520"/>
                <a:gd name="T89" fmla="*/ 525 h 568"/>
                <a:gd name="T90" fmla="*/ 308 w 520"/>
                <a:gd name="T91" fmla="*/ 538 h 568"/>
                <a:gd name="T92" fmla="*/ 293 w 520"/>
                <a:gd name="T93" fmla="*/ 564 h 568"/>
                <a:gd name="T94" fmla="*/ 270 w 520"/>
                <a:gd name="T95" fmla="*/ 568 h 568"/>
                <a:gd name="T96" fmla="*/ 256 w 520"/>
                <a:gd name="T97" fmla="*/ 546 h 568"/>
                <a:gd name="T98" fmla="*/ 237 w 520"/>
                <a:gd name="T99" fmla="*/ 538 h 568"/>
                <a:gd name="T100" fmla="*/ 233 w 520"/>
                <a:gd name="T101" fmla="*/ 515 h 568"/>
                <a:gd name="T102" fmla="*/ 213 w 520"/>
                <a:gd name="T103" fmla="*/ 525 h 568"/>
                <a:gd name="T104" fmla="*/ 189 w 520"/>
                <a:gd name="T105" fmla="*/ 533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20" h="568">
                  <a:moveTo>
                    <a:pt x="187" y="536"/>
                  </a:moveTo>
                  <a:lnTo>
                    <a:pt x="184" y="538"/>
                  </a:lnTo>
                  <a:lnTo>
                    <a:pt x="182" y="538"/>
                  </a:lnTo>
                  <a:lnTo>
                    <a:pt x="181" y="536"/>
                  </a:lnTo>
                  <a:lnTo>
                    <a:pt x="179" y="532"/>
                  </a:lnTo>
                  <a:lnTo>
                    <a:pt x="175" y="529"/>
                  </a:lnTo>
                  <a:lnTo>
                    <a:pt x="165" y="528"/>
                  </a:lnTo>
                  <a:lnTo>
                    <a:pt x="159" y="523"/>
                  </a:lnTo>
                  <a:lnTo>
                    <a:pt x="156" y="522"/>
                  </a:lnTo>
                  <a:lnTo>
                    <a:pt x="145" y="525"/>
                  </a:lnTo>
                  <a:lnTo>
                    <a:pt x="143" y="528"/>
                  </a:lnTo>
                  <a:lnTo>
                    <a:pt x="142" y="532"/>
                  </a:lnTo>
                  <a:lnTo>
                    <a:pt x="140" y="533"/>
                  </a:lnTo>
                  <a:lnTo>
                    <a:pt x="137" y="535"/>
                  </a:lnTo>
                  <a:lnTo>
                    <a:pt x="133" y="532"/>
                  </a:lnTo>
                  <a:lnTo>
                    <a:pt x="126" y="529"/>
                  </a:lnTo>
                  <a:lnTo>
                    <a:pt x="124" y="523"/>
                  </a:lnTo>
                  <a:lnTo>
                    <a:pt x="119" y="520"/>
                  </a:lnTo>
                  <a:lnTo>
                    <a:pt x="116" y="515"/>
                  </a:lnTo>
                  <a:lnTo>
                    <a:pt x="109" y="513"/>
                  </a:lnTo>
                  <a:lnTo>
                    <a:pt x="103" y="510"/>
                  </a:lnTo>
                  <a:lnTo>
                    <a:pt x="91" y="512"/>
                  </a:lnTo>
                  <a:lnTo>
                    <a:pt x="88" y="512"/>
                  </a:lnTo>
                  <a:lnTo>
                    <a:pt x="77" y="509"/>
                  </a:lnTo>
                  <a:lnTo>
                    <a:pt x="71" y="505"/>
                  </a:lnTo>
                  <a:lnTo>
                    <a:pt x="70" y="494"/>
                  </a:lnTo>
                  <a:lnTo>
                    <a:pt x="67" y="489"/>
                  </a:lnTo>
                  <a:lnTo>
                    <a:pt x="64" y="484"/>
                  </a:lnTo>
                  <a:lnTo>
                    <a:pt x="61" y="473"/>
                  </a:lnTo>
                  <a:lnTo>
                    <a:pt x="57" y="470"/>
                  </a:lnTo>
                  <a:lnTo>
                    <a:pt x="51" y="470"/>
                  </a:lnTo>
                  <a:lnTo>
                    <a:pt x="48" y="468"/>
                  </a:lnTo>
                  <a:lnTo>
                    <a:pt x="46" y="463"/>
                  </a:lnTo>
                  <a:lnTo>
                    <a:pt x="45" y="458"/>
                  </a:lnTo>
                  <a:lnTo>
                    <a:pt x="39" y="458"/>
                  </a:lnTo>
                  <a:lnTo>
                    <a:pt x="36" y="461"/>
                  </a:lnTo>
                  <a:lnTo>
                    <a:pt x="26" y="464"/>
                  </a:lnTo>
                  <a:lnTo>
                    <a:pt x="23" y="464"/>
                  </a:lnTo>
                  <a:lnTo>
                    <a:pt x="17" y="461"/>
                  </a:lnTo>
                  <a:lnTo>
                    <a:pt x="9" y="453"/>
                  </a:lnTo>
                  <a:lnTo>
                    <a:pt x="3" y="458"/>
                  </a:lnTo>
                  <a:lnTo>
                    <a:pt x="0" y="460"/>
                  </a:lnTo>
                  <a:lnTo>
                    <a:pt x="0" y="428"/>
                  </a:lnTo>
                  <a:lnTo>
                    <a:pt x="0" y="427"/>
                  </a:lnTo>
                  <a:lnTo>
                    <a:pt x="0" y="395"/>
                  </a:lnTo>
                  <a:lnTo>
                    <a:pt x="0" y="388"/>
                  </a:lnTo>
                  <a:lnTo>
                    <a:pt x="0" y="360"/>
                  </a:lnTo>
                  <a:lnTo>
                    <a:pt x="0" y="331"/>
                  </a:lnTo>
                  <a:lnTo>
                    <a:pt x="2" y="317"/>
                  </a:lnTo>
                  <a:lnTo>
                    <a:pt x="2" y="268"/>
                  </a:lnTo>
                  <a:lnTo>
                    <a:pt x="2" y="262"/>
                  </a:lnTo>
                  <a:lnTo>
                    <a:pt x="3" y="224"/>
                  </a:lnTo>
                  <a:lnTo>
                    <a:pt x="3" y="203"/>
                  </a:lnTo>
                  <a:lnTo>
                    <a:pt x="3" y="169"/>
                  </a:lnTo>
                  <a:lnTo>
                    <a:pt x="3" y="161"/>
                  </a:lnTo>
                  <a:lnTo>
                    <a:pt x="3" y="119"/>
                  </a:lnTo>
                  <a:lnTo>
                    <a:pt x="3" y="113"/>
                  </a:lnTo>
                  <a:lnTo>
                    <a:pt x="3" y="90"/>
                  </a:lnTo>
                  <a:lnTo>
                    <a:pt x="3" y="74"/>
                  </a:lnTo>
                  <a:lnTo>
                    <a:pt x="3" y="47"/>
                  </a:lnTo>
                  <a:lnTo>
                    <a:pt x="52" y="45"/>
                  </a:lnTo>
                  <a:lnTo>
                    <a:pt x="55" y="45"/>
                  </a:lnTo>
                  <a:lnTo>
                    <a:pt x="114" y="44"/>
                  </a:lnTo>
                  <a:lnTo>
                    <a:pt x="127" y="44"/>
                  </a:lnTo>
                  <a:lnTo>
                    <a:pt x="161" y="42"/>
                  </a:lnTo>
                  <a:lnTo>
                    <a:pt x="201" y="58"/>
                  </a:lnTo>
                  <a:lnTo>
                    <a:pt x="220" y="73"/>
                  </a:lnTo>
                  <a:lnTo>
                    <a:pt x="244" y="73"/>
                  </a:lnTo>
                  <a:lnTo>
                    <a:pt x="246" y="77"/>
                  </a:lnTo>
                  <a:lnTo>
                    <a:pt x="211" y="86"/>
                  </a:lnTo>
                  <a:lnTo>
                    <a:pt x="230" y="90"/>
                  </a:lnTo>
                  <a:lnTo>
                    <a:pt x="254" y="87"/>
                  </a:lnTo>
                  <a:lnTo>
                    <a:pt x="275" y="96"/>
                  </a:lnTo>
                  <a:lnTo>
                    <a:pt x="299" y="90"/>
                  </a:lnTo>
                  <a:lnTo>
                    <a:pt x="338" y="75"/>
                  </a:lnTo>
                  <a:lnTo>
                    <a:pt x="345" y="78"/>
                  </a:lnTo>
                  <a:lnTo>
                    <a:pt x="373" y="80"/>
                  </a:lnTo>
                  <a:lnTo>
                    <a:pt x="403" y="57"/>
                  </a:lnTo>
                  <a:lnTo>
                    <a:pt x="418" y="42"/>
                  </a:lnTo>
                  <a:lnTo>
                    <a:pt x="461" y="22"/>
                  </a:lnTo>
                  <a:lnTo>
                    <a:pt x="520" y="0"/>
                  </a:lnTo>
                  <a:lnTo>
                    <a:pt x="519" y="22"/>
                  </a:lnTo>
                  <a:lnTo>
                    <a:pt x="519" y="80"/>
                  </a:lnTo>
                  <a:lnTo>
                    <a:pt x="520" y="80"/>
                  </a:lnTo>
                  <a:lnTo>
                    <a:pt x="519" y="139"/>
                  </a:lnTo>
                  <a:lnTo>
                    <a:pt x="520" y="175"/>
                  </a:lnTo>
                  <a:lnTo>
                    <a:pt x="520" y="182"/>
                  </a:lnTo>
                  <a:lnTo>
                    <a:pt x="519" y="217"/>
                  </a:lnTo>
                  <a:lnTo>
                    <a:pt x="513" y="220"/>
                  </a:lnTo>
                  <a:lnTo>
                    <a:pt x="509" y="220"/>
                  </a:lnTo>
                  <a:lnTo>
                    <a:pt x="506" y="221"/>
                  </a:lnTo>
                  <a:lnTo>
                    <a:pt x="502" y="226"/>
                  </a:lnTo>
                  <a:lnTo>
                    <a:pt x="502" y="229"/>
                  </a:lnTo>
                  <a:lnTo>
                    <a:pt x="506" y="233"/>
                  </a:lnTo>
                  <a:lnTo>
                    <a:pt x="507" y="239"/>
                  </a:lnTo>
                  <a:lnTo>
                    <a:pt x="510" y="242"/>
                  </a:lnTo>
                  <a:lnTo>
                    <a:pt x="507" y="255"/>
                  </a:lnTo>
                  <a:lnTo>
                    <a:pt x="506" y="257"/>
                  </a:lnTo>
                  <a:lnTo>
                    <a:pt x="509" y="259"/>
                  </a:lnTo>
                  <a:lnTo>
                    <a:pt x="510" y="270"/>
                  </a:lnTo>
                  <a:lnTo>
                    <a:pt x="509" y="275"/>
                  </a:lnTo>
                  <a:lnTo>
                    <a:pt x="504" y="279"/>
                  </a:lnTo>
                  <a:lnTo>
                    <a:pt x="500" y="288"/>
                  </a:lnTo>
                  <a:lnTo>
                    <a:pt x="497" y="292"/>
                  </a:lnTo>
                  <a:lnTo>
                    <a:pt x="497" y="294"/>
                  </a:lnTo>
                  <a:lnTo>
                    <a:pt x="493" y="312"/>
                  </a:lnTo>
                  <a:lnTo>
                    <a:pt x="493" y="321"/>
                  </a:lnTo>
                  <a:lnTo>
                    <a:pt x="490" y="327"/>
                  </a:lnTo>
                  <a:lnTo>
                    <a:pt x="491" y="331"/>
                  </a:lnTo>
                  <a:lnTo>
                    <a:pt x="490" y="333"/>
                  </a:lnTo>
                  <a:lnTo>
                    <a:pt x="487" y="331"/>
                  </a:lnTo>
                  <a:lnTo>
                    <a:pt x="486" y="331"/>
                  </a:lnTo>
                  <a:lnTo>
                    <a:pt x="484" y="334"/>
                  </a:lnTo>
                  <a:lnTo>
                    <a:pt x="487" y="338"/>
                  </a:lnTo>
                  <a:lnTo>
                    <a:pt x="486" y="341"/>
                  </a:lnTo>
                  <a:lnTo>
                    <a:pt x="483" y="344"/>
                  </a:lnTo>
                  <a:lnTo>
                    <a:pt x="484" y="349"/>
                  </a:lnTo>
                  <a:lnTo>
                    <a:pt x="477" y="356"/>
                  </a:lnTo>
                  <a:lnTo>
                    <a:pt x="478" y="360"/>
                  </a:lnTo>
                  <a:lnTo>
                    <a:pt x="481" y="363"/>
                  </a:lnTo>
                  <a:lnTo>
                    <a:pt x="481" y="366"/>
                  </a:lnTo>
                  <a:lnTo>
                    <a:pt x="478" y="369"/>
                  </a:lnTo>
                  <a:lnTo>
                    <a:pt x="477" y="372"/>
                  </a:lnTo>
                  <a:lnTo>
                    <a:pt x="476" y="377"/>
                  </a:lnTo>
                  <a:lnTo>
                    <a:pt x="473" y="380"/>
                  </a:lnTo>
                  <a:lnTo>
                    <a:pt x="470" y="380"/>
                  </a:lnTo>
                  <a:lnTo>
                    <a:pt x="464" y="385"/>
                  </a:lnTo>
                  <a:lnTo>
                    <a:pt x="458" y="390"/>
                  </a:lnTo>
                  <a:lnTo>
                    <a:pt x="457" y="392"/>
                  </a:lnTo>
                  <a:lnTo>
                    <a:pt x="450" y="398"/>
                  </a:lnTo>
                  <a:lnTo>
                    <a:pt x="448" y="402"/>
                  </a:lnTo>
                  <a:lnTo>
                    <a:pt x="439" y="406"/>
                  </a:lnTo>
                  <a:lnTo>
                    <a:pt x="438" y="411"/>
                  </a:lnTo>
                  <a:lnTo>
                    <a:pt x="435" y="412"/>
                  </a:lnTo>
                  <a:lnTo>
                    <a:pt x="434" y="415"/>
                  </a:lnTo>
                  <a:lnTo>
                    <a:pt x="428" y="415"/>
                  </a:lnTo>
                  <a:lnTo>
                    <a:pt x="421" y="421"/>
                  </a:lnTo>
                  <a:lnTo>
                    <a:pt x="416" y="421"/>
                  </a:lnTo>
                  <a:lnTo>
                    <a:pt x="409" y="412"/>
                  </a:lnTo>
                  <a:lnTo>
                    <a:pt x="408" y="411"/>
                  </a:lnTo>
                  <a:lnTo>
                    <a:pt x="405" y="412"/>
                  </a:lnTo>
                  <a:lnTo>
                    <a:pt x="396" y="421"/>
                  </a:lnTo>
                  <a:lnTo>
                    <a:pt x="395" y="424"/>
                  </a:lnTo>
                  <a:lnTo>
                    <a:pt x="392" y="434"/>
                  </a:lnTo>
                  <a:lnTo>
                    <a:pt x="380" y="434"/>
                  </a:lnTo>
                  <a:lnTo>
                    <a:pt x="379" y="435"/>
                  </a:lnTo>
                  <a:lnTo>
                    <a:pt x="377" y="441"/>
                  </a:lnTo>
                  <a:lnTo>
                    <a:pt x="374" y="442"/>
                  </a:lnTo>
                  <a:lnTo>
                    <a:pt x="370" y="448"/>
                  </a:lnTo>
                  <a:lnTo>
                    <a:pt x="371" y="455"/>
                  </a:lnTo>
                  <a:lnTo>
                    <a:pt x="370" y="461"/>
                  </a:lnTo>
                  <a:lnTo>
                    <a:pt x="367" y="463"/>
                  </a:lnTo>
                  <a:lnTo>
                    <a:pt x="363" y="463"/>
                  </a:lnTo>
                  <a:lnTo>
                    <a:pt x="361" y="466"/>
                  </a:lnTo>
                  <a:lnTo>
                    <a:pt x="363" y="468"/>
                  </a:lnTo>
                  <a:lnTo>
                    <a:pt x="367" y="473"/>
                  </a:lnTo>
                  <a:lnTo>
                    <a:pt x="367" y="480"/>
                  </a:lnTo>
                  <a:lnTo>
                    <a:pt x="370" y="486"/>
                  </a:lnTo>
                  <a:lnTo>
                    <a:pt x="367" y="487"/>
                  </a:lnTo>
                  <a:lnTo>
                    <a:pt x="361" y="483"/>
                  </a:lnTo>
                  <a:lnTo>
                    <a:pt x="360" y="484"/>
                  </a:lnTo>
                  <a:lnTo>
                    <a:pt x="357" y="493"/>
                  </a:lnTo>
                  <a:lnTo>
                    <a:pt x="354" y="494"/>
                  </a:lnTo>
                  <a:lnTo>
                    <a:pt x="351" y="493"/>
                  </a:lnTo>
                  <a:lnTo>
                    <a:pt x="348" y="492"/>
                  </a:lnTo>
                  <a:lnTo>
                    <a:pt x="353" y="486"/>
                  </a:lnTo>
                  <a:lnTo>
                    <a:pt x="350" y="477"/>
                  </a:lnTo>
                  <a:lnTo>
                    <a:pt x="348" y="477"/>
                  </a:lnTo>
                  <a:lnTo>
                    <a:pt x="344" y="477"/>
                  </a:lnTo>
                  <a:lnTo>
                    <a:pt x="341" y="473"/>
                  </a:lnTo>
                  <a:lnTo>
                    <a:pt x="335" y="473"/>
                  </a:lnTo>
                  <a:lnTo>
                    <a:pt x="334" y="477"/>
                  </a:lnTo>
                  <a:lnTo>
                    <a:pt x="330" y="479"/>
                  </a:lnTo>
                  <a:lnTo>
                    <a:pt x="328" y="483"/>
                  </a:lnTo>
                  <a:lnTo>
                    <a:pt x="324" y="492"/>
                  </a:lnTo>
                  <a:lnTo>
                    <a:pt x="322" y="500"/>
                  </a:lnTo>
                  <a:lnTo>
                    <a:pt x="317" y="506"/>
                  </a:lnTo>
                  <a:lnTo>
                    <a:pt x="314" y="510"/>
                  </a:lnTo>
                  <a:lnTo>
                    <a:pt x="318" y="520"/>
                  </a:lnTo>
                  <a:lnTo>
                    <a:pt x="318" y="525"/>
                  </a:lnTo>
                  <a:lnTo>
                    <a:pt x="319" y="532"/>
                  </a:lnTo>
                  <a:lnTo>
                    <a:pt x="318" y="538"/>
                  </a:lnTo>
                  <a:lnTo>
                    <a:pt x="315" y="539"/>
                  </a:lnTo>
                  <a:lnTo>
                    <a:pt x="308" y="538"/>
                  </a:lnTo>
                  <a:lnTo>
                    <a:pt x="305" y="541"/>
                  </a:lnTo>
                  <a:lnTo>
                    <a:pt x="302" y="558"/>
                  </a:lnTo>
                  <a:lnTo>
                    <a:pt x="301" y="562"/>
                  </a:lnTo>
                  <a:lnTo>
                    <a:pt x="293" y="564"/>
                  </a:lnTo>
                  <a:lnTo>
                    <a:pt x="291" y="564"/>
                  </a:lnTo>
                  <a:lnTo>
                    <a:pt x="280" y="568"/>
                  </a:lnTo>
                  <a:lnTo>
                    <a:pt x="275" y="568"/>
                  </a:lnTo>
                  <a:lnTo>
                    <a:pt x="270" y="568"/>
                  </a:lnTo>
                  <a:lnTo>
                    <a:pt x="269" y="567"/>
                  </a:lnTo>
                  <a:lnTo>
                    <a:pt x="266" y="557"/>
                  </a:lnTo>
                  <a:lnTo>
                    <a:pt x="259" y="552"/>
                  </a:lnTo>
                  <a:lnTo>
                    <a:pt x="256" y="546"/>
                  </a:lnTo>
                  <a:lnTo>
                    <a:pt x="250" y="545"/>
                  </a:lnTo>
                  <a:lnTo>
                    <a:pt x="243" y="544"/>
                  </a:lnTo>
                  <a:lnTo>
                    <a:pt x="240" y="542"/>
                  </a:lnTo>
                  <a:lnTo>
                    <a:pt x="237" y="538"/>
                  </a:lnTo>
                  <a:lnTo>
                    <a:pt x="237" y="529"/>
                  </a:lnTo>
                  <a:lnTo>
                    <a:pt x="234" y="525"/>
                  </a:lnTo>
                  <a:lnTo>
                    <a:pt x="234" y="519"/>
                  </a:lnTo>
                  <a:lnTo>
                    <a:pt x="233" y="515"/>
                  </a:lnTo>
                  <a:lnTo>
                    <a:pt x="228" y="515"/>
                  </a:lnTo>
                  <a:lnTo>
                    <a:pt x="223" y="519"/>
                  </a:lnTo>
                  <a:lnTo>
                    <a:pt x="217" y="520"/>
                  </a:lnTo>
                  <a:lnTo>
                    <a:pt x="213" y="525"/>
                  </a:lnTo>
                  <a:lnTo>
                    <a:pt x="205" y="528"/>
                  </a:lnTo>
                  <a:lnTo>
                    <a:pt x="202" y="535"/>
                  </a:lnTo>
                  <a:lnTo>
                    <a:pt x="198" y="536"/>
                  </a:lnTo>
                  <a:lnTo>
                    <a:pt x="189" y="533"/>
                  </a:lnTo>
                  <a:lnTo>
                    <a:pt x="187" y="536"/>
                  </a:lnTo>
                  <a:close/>
                </a:path>
              </a:pathLst>
            </a:custGeom>
            <a:solidFill>
              <a:srgbClr val="FFFFFF"/>
            </a:solidFill>
            <a:ln w="16510">
              <a:solidFill>
                <a:srgbClr val="0000FF"/>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Rectangle 64">
              <a:extLst>
                <a:ext uri="{FF2B5EF4-FFF2-40B4-BE49-F238E27FC236}">
                  <a16:creationId xmlns:a16="http://schemas.microsoft.com/office/drawing/2014/main" id="{EC582FAF-BB8F-40BD-A136-54A77FE123D2}"/>
                </a:ext>
              </a:extLst>
            </p:cNvPr>
            <p:cNvSpPr>
              <a:spLocks noChangeArrowheads="1"/>
            </p:cNvSpPr>
            <p:nvPr/>
          </p:nvSpPr>
          <p:spPr bwMode="auto">
            <a:xfrm>
              <a:off x="4116070" y="1873250"/>
              <a:ext cx="7683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OH</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66" name="Freeform 61">
              <a:extLst>
                <a:ext uri="{FF2B5EF4-FFF2-40B4-BE49-F238E27FC236}">
                  <a16:creationId xmlns:a16="http://schemas.microsoft.com/office/drawing/2014/main" id="{A8A9DA1E-96FB-4565-B19C-6DE387590D18}"/>
                </a:ext>
              </a:extLst>
            </p:cNvPr>
            <p:cNvSpPr>
              <a:spLocks/>
            </p:cNvSpPr>
            <p:nvPr/>
          </p:nvSpPr>
          <p:spPr bwMode="auto">
            <a:xfrm>
              <a:off x="2777490" y="1519555"/>
              <a:ext cx="499110" cy="322580"/>
            </a:xfrm>
            <a:custGeom>
              <a:avLst/>
              <a:gdLst>
                <a:gd name="T0" fmla="*/ 657 w 786"/>
                <a:gd name="T1" fmla="*/ 465 h 508"/>
                <a:gd name="T2" fmla="*/ 633 w 786"/>
                <a:gd name="T3" fmla="*/ 481 h 508"/>
                <a:gd name="T4" fmla="*/ 637 w 786"/>
                <a:gd name="T5" fmla="*/ 504 h 508"/>
                <a:gd name="T6" fmla="*/ 625 w 786"/>
                <a:gd name="T7" fmla="*/ 505 h 508"/>
                <a:gd name="T8" fmla="*/ 618 w 786"/>
                <a:gd name="T9" fmla="*/ 498 h 508"/>
                <a:gd name="T10" fmla="*/ 612 w 786"/>
                <a:gd name="T11" fmla="*/ 491 h 508"/>
                <a:gd name="T12" fmla="*/ 599 w 786"/>
                <a:gd name="T13" fmla="*/ 475 h 508"/>
                <a:gd name="T14" fmla="*/ 539 w 786"/>
                <a:gd name="T15" fmla="*/ 472 h 508"/>
                <a:gd name="T16" fmla="*/ 429 w 786"/>
                <a:gd name="T17" fmla="*/ 475 h 508"/>
                <a:gd name="T18" fmla="*/ 318 w 786"/>
                <a:gd name="T19" fmla="*/ 476 h 508"/>
                <a:gd name="T20" fmla="*/ 208 w 786"/>
                <a:gd name="T21" fmla="*/ 476 h 508"/>
                <a:gd name="T22" fmla="*/ 107 w 786"/>
                <a:gd name="T23" fmla="*/ 469 h 508"/>
                <a:gd name="T24" fmla="*/ 95 w 786"/>
                <a:gd name="T25" fmla="*/ 433 h 508"/>
                <a:gd name="T26" fmla="*/ 94 w 786"/>
                <a:gd name="T27" fmla="*/ 408 h 508"/>
                <a:gd name="T28" fmla="*/ 92 w 786"/>
                <a:gd name="T29" fmla="*/ 382 h 508"/>
                <a:gd name="T30" fmla="*/ 86 w 786"/>
                <a:gd name="T31" fmla="*/ 375 h 508"/>
                <a:gd name="T32" fmla="*/ 89 w 786"/>
                <a:gd name="T33" fmla="*/ 362 h 508"/>
                <a:gd name="T34" fmla="*/ 85 w 786"/>
                <a:gd name="T35" fmla="*/ 333 h 508"/>
                <a:gd name="T36" fmla="*/ 78 w 786"/>
                <a:gd name="T37" fmla="*/ 326 h 508"/>
                <a:gd name="T38" fmla="*/ 66 w 786"/>
                <a:gd name="T39" fmla="*/ 322 h 508"/>
                <a:gd name="T40" fmla="*/ 65 w 786"/>
                <a:gd name="T41" fmla="*/ 303 h 508"/>
                <a:gd name="T42" fmla="*/ 65 w 786"/>
                <a:gd name="T43" fmla="*/ 290 h 508"/>
                <a:gd name="T44" fmla="*/ 57 w 786"/>
                <a:gd name="T45" fmla="*/ 263 h 508"/>
                <a:gd name="T46" fmla="*/ 53 w 786"/>
                <a:gd name="T47" fmla="*/ 247 h 508"/>
                <a:gd name="T48" fmla="*/ 43 w 786"/>
                <a:gd name="T49" fmla="*/ 226 h 508"/>
                <a:gd name="T50" fmla="*/ 37 w 786"/>
                <a:gd name="T51" fmla="*/ 205 h 508"/>
                <a:gd name="T52" fmla="*/ 26 w 786"/>
                <a:gd name="T53" fmla="*/ 190 h 508"/>
                <a:gd name="T54" fmla="*/ 29 w 786"/>
                <a:gd name="T55" fmla="*/ 170 h 508"/>
                <a:gd name="T56" fmla="*/ 17 w 786"/>
                <a:gd name="T57" fmla="*/ 153 h 508"/>
                <a:gd name="T58" fmla="*/ 8 w 786"/>
                <a:gd name="T59" fmla="*/ 137 h 508"/>
                <a:gd name="T60" fmla="*/ 4 w 786"/>
                <a:gd name="T61" fmla="*/ 115 h 508"/>
                <a:gd name="T62" fmla="*/ 13 w 786"/>
                <a:gd name="T63" fmla="*/ 99 h 508"/>
                <a:gd name="T64" fmla="*/ 17 w 786"/>
                <a:gd name="T65" fmla="*/ 80 h 508"/>
                <a:gd name="T66" fmla="*/ 21 w 786"/>
                <a:gd name="T67" fmla="*/ 67 h 508"/>
                <a:gd name="T68" fmla="*/ 10 w 786"/>
                <a:gd name="T69" fmla="*/ 44 h 508"/>
                <a:gd name="T70" fmla="*/ 7 w 786"/>
                <a:gd name="T71" fmla="*/ 34 h 508"/>
                <a:gd name="T72" fmla="*/ 10 w 786"/>
                <a:gd name="T73" fmla="*/ 15 h 508"/>
                <a:gd name="T74" fmla="*/ 21 w 786"/>
                <a:gd name="T75" fmla="*/ 0 h 508"/>
                <a:gd name="T76" fmla="*/ 150 w 786"/>
                <a:gd name="T77" fmla="*/ 0 h 508"/>
                <a:gd name="T78" fmla="*/ 290 w 786"/>
                <a:gd name="T79" fmla="*/ 0 h 508"/>
                <a:gd name="T80" fmla="*/ 433 w 786"/>
                <a:gd name="T81" fmla="*/ 0 h 508"/>
                <a:gd name="T82" fmla="*/ 552 w 786"/>
                <a:gd name="T83" fmla="*/ 0 h 508"/>
                <a:gd name="T84" fmla="*/ 654 w 786"/>
                <a:gd name="T85" fmla="*/ 5 h 508"/>
                <a:gd name="T86" fmla="*/ 673 w 786"/>
                <a:gd name="T87" fmla="*/ 30 h 508"/>
                <a:gd name="T88" fmla="*/ 663 w 786"/>
                <a:gd name="T89" fmla="*/ 69 h 508"/>
                <a:gd name="T90" fmla="*/ 672 w 786"/>
                <a:gd name="T91" fmla="*/ 104 h 508"/>
                <a:gd name="T92" fmla="*/ 692 w 786"/>
                <a:gd name="T93" fmla="*/ 135 h 508"/>
                <a:gd name="T94" fmla="*/ 724 w 786"/>
                <a:gd name="T95" fmla="*/ 153 h 508"/>
                <a:gd name="T96" fmla="*/ 725 w 786"/>
                <a:gd name="T97" fmla="*/ 166 h 508"/>
                <a:gd name="T98" fmla="*/ 744 w 786"/>
                <a:gd name="T99" fmla="*/ 183 h 508"/>
                <a:gd name="T100" fmla="*/ 754 w 786"/>
                <a:gd name="T101" fmla="*/ 208 h 508"/>
                <a:gd name="T102" fmla="*/ 780 w 786"/>
                <a:gd name="T103" fmla="*/ 226 h 508"/>
                <a:gd name="T104" fmla="*/ 786 w 786"/>
                <a:gd name="T105" fmla="*/ 241 h 508"/>
                <a:gd name="T106" fmla="*/ 773 w 786"/>
                <a:gd name="T107" fmla="*/ 283 h 508"/>
                <a:gd name="T108" fmla="*/ 763 w 786"/>
                <a:gd name="T109" fmla="*/ 312 h 508"/>
                <a:gd name="T110" fmla="*/ 748 w 786"/>
                <a:gd name="T111" fmla="*/ 323 h 508"/>
                <a:gd name="T112" fmla="*/ 718 w 786"/>
                <a:gd name="T113" fmla="*/ 336 h 508"/>
                <a:gd name="T114" fmla="*/ 683 w 786"/>
                <a:gd name="T115" fmla="*/ 339 h 508"/>
                <a:gd name="T116" fmla="*/ 670 w 786"/>
                <a:gd name="T117" fmla="*/ 365 h 508"/>
                <a:gd name="T118" fmla="*/ 683 w 786"/>
                <a:gd name="T119" fmla="*/ 385 h 508"/>
                <a:gd name="T120" fmla="*/ 685 w 786"/>
                <a:gd name="T121" fmla="*/ 420 h 508"/>
                <a:gd name="T122" fmla="*/ 669 w 786"/>
                <a:gd name="T123" fmla="*/ 456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86" h="508">
                  <a:moveTo>
                    <a:pt x="669" y="456"/>
                  </a:moveTo>
                  <a:lnTo>
                    <a:pt x="667" y="459"/>
                  </a:lnTo>
                  <a:lnTo>
                    <a:pt x="663" y="463"/>
                  </a:lnTo>
                  <a:lnTo>
                    <a:pt x="657" y="465"/>
                  </a:lnTo>
                  <a:lnTo>
                    <a:pt x="651" y="466"/>
                  </a:lnTo>
                  <a:lnTo>
                    <a:pt x="637" y="472"/>
                  </a:lnTo>
                  <a:lnTo>
                    <a:pt x="633" y="476"/>
                  </a:lnTo>
                  <a:lnTo>
                    <a:pt x="633" y="481"/>
                  </a:lnTo>
                  <a:lnTo>
                    <a:pt x="637" y="484"/>
                  </a:lnTo>
                  <a:lnTo>
                    <a:pt x="637" y="488"/>
                  </a:lnTo>
                  <a:lnTo>
                    <a:pt x="635" y="497"/>
                  </a:lnTo>
                  <a:lnTo>
                    <a:pt x="637" y="504"/>
                  </a:lnTo>
                  <a:lnTo>
                    <a:pt x="635" y="505"/>
                  </a:lnTo>
                  <a:lnTo>
                    <a:pt x="633" y="507"/>
                  </a:lnTo>
                  <a:lnTo>
                    <a:pt x="628" y="508"/>
                  </a:lnTo>
                  <a:lnTo>
                    <a:pt x="625" y="505"/>
                  </a:lnTo>
                  <a:lnTo>
                    <a:pt x="624" y="505"/>
                  </a:lnTo>
                  <a:lnTo>
                    <a:pt x="622" y="504"/>
                  </a:lnTo>
                  <a:lnTo>
                    <a:pt x="618" y="502"/>
                  </a:lnTo>
                  <a:lnTo>
                    <a:pt x="618" y="498"/>
                  </a:lnTo>
                  <a:lnTo>
                    <a:pt x="617" y="498"/>
                  </a:lnTo>
                  <a:lnTo>
                    <a:pt x="618" y="495"/>
                  </a:lnTo>
                  <a:lnTo>
                    <a:pt x="612" y="494"/>
                  </a:lnTo>
                  <a:lnTo>
                    <a:pt x="612" y="491"/>
                  </a:lnTo>
                  <a:lnTo>
                    <a:pt x="608" y="488"/>
                  </a:lnTo>
                  <a:lnTo>
                    <a:pt x="607" y="484"/>
                  </a:lnTo>
                  <a:lnTo>
                    <a:pt x="599" y="481"/>
                  </a:lnTo>
                  <a:lnTo>
                    <a:pt x="599" y="475"/>
                  </a:lnTo>
                  <a:lnTo>
                    <a:pt x="596" y="473"/>
                  </a:lnTo>
                  <a:lnTo>
                    <a:pt x="592" y="471"/>
                  </a:lnTo>
                  <a:lnTo>
                    <a:pt x="568" y="471"/>
                  </a:lnTo>
                  <a:lnTo>
                    <a:pt x="539" y="472"/>
                  </a:lnTo>
                  <a:lnTo>
                    <a:pt x="518" y="472"/>
                  </a:lnTo>
                  <a:lnTo>
                    <a:pt x="484" y="473"/>
                  </a:lnTo>
                  <a:lnTo>
                    <a:pt x="475" y="473"/>
                  </a:lnTo>
                  <a:lnTo>
                    <a:pt x="429" y="475"/>
                  </a:lnTo>
                  <a:lnTo>
                    <a:pt x="396" y="475"/>
                  </a:lnTo>
                  <a:lnTo>
                    <a:pt x="372" y="475"/>
                  </a:lnTo>
                  <a:lnTo>
                    <a:pt x="345" y="476"/>
                  </a:lnTo>
                  <a:lnTo>
                    <a:pt x="318" y="476"/>
                  </a:lnTo>
                  <a:lnTo>
                    <a:pt x="290" y="476"/>
                  </a:lnTo>
                  <a:lnTo>
                    <a:pt x="261" y="476"/>
                  </a:lnTo>
                  <a:lnTo>
                    <a:pt x="242" y="476"/>
                  </a:lnTo>
                  <a:lnTo>
                    <a:pt x="208" y="476"/>
                  </a:lnTo>
                  <a:lnTo>
                    <a:pt x="172" y="475"/>
                  </a:lnTo>
                  <a:lnTo>
                    <a:pt x="151" y="475"/>
                  </a:lnTo>
                  <a:lnTo>
                    <a:pt x="105" y="473"/>
                  </a:lnTo>
                  <a:lnTo>
                    <a:pt x="107" y="469"/>
                  </a:lnTo>
                  <a:lnTo>
                    <a:pt x="105" y="465"/>
                  </a:lnTo>
                  <a:lnTo>
                    <a:pt x="92" y="452"/>
                  </a:lnTo>
                  <a:lnTo>
                    <a:pt x="95" y="442"/>
                  </a:lnTo>
                  <a:lnTo>
                    <a:pt x="95" y="433"/>
                  </a:lnTo>
                  <a:lnTo>
                    <a:pt x="96" y="429"/>
                  </a:lnTo>
                  <a:lnTo>
                    <a:pt x="96" y="424"/>
                  </a:lnTo>
                  <a:lnTo>
                    <a:pt x="96" y="413"/>
                  </a:lnTo>
                  <a:lnTo>
                    <a:pt x="94" y="408"/>
                  </a:lnTo>
                  <a:lnTo>
                    <a:pt x="94" y="403"/>
                  </a:lnTo>
                  <a:lnTo>
                    <a:pt x="92" y="398"/>
                  </a:lnTo>
                  <a:lnTo>
                    <a:pt x="94" y="391"/>
                  </a:lnTo>
                  <a:lnTo>
                    <a:pt x="92" y="382"/>
                  </a:lnTo>
                  <a:lnTo>
                    <a:pt x="94" y="381"/>
                  </a:lnTo>
                  <a:lnTo>
                    <a:pt x="94" y="380"/>
                  </a:lnTo>
                  <a:lnTo>
                    <a:pt x="88" y="377"/>
                  </a:lnTo>
                  <a:lnTo>
                    <a:pt x="86" y="375"/>
                  </a:lnTo>
                  <a:lnTo>
                    <a:pt x="88" y="372"/>
                  </a:lnTo>
                  <a:lnTo>
                    <a:pt x="85" y="359"/>
                  </a:lnTo>
                  <a:lnTo>
                    <a:pt x="88" y="359"/>
                  </a:lnTo>
                  <a:lnTo>
                    <a:pt x="89" y="362"/>
                  </a:lnTo>
                  <a:lnTo>
                    <a:pt x="91" y="359"/>
                  </a:lnTo>
                  <a:lnTo>
                    <a:pt x="83" y="354"/>
                  </a:lnTo>
                  <a:lnTo>
                    <a:pt x="85" y="345"/>
                  </a:lnTo>
                  <a:lnTo>
                    <a:pt x="85" y="333"/>
                  </a:lnTo>
                  <a:lnTo>
                    <a:pt x="83" y="332"/>
                  </a:lnTo>
                  <a:lnTo>
                    <a:pt x="76" y="330"/>
                  </a:lnTo>
                  <a:lnTo>
                    <a:pt x="75" y="329"/>
                  </a:lnTo>
                  <a:lnTo>
                    <a:pt x="78" y="326"/>
                  </a:lnTo>
                  <a:lnTo>
                    <a:pt x="78" y="323"/>
                  </a:lnTo>
                  <a:lnTo>
                    <a:pt x="76" y="322"/>
                  </a:lnTo>
                  <a:lnTo>
                    <a:pt x="70" y="325"/>
                  </a:lnTo>
                  <a:lnTo>
                    <a:pt x="66" y="322"/>
                  </a:lnTo>
                  <a:lnTo>
                    <a:pt x="66" y="317"/>
                  </a:lnTo>
                  <a:lnTo>
                    <a:pt x="68" y="316"/>
                  </a:lnTo>
                  <a:lnTo>
                    <a:pt x="63" y="312"/>
                  </a:lnTo>
                  <a:lnTo>
                    <a:pt x="65" y="303"/>
                  </a:lnTo>
                  <a:lnTo>
                    <a:pt x="63" y="299"/>
                  </a:lnTo>
                  <a:lnTo>
                    <a:pt x="62" y="296"/>
                  </a:lnTo>
                  <a:lnTo>
                    <a:pt x="66" y="294"/>
                  </a:lnTo>
                  <a:lnTo>
                    <a:pt x="65" y="290"/>
                  </a:lnTo>
                  <a:lnTo>
                    <a:pt x="65" y="287"/>
                  </a:lnTo>
                  <a:lnTo>
                    <a:pt x="68" y="281"/>
                  </a:lnTo>
                  <a:lnTo>
                    <a:pt x="60" y="270"/>
                  </a:lnTo>
                  <a:lnTo>
                    <a:pt x="57" y="263"/>
                  </a:lnTo>
                  <a:lnTo>
                    <a:pt x="59" y="260"/>
                  </a:lnTo>
                  <a:lnTo>
                    <a:pt x="59" y="252"/>
                  </a:lnTo>
                  <a:lnTo>
                    <a:pt x="55" y="250"/>
                  </a:lnTo>
                  <a:lnTo>
                    <a:pt x="53" y="247"/>
                  </a:lnTo>
                  <a:lnTo>
                    <a:pt x="49" y="247"/>
                  </a:lnTo>
                  <a:lnTo>
                    <a:pt x="49" y="242"/>
                  </a:lnTo>
                  <a:lnTo>
                    <a:pt x="44" y="239"/>
                  </a:lnTo>
                  <a:lnTo>
                    <a:pt x="43" y="226"/>
                  </a:lnTo>
                  <a:lnTo>
                    <a:pt x="34" y="219"/>
                  </a:lnTo>
                  <a:lnTo>
                    <a:pt x="33" y="212"/>
                  </a:lnTo>
                  <a:lnTo>
                    <a:pt x="36" y="209"/>
                  </a:lnTo>
                  <a:lnTo>
                    <a:pt x="37" y="205"/>
                  </a:lnTo>
                  <a:lnTo>
                    <a:pt x="36" y="200"/>
                  </a:lnTo>
                  <a:lnTo>
                    <a:pt x="33" y="198"/>
                  </a:lnTo>
                  <a:lnTo>
                    <a:pt x="30" y="193"/>
                  </a:lnTo>
                  <a:lnTo>
                    <a:pt x="26" y="190"/>
                  </a:lnTo>
                  <a:lnTo>
                    <a:pt x="27" y="184"/>
                  </a:lnTo>
                  <a:lnTo>
                    <a:pt x="27" y="179"/>
                  </a:lnTo>
                  <a:lnTo>
                    <a:pt x="29" y="174"/>
                  </a:lnTo>
                  <a:lnTo>
                    <a:pt x="29" y="170"/>
                  </a:lnTo>
                  <a:lnTo>
                    <a:pt x="24" y="167"/>
                  </a:lnTo>
                  <a:lnTo>
                    <a:pt x="18" y="161"/>
                  </a:lnTo>
                  <a:lnTo>
                    <a:pt x="18" y="154"/>
                  </a:lnTo>
                  <a:lnTo>
                    <a:pt x="17" y="153"/>
                  </a:lnTo>
                  <a:lnTo>
                    <a:pt x="18" y="151"/>
                  </a:lnTo>
                  <a:lnTo>
                    <a:pt x="16" y="144"/>
                  </a:lnTo>
                  <a:lnTo>
                    <a:pt x="11" y="138"/>
                  </a:lnTo>
                  <a:lnTo>
                    <a:pt x="8" y="137"/>
                  </a:lnTo>
                  <a:lnTo>
                    <a:pt x="1" y="131"/>
                  </a:lnTo>
                  <a:lnTo>
                    <a:pt x="0" y="124"/>
                  </a:lnTo>
                  <a:lnTo>
                    <a:pt x="1" y="119"/>
                  </a:lnTo>
                  <a:lnTo>
                    <a:pt x="4" y="115"/>
                  </a:lnTo>
                  <a:lnTo>
                    <a:pt x="5" y="109"/>
                  </a:lnTo>
                  <a:lnTo>
                    <a:pt x="8" y="109"/>
                  </a:lnTo>
                  <a:lnTo>
                    <a:pt x="10" y="108"/>
                  </a:lnTo>
                  <a:lnTo>
                    <a:pt x="13" y="99"/>
                  </a:lnTo>
                  <a:lnTo>
                    <a:pt x="11" y="96"/>
                  </a:lnTo>
                  <a:lnTo>
                    <a:pt x="14" y="91"/>
                  </a:lnTo>
                  <a:lnTo>
                    <a:pt x="14" y="85"/>
                  </a:lnTo>
                  <a:lnTo>
                    <a:pt x="17" y="80"/>
                  </a:lnTo>
                  <a:lnTo>
                    <a:pt x="14" y="73"/>
                  </a:lnTo>
                  <a:lnTo>
                    <a:pt x="18" y="72"/>
                  </a:lnTo>
                  <a:lnTo>
                    <a:pt x="21" y="70"/>
                  </a:lnTo>
                  <a:lnTo>
                    <a:pt x="21" y="67"/>
                  </a:lnTo>
                  <a:lnTo>
                    <a:pt x="23" y="62"/>
                  </a:lnTo>
                  <a:lnTo>
                    <a:pt x="20" y="47"/>
                  </a:lnTo>
                  <a:lnTo>
                    <a:pt x="18" y="46"/>
                  </a:lnTo>
                  <a:lnTo>
                    <a:pt x="10" y="44"/>
                  </a:lnTo>
                  <a:lnTo>
                    <a:pt x="8" y="43"/>
                  </a:lnTo>
                  <a:lnTo>
                    <a:pt x="10" y="40"/>
                  </a:lnTo>
                  <a:lnTo>
                    <a:pt x="8" y="39"/>
                  </a:lnTo>
                  <a:lnTo>
                    <a:pt x="7" y="34"/>
                  </a:lnTo>
                  <a:lnTo>
                    <a:pt x="11" y="31"/>
                  </a:lnTo>
                  <a:lnTo>
                    <a:pt x="14" y="23"/>
                  </a:lnTo>
                  <a:lnTo>
                    <a:pt x="14" y="18"/>
                  </a:lnTo>
                  <a:lnTo>
                    <a:pt x="10" y="15"/>
                  </a:lnTo>
                  <a:lnTo>
                    <a:pt x="5" y="10"/>
                  </a:lnTo>
                  <a:lnTo>
                    <a:pt x="7" y="2"/>
                  </a:lnTo>
                  <a:lnTo>
                    <a:pt x="4" y="0"/>
                  </a:lnTo>
                  <a:lnTo>
                    <a:pt x="21" y="0"/>
                  </a:lnTo>
                  <a:lnTo>
                    <a:pt x="69" y="0"/>
                  </a:lnTo>
                  <a:lnTo>
                    <a:pt x="94" y="0"/>
                  </a:lnTo>
                  <a:lnTo>
                    <a:pt x="141" y="0"/>
                  </a:lnTo>
                  <a:lnTo>
                    <a:pt x="150" y="0"/>
                  </a:lnTo>
                  <a:lnTo>
                    <a:pt x="208" y="0"/>
                  </a:lnTo>
                  <a:lnTo>
                    <a:pt x="215" y="0"/>
                  </a:lnTo>
                  <a:lnTo>
                    <a:pt x="264" y="0"/>
                  </a:lnTo>
                  <a:lnTo>
                    <a:pt x="290" y="0"/>
                  </a:lnTo>
                  <a:lnTo>
                    <a:pt x="322" y="0"/>
                  </a:lnTo>
                  <a:lnTo>
                    <a:pt x="361" y="0"/>
                  </a:lnTo>
                  <a:lnTo>
                    <a:pt x="380" y="0"/>
                  </a:lnTo>
                  <a:lnTo>
                    <a:pt x="433" y="0"/>
                  </a:lnTo>
                  <a:lnTo>
                    <a:pt x="437" y="0"/>
                  </a:lnTo>
                  <a:lnTo>
                    <a:pt x="494" y="0"/>
                  </a:lnTo>
                  <a:lnTo>
                    <a:pt x="507" y="0"/>
                  </a:lnTo>
                  <a:lnTo>
                    <a:pt x="552" y="0"/>
                  </a:lnTo>
                  <a:lnTo>
                    <a:pt x="594" y="0"/>
                  </a:lnTo>
                  <a:lnTo>
                    <a:pt x="608" y="0"/>
                  </a:lnTo>
                  <a:lnTo>
                    <a:pt x="656" y="0"/>
                  </a:lnTo>
                  <a:lnTo>
                    <a:pt x="654" y="5"/>
                  </a:lnTo>
                  <a:lnTo>
                    <a:pt x="657" y="13"/>
                  </a:lnTo>
                  <a:lnTo>
                    <a:pt x="659" y="21"/>
                  </a:lnTo>
                  <a:lnTo>
                    <a:pt x="661" y="24"/>
                  </a:lnTo>
                  <a:lnTo>
                    <a:pt x="673" y="30"/>
                  </a:lnTo>
                  <a:lnTo>
                    <a:pt x="674" y="36"/>
                  </a:lnTo>
                  <a:lnTo>
                    <a:pt x="674" y="40"/>
                  </a:lnTo>
                  <a:lnTo>
                    <a:pt x="663" y="57"/>
                  </a:lnTo>
                  <a:lnTo>
                    <a:pt x="663" y="69"/>
                  </a:lnTo>
                  <a:lnTo>
                    <a:pt x="663" y="69"/>
                  </a:lnTo>
                  <a:lnTo>
                    <a:pt x="664" y="82"/>
                  </a:lnTo>
                  <a:lnTo>
                    <a:pt x="666" y="95"/>
                  </a:lnTo>
                  <a:lnTo>
                    <a:pt x="672" y="104"/>
                  </a:lnTo>
                  <a:lnTo>
                    <a:pt x="673" y="118"/>
                  </a:lnTo>
                  <a:lnTo>
                    <a:pt x="674" y="125"/>
                  </a:lnTo>
                  <a:lnTo>
                    <a:pt x="683" y="131"/>
                  </a:lnTo>
                  <a:lnTo>
                    <a:pt x="692" y="135"/>
                  </a:lnTo>
                  <a:lnTo>
                    <a:pt x="696" y="135"/>
                  </a:lnTo>
                  <a:lnTo>
                    <a:pt x="713" y="140"/>
                  </a:lnTo>
                  <a:lnTo>
                    <a:pt x="719" y="143"/>
                  </a:lnTo>
                  <a:lnTo>
                    <a:pt x="724" y="153"/>
                  </a:lnTo>
                  <a:lnTo>
                    <a:pt x="726" y="156"/>
                  </a:lnTo>
                  <a:lnTo>
                    <a:pt x="728" y="160"/>
                  </a:lnTo>
                  <a:lnTo>
                    <a:pt x="726" y="163"/>
                  </a:lnTo>
                  <a:lnTo>
                    <a:pt x="725" y="166"/>
                  </a:lnTo>
                  <a:lnTo>
                    <a:pt x="725" y="169"/>
                  </a:lnTo>
                  <a:lnTo>
                    <a:pt x="731" y="171"/>
                  </a:lnTo>
                  <a:lnTo>
                    <a:pt x="735" y="177"/>
                  </a:lnTo>
                  <a:lnTo>
                    <a:pt x="744" y="183"/>
                  </a:lnTo>
                  <a:lnTo>
                    <a:pt x="750" y="187"/>
                  </a:lnTo>
                  <a:lnTo>
                    <a:pt x="752" y="192"/>
                  </a:lnTo>
                  <a:lnTo>
                    <a:pt x="752" y="203"/>
                  </a:lnTo>
                  <a:lnTo>
                    <a:pt x="754" y="208"/>
                  </a:lnTo>
                  <a:lnTo>
                    <a:pt x="760" y="212"/>
                  </a:lnTo>
                  <a:lnTo>
                    <a:pt x="764" y="215"/>
                  </a:lnTo>
                  <a:lnTo>
                    <a:pt x="776" y="221"/>
                  </a:lnTo>
                  <a:lnTo>
                    <a:pt x="780" y="226"/>
                  </a:lnTo>
                  <a:lnTo>
                    <a:pt x="783" y="226"/>
                  </a:lnTo>
                  <a:lnTo>
                    <a:pt x="783" y="229"/>
                  </a:lnTo>
                  <a:lnTo>
                    <a:pt x="783" y="237"/>
                  </a:lnTo>
                  <a:lnTo>
                    <a:pt x="786" y="241"/>
                  </a:lnTo>
                  <a:lnTo>
                    <a:pt x="786" y="250"/>
                  </a:lnTo>
                  <a:lnTo>
                    <a:pt x="784" y="258"/>
                  </a:lnTo>
                  <a:lnTo>
                    <a:pt x="780" y="278"/>
                  </a:lnTo>
                  <a:lnTo>
                    <a:pt x="773" y="283"/>
                  </a:lnTo>
                  <a:lnTo>
                    <a:pt x="767" y="286"/>
                  </a:lnTo>
                  <a:lnTo>
                    <a:pt x="764" y="291"/>
                  </a:lnTo>
                  <a:lnTo>
                    <a:pt x="763" y="304"/>
                  </a:lnTo>
                  <a:lnTo>
                    <a:pt x="763" y="312"/>
                  </a:lnTo>
                  <a:lnTo>
                    <a:pt x="761" y="315"/>
                  </a:lnTo>
                  <a:lnTo>
                    <a:pt x="752" y="317"/>
                  </a:lnTo>
                  <a:lnTo>
                    <a:pt x="751" y="320"/>
                  </a:lnTo>
                  <a:lnTo>
                    <a:pt x="748" y="323"/>
                  </a:lnTo>
                  <a:lnTo>
                    <a:pt x="738" y="323"/>
                  </a:lnTo>
                  <a:lnTo>
                    <a:pt x="731" y="326"/>
                  </a:lnTo>
                  <a:lnTo>
                    <a:pt x="724" y="333"/>
                  </a:lnTo>
                  <a:lnTo>
                    <a:pt x="718" y="336"/>
                  </a:lnTo>
                  <a:lnTo>
                    <a:pt x="709" y="336"/>
                  </a:lnTo>
                  <a:lnTo>
                    <a:pt x="702" y="336"/>
                  </a:lnTo>
                  <a:lnTo>
                    <a:pt x="689" y="341"/>
                  </a:lnTo>
                  <a:lnTo>
                    <a:pt x="683" y="339"/>
                  </a:lnTo>
                  <a:lnTo>
                    <a:pt x="679" y="341"/>
                  </a:lnTo>
                  <a:lnTo>
                    <a:pt x="676" y="343"/>
                  </a:lnTo>
                  <a:lnTo>
                    <a:pt x="673" y="355"/>
                  </a:lnTo>
                  <a:lnTo>
                    <a:pt x="670" y="365"/>
                  </a:lnTo>
                  <a:lnTo>
                    <a:pt x="670" y="371"/>
                  </a:lnTo>
                  <a:lnTo>
                    <a:pt x="676" y="380"/>
                  </a:lnTo>
                  <a:lnTo>
                    <a:pt x="680" y="382"/>
                  </a:lnTo>
                  <a:lnTo>
                    <a:pt x="683" y="385"/>
                  </a:lnTo>
                  <a:lnTo>
                    <a:pt x="687" y="391"/>
                  </a:lnTo>
                  <a:lnTo>
                    <a:pt x="687" y="397"/>
                  </a:lnTo>
                  <a:lnTo>
                    <a:pt x="687" y="416"/>
                  </a:lnTo>
                  <a:lnTo>
                    <a:pt x="685" y="420"/>
                  </a:lnTo>
                  <a:lnTo>
                    <a:pt x="677" y="427"/>
                  </a:lnTo>
                  <a:lnTo>
                    <a:pt x="672" y="434"/>
                  </a:lnTo>
                  <a:lnTo>
                    <a:pt x="672" y="446"/>
                  </a:lnTo>
                  <a:lnTo>
                    <a:pt x="669" y="456"/>
                  </a:lnTo>
                  <a:close/>
                </a:path>
              </a:pathLst>
            </a:custGeom>
            <a:solidFill>
              <a:srgbClr val="FFFFFF"/>
            </a:solidFill>
            <a:ln w="16510">
              <a:solidFill>
                <a:srgbClr val="8080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Rectangle 66">
              <a:extLst>
                <a:ext uri="{FF2B5EF4-FFF2-40B4-BE49-F238E27FC236}">
                  <a16:creationId xmlns:a16="http://schemas.microsoft.com/office/drawing/2014/main" id="{7548017B-3321-454F-97C9-8C4027A88B80}"/>
                </a:ext>
              </a:extLst>
            </p:cNvPr>
            <p:cNvSpPr>
              <a:spLocks noChangeArrowheads="1"/>
            </p:cNvSpPr>
            <p:nvPr/>
          </p:nvSpPr>
          <p:spPr bwMode="auto">
            <a:xfrm>
              <a:off x="3004820" y="1651635"/>
              <a:ext cx="5143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IA</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68" name="Freeform 63">
              <a:extLst>
                <a:ext uri="{FF2B5EF4-FFF2-40B4-BE49-F238E27FC236}">
                  <a16:creationId xmlns:a16="http://schemas.microsoft.com/office/drawing/2014/main" id="{020F3F9E-CD21-4039-9099-AB1BD7D3249E}"/>
                </a:ext>
              </a:extLst>
            </p:cNvPr>
            <p:cNvSpPr>
              <a:spLocks/>
            </p:cNvSpPr>
            <p:nvPr/>
          </p:nvSpPr>
          <p:spPr bwMode="auto">
            <a:xfrm>
              <a:off x="2732405" y="863600"/>
              <a:ext cx="591820" cy="655955"/>
            </a:xfrm>
            <a:custGeom>
              <a:avLst/>
              <a:gdLst>
                <a:gd name="T0" fmla="*/ 508 w 932"/>
                <a:gd name="T1" fmla="*/ 1033 h 1033"/>
                <a:gd name="T2" fmla="*/ 361 w 932"/>
                <a:gd name="T3" fmla="*/ 1033 h 1033"/>
                <a:gd name="T4" fmla="*/ 212 w 932"/>
                <a:gd name="T5" fmla="*/ 1033 h 1033"/>
                <a:gd name="T6" fmla="*/ 92 w 932"/>
                <a:gd name="T7" fmla="*/ 916 h 1033"/>
                <a:gd name="T8" fmla="*/ 92 w 932"/>
                <a:gd name="T9" fmla="*/ 732 h 1033"/>
                <a:gd name="T10" fmla="*/ 63 w 932"/>
                <a:gd name="T11" fmla="*/ 707 h 1033"/>
                <a:gd name="T12" fmla="*/ 48 w 932"/>
                <a:gd name="T13" fmla="*/ 667 h 1033"/>
                <a:gd name="T14" fmla="*/ 81 w 932"/>
                <a:gd name="T15" fmla="*/ 615 h 1033"/>
                <a:gd name="T16" fmla="*/ 76 w 932"/>
                <a:gd name="T17" fmla="*/ 569 h 1033"/>
                <a:gd name="T18" fmla="*/ 65 w 932"/>
                <a:gd name="T19" fmla="*/ 534 h 1033"/>
                <a:gd name="T20" fmla="*/ 55 w 932"/>
                <a:gd name="T21" fmla="*/ 501 h 1033"/>
                <a:gd name="T22" fmla="*/ 53 w 932"/>
                <a:gd name="T23" fmla="*/ 472 h 1033"/>
                <a:gd name="T24" fmla="*/ 56 w 932"/>
                <a:gd name="T25" fmla="*/ 442 h 1033"/>
                <a:gd name="T26" fmla="*/ 49 w 932"/>
                <a:gd name="T27" fmla="*/ 436 h 1033"/>
                <a:gd name="T28" fmla="*/ 49 w 932"/>
                <a:gd name="T29" fmla="*/ 414 h 1033"/>
                <a:gd name="T30" fmla="*/ 46 w 932"/>
                <a:gd name="T31" fmla="*/ 378 h 1033"/>
                <a:gd name="T32" fmla="*/ 45 w 932"/>
                <a:gd name="T33" fmla="*/ 358 h 1033"/>
                <a:gd name="T34" fmla="*/ 43 w 932"/>
                <a:gd name="T35" fmla="*/ 338 h 1033"/>
                <a:gd name="T36" fmla="*/ 40 w 932"/>
                <a:gd name="T37" fmla="*/ 310 h 1033"/>
                <a:gd name="T38" fmla="*/ 30 w 932"/>
                <a:gd name="T39" fmla="*/ 281 h 1033"/>
                <a:gd name="T40" fmla="*/ 19 w 932"/>
                <a:gd name="T41" fmla="*/ 242 h 1033"/>
                <a:gd name="T42" fmla="*/ 10 w 932"/>
                <a:gd name="T43" fmla="*/ 223 h 1033"/>
                <a:gd name="T44" fmla="*/ 11 w 932"/>
                <a:gd name="T45" fmla="*/ 213 h 1033"/>
                <a:gd name="T46" fmla="*/ 11 w 932"/>
                <a:gd name="T47" fmla="*/ 203 h 1033"/>
                <a:gd name="T48" fmla="*/ 13 w 932"/>
                <a:gd name="T49" fmla="*/ 197 h 1033"/>
                <a:gd name="T50" fmla="*/ 11 w 932"/>
                <a:gd name="T51" fmla="*/ 184 h 1033"/>
                <a:gd name="T52" fmla="*/ 11 w 932"/>
                <a:gd name="T53" fmla="*/ 177 h 1033"/>
                <a:gd name="T54" fmla="*/ 10 w 932"/>
                <a:gd name="T55" fmla="*/ 171 h 1033"/>
                <a:gd name="T56" fmla="*/ 7 w 932"/>
                <a:gd name="T57" fmla="*/ 151 h 1033"/>
                <a:gd name="T58" fmla="*/ 10 w 932"/>
                <a:gd name="T59" fmla="*/ 144 h 1033"/>
                <a:gd name="T60" fmla="*/ 16 w 932"/>
                <a:gd name="T61" fmla="*/ 128 h 1033"/>
                <a:gd name="T62" fmla="*/ 9 w 932"/>
                <a:gd name="T63" fmla="*/ 114 h 1033"/>
                <a:gd name="T64" fmla="*/ 6 w 932"/>
                <a:gd name="T65" fmla="*/ 102 h 1033"/>
                <a:gd name="T66" fmla="*/ 98 w 932"/>
                <a:gd name="T67" fmla="*/ 67 h 1033"/>
                <a:gd name="T68" fmla="*/ 308 w 932"/>
                <a:gd name="T69" fmla="*/ 91 h 1033"/>
                <a:gd name="T70" fmla="*/ 363 w 932"/>
                <a:gd name="T71" fmla="*/ 132 h 1033"/>
                <a:gd name="T72" fmla="*/ 455 w 932"/>
                <a:gd name="T73" fmla="*/ 151 h 1033"/>
                <a:gd name="T74" fmla="*/ 545 w 932"/>
                <a:gd name="T75" fmla="*/ 153 h 1033"/>
                <a:gd name="T76" fmla="*/ 572 w 932"/>
                <a:gd name="T77" fmla="*/ 171 h 1033"/>
                <a:gd name="T78" fmla="*/ 597 w 932"/>
                <a:gd name="T79" fmla="*/ 196 h 1033"/>
                <a:gd name="T80" fmla="*/ 659 w 932"/>
                <a:gd name="T81" fmla="*/ 213 h 1033"/>
                <a:gd name="T82" fmla="*/ 725 w 932"/>
                <a:gd name="T83" fmla="*/ 236 h 1033"/>
                <a:gd name="T84" fmla="*/ 808 w 932"/>
                <a:gd name="T85" fmla="*/ 234 h 1033"/>
                <a:gd name="T86" fmla="*/ 904 w 932"/>
                <a:gd name="T87" fmla="*/ 247 h 1033"/>
                <a:gd name="T88" fmla="*/ 813 w 932"/>
                <a:gd name="T89" fmla="*/ 303 h 1033"/>
                <a:gd name="T90" fmla="*/ 607 w 932"/>
                <a:gd name="T91" fmla="*/ 489 h 1033"/>
                <a:gd name="T92" fmla="*/ 598 w 932"/>
                <a:gd name="T93" fmla="*/ 593 h 1033"/>
                <a:gd name="T94" fmla="*/ 576 w 932"/>
                <a:gd name="T95" fmla="*/ 609 h 1033"/>
                <a:gd name="T96" fmla="*/ 543 w 932"/>
                <a:gd name="T97" fmla="*/ 632 h 1033"/>
                <a:gd name="T98" fmla="*/ 526 w 932"/>
                <a:gd name="T99" fmla="*/ 667 h 1033"/>
                <a:gd name="T100" fmla="*/ 549 w 932"/>
                <a:gd name="T101" fmla="*/ 697 h 1033"/>
                <a:gd name="T102" fmla="*/ 547 w 932"/>
                <a:gd name="T103" fmla="*/ 723 h 1033"/>
                <a:gd name="T104" fmla="*/ 542 w 932"/>
                <a:gd name="T105" fmla="*/ 760 h 1033"/>
                <a:gd name="T106" fmla="*/ 542 w 932"/>
                <a:gd name="T107" fmla="*/ 793 h 1033"/>
                <a:gd name="T108" fmla="*/ 543 w 932"/>
                <a:gd name="T109" fmla="*/ 827 h 1033"/>
                <a:gd name="T110" fmla="*/ 594 w 932"/>
                <a:gd name="T111" fmla="*/ 858 h 1033"/>
                <a:gd name="T112" fmla="*/ 636 w 932"/>
                <a:gd name="T113" fmla="*/ 887 h 1033"/>
                <a:gd name="T114" fmla="*/ 652 w 932"/>
                <a:gd name="T115" fmla="*/ 917 h 1033"/>
                <a:gd name="T116" fmla="*/ 689 w 932"/>
                <a:gd name="T117" fmla="*/ 943 h 1033"/>
                <a:gd name="T118" fmla="*/ 722 w 932"/>
                <a:gd name="T119" fmla="*/ 995 h 1033"/>
                <a:gd name="T120" fmla="*/ 679 w 932"/>
                <a:gd name="T121" fmla="*/ 1033 h 1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32" h="1033">
                  <a:moveTo>
                    <a:pt x="665" y="1033"/>
                  </a:moveTo>
                  <a:lnTo>
                    <a:pt x="623" y="1033"/>
                  </a:lnTo>
                  <a:lnTo>
                    <a:pt x="578" y="1033"/>
                  </a:lnTo>
                  <a:lnTo>
                    <a:pt x="565" y="1033"/>
                  </a:lnTo>
                  <a:lnTo>
                    <a:pt x="508" y="1033"/>
                  </a:lnTo>
                  <a:lnTo>
                    <a:pt x="504" y="1033"/>
                  </a:lnTo>
                  <a:lnTo>
                    <a:pt x="451" y="1033"/>
                  </a:lnTo>
                  <a:lnTo>
                    <a:pt x="432" y="1033"/>
                  </a:lnTo>
                  <a:lnTo>
                    <a:pt x="393" y="1033"/>
                  </a:lnTo>
                  <a:lnTo>
                    <a:pt x="361" y="1033"/>
                  </a:lnTo>
                  <a:lnTo>
                    <a:pt x="335" y="1033"/>
                  </a:lnTo>
                  <a:lnTo>
                    <a:pt x="286" y="1033"/>
                  </a:lnTo>
                  <a:lnTo>
                    <a:pt x="279" y="1033"/>
                  </a:lnTo>
                  <a:lnTo>
                    <a:pt x="221" y="1033"/>
                  </a:lnTo>
                  <a:lnTo>
                    <a:pt x="212" y="1033"/>
                  </a:lnTo>
                  <a:lnTo>
                    <a:pt x="165" y="1033"/>
                  </a:lnTo>
                  <a:lnTo>
                    <a:pt x="140" y="1033"/>
                  </a:lnTo>
                  <a:lnTo>
                    <a:pt x="92" y="1033"/>
                  </a:lnTo>
                  <a:lnTo>
                    <a:pt x="92" y="973"/>
                  </a:lnTo>
                  <a:lnTo>
                    <a:pt x="92" y="916"/>
                  </a:lnTo>
                  <a:lnTo>
                    <a:pt x="92" y="858"/>
                  </a:lnTo>
                  <a:lnTo>
                    <a:pt x="92" y="842"/>
                  </a:lnTo>
                  <a:lnTo>
                    <a:pt x="92" y="813"/>
                  </a:lnTo>
                  <a:lnTo>
                    <a:pt x="92" y="784"/>
                  </a:lnTo>
                  <a:lnTo>
                    <a:pt x="92" y="732"/>
                  </a:lnTo>
                  <a:lnTo>
                    <a:pt x="92" y="728"/>
                  </a:lnTo>
                  <a:lnTo>
                    <a:pt x="91" y="722"/>
                  </a:lnTo>
                  <a:lnTo>
                    <a:pt x="84" y="715"/>
                  </a:lnTo>
                  <a:lnTo>
                    <a:pt x="75" y="710"/>
                  </a:lnTo>
                  <a:lnTo>
                    <a:pt x="63" y="707"/>
                  </a:lnTo>
                  <a:lnTo>
                    <a:pt x="59" y="700"/>
                  </a:lnTo>
                  <a:lnTo>
                    <a:pt x="55" y="690"/>
                  </a:lnTo>
                  <a:lnTo>
                    <a:pt x="46" y="679"/>
                  </a:lnTo>
                  <a:lnTo>
                    <a:pt x="45" y="674"/>
                  </a:lnTo>
                  <a:lnTo>
                    <a:pt x="48" y="667"/>
                  </a:lnTo>
                  <a:lnTo>
                    <a:pt x="68" y="651"/>
                  </a:lnTo>
                  <a:lnTo>
                    <a:pt x="75" y="640"/>
                  </a:lnTo>
                  <a:lnTo>
                    <a:pt x="76" y="638"/>
                  </a:lnTo>
                  <a:lnTo>
                    <a:pt x="79" y="618"/>
                  </a:lnTo>
                  <a:lnTo>
                    <a:pt x="81" y="615"/>
                  </a:lnTo>
                  <a:lnTo>
                    <a:pt x="78" y="602"/>
                  </a:lnTo>
                  <a:lnTo>
                    <a:pt x="81" y="589"/>
                  </a:lnTo>
                  <a:lnTo>
                    <a:pt x="79" y="575"/>
                  </a:lnTo>
                  <a:lnTo>
                    <a:pt x="76" y="573"/>
                  </a:lnTo>
                  <a:lnTo>
                    <a:pt x="76" y="569"/>
                  </a:lnTo>
                  <a:lnTo>
                    <a:pt x="75" y="564"/>
                  </a:lnTo>
                  <a:lnTo>
                    <a:pt x="75" y="547"/>
                  </a:lnTo>
                  <a:lnTo>
                    <a:pt x="74" y="544"/>
                  </a:lnTo>
                  <a:lnTo>
                    <a:pt x="69" y="543"/>
                  </a:lnTo>
                  <a:lnTo>
                    <a:pt x="65" y="534"/>
                  </a:lnTo>
                  <a:lnTo>
                    <a:pt x="62" y="531"/>
                  </a:lnTo>
                  <a:lnTo>
                    <a:pt x="62" y="524"/>
                  </a:lnTo>
                  <a:lnTo>
                    <a:pt x="59" y="520"/>
                  </a:lnTo>
                  <a:lnTo>
                    <a:pt x="58" y="502"/>
                  </a:lnTo>
                  <a:lnTo>
                    <a:pt x="55" y="501"/>
                  </a:lnTo>
                  <a:lnTo>
                    <a:pt x="53" y="497"/>
                  </a:lnTo>
                  <a:lnTo>
                    <a:pt x="52" y="495"/>
                  </a:lnTo>
                  <a:lnTo>
                    <a:pt x="52" y="486"/>
                  </a:lnTo>
                  <a:lnTo>
                    <a:pt x="53" y="482"/>
                  </a:lnTo>
                  <a:lnTo>
                    <a:pt x="53" y="472"/>
                  </a:lnTo>
                  <a:lnTo>
                    <a:pt x="52" y="463"/>
                  </a:lnTo>
                  <a:lnTo>
                    <a:pt x="55" y="458"/>
                  </a:lnTo>
                  <a:lnTo>
                    <a:pt x="53" y="453"/>
                  </a:lnTo>
                  <a:lnTo>
                    <a:pt x="56" y="443"/>
                  </a:lnTo>
                  <a:lnTo>
                    <a:pt x="56" y="442"/>
                  </a:lnTo>
                  <a:lnTo>
                    <a:pt x="53" y="442"/>
                  </a:lnTo>
                  <a:lnTo>
                    <a:pt x="52" y="439"/>
                  </a:lnTo>
                  <a:lnTo>
                    <a:pt x="50" y="437"/>
                  </a:lnTo>
                  <a:lnTo>
                    <a:pt x="52" y="436"/>
                  </a:lnTo>
                  <a:lnTo>
                    <a:pt x="49" y="436"/>
                  </a:lnTo>
                  <a:lnTo>
                    <a:pt x="48" y="430"/>
                  </a:lnTo>
                  <a:lnTo>
                    <a:pt x="48" y="429"/>
                  </a:lnTo>
                  <a:lnTo>
                    <a:pt x="49" y="424"/>
                  </a:lnTo>
                  <a:lnTo>
                    <a:pt x="48" y="416"/>
                  </a:lnTo>
                  <a:lnTo>
                    <a:pt x="49" y="414"/>
                  </a:lnTo>
                  <a:lnTo>
                    <a:pt x="46" y="403"/>
                  </a:lnTo>
                  <a:lnTo>
                    <a:pt x="48" y="400"/>
                  </a:lnTo>
                  <a:lnTo>
                    <a:pt x="46" y="387"/>
                  </a:lnTo>
                  <a:lnTo>
                    <a:pt x="45" y="384"/>
                  </a:lnTo>
                  <a:lnTo>
                    <a:pt x="46" y="378"/>
                  </a:lnTo>
                  <a:lnTo>
                    <a:pt x="46" y="374"/>
                  </a:lnTo>
                  <a:lnTo>
                    <a:pt x="46" y="369"/>
                  </a:lnTo>
                  <a:lnTo>
                    <a:pt x="45" y="365"/>
                  </a:lnTo>
                  <a:lnTo>
                    <a:pt x="46" y="362"/>
                  </a:lnTo>
                  <a:lnTo>
                    <a:pt x="45" y="358"/>
                  </a:lnTo>
                  <a:lnTo>
                    <a:pt x="43" y="356"/>
                  </a:lnTo>
                  <a:lnTo>
                    <a:pt x="45" y="352"/>
                  </a:lnTo>
                  <a:lnTo>
                    <a:pt x="43" y="348"/>
                  </a:lnTo>
                  <a:lnTo>
                    <a:pt x="45" y="341"/>
                  </a:lnTo>
                  <a:lnTo>
                    <a:pt x="43" y="338"/>
                  </a:lnTo>
                  <a:lnTo>
                    <a:pt x="45" y="333"/>
                  </a:lnTo>
                  <a:lnTo>
                    <a:pt x="45" y="329"/>
                  </a:lnTo>
                  <a:lnTo>
                    <a:pt x="45" y="323"/>
                  </a:lnTo>
                  <a:lnTo>
                    <a:pt x="42" y="320"/>
                  </a:lnTo>
                  <a:lnTo>
                    <a:pt x="40" y="310"/>
                  </a:lnTo>
                  <a:lnTo>
                    <a:pt x="36" y="303"/>
                  </a:lnTo>
                  <a:lnTo>
                    <a:pt x="35" y="293"/>
                  </a:lnTo>
                  <a:lnTo>
                    <a:pt x="32" y="289"/>
                  </a:lnTo>
                  <a:lnTo>
                    <a:pt x="29" y="286"/>
                  </a:lnTo>
                  <a:lnTo>
                    <a:pt x="30" y="281"/>
                  </a:lnTo>
                  <a:lnTo>
                    <a:pt x="27" y="274"/>
                  </a:lnTo>
                  <a:lnTo>
                    <a:pt x="24" y="273"/>
                  </a:lnTo>
                  <a:lnTo>
                    <a:pt x="24" y="265"/>
                  </a:lnTo>
                  <a:lnTo>
                    <a:pt x="22" y="260"/>
                  </a:lnTo>
                  <a:lnTo>
                    <a:pt x="19" y="242"/>
                  </a:lnTo>
                  <a:lnTo>
                    <a:pt x="16" y="238"/>
                  </a:lnTo>
                  <a:lnTo>
                    <a:pt x="14" y="232"/>
                  </a:lnTo>
                  <a:lnTo>
                    <a:pt x="13" y="229"/>
                  </a:lnTo>
                  <a:lnTo>
                    <a:pt x="13" y="225"/>
                  </a:lnTo>
                  <a:lnTo>
                    <a:pt x="10" y="223"/>
                  </a:lnTo>
                  <a:lnTo>
                    <a:pt x="13" y="222"/>
                  </a:lnTo>
                  <a:lnTo>
                    <a:pt x="10" y="221"/>
                  </a:lnTo>
                  <a:lnTo>
                    <a:pt x="10" y="219"/>
                  </a:lnTo>
                  <a:lnTo>
                    <a:pt x="10" y="215"/>
                  </a:lnTo>
                  <a:lnTo>
                    <a:pt x="11" y="213"/>
                  </a:lnTo>
                  <a:lnTo>
                    <a:pt x="13" y="213"/>
                  </a:lnTo>
                  <a:lnTo>
                    <a:pt x="10" y="210"/>
                  </a:lnTo>
                  <a:lnTo>
                    <a:pt x="14" y="209"/>
                  </a:lnTo>
                  <a:lnTo>
                    <a:pt x="11" y="209"/>
                  </a:lnTo>
                  <a:lnTo>
                    <a:pt x="11" y="203"/>
                  </a:lnTo>
                  <a:lnTo>
                    <a:pt x="10" y="203"/>
                  </a:lnTo>
                  <a:lnTo>
                    <a:pt x="13" y="200"/>
                  </a:lnTo>
                  <a:lnTo>
                    <a:pt x="13" y="199"/>
                  </a:lnTo>
                  <a:lnTo>
                    <a:pt x="11" y="197"/>
                  </a:lnTo>
                  <a:lnTo>
                    <a:pt x="13" y="197"/>
                  </a:lnTo>
                  <a:lnTo>
                    <a:pt x="13" y="196"/>
                  </a:lnTo>
                  <a:lnTo>
                    <a:pt x="11" y="195"/>
                  </a:lnTo>
                  <a:lnTo>
                    <a:pt x="13" y="193"/>
                  </a:lnTo>
                  <a:lnTo>
                    <a:pt x="10" y="192"/>
                  </a:lnTo>
                  <a:lnTo>
                    <a:pt x="11" y="184"/>
                  </a:lnTo>
                  <a:lnTo>
                    <a:pt x="9" y="184"/>
                  </a:lnTo>
                  <a:lnTo>
                    <a:pt x="11" y="183"/>
                  </a:lnTo>
                  <a:lnTo>
                    <a:pt x="10" y="182"/>
                  </a:lnTo>
                  <a:lnTo>
                    <a:pt x="7" y="180"/>
                  </a:lnTo>
                  <a:lnTo>
                    <a:pt x="11" y="177"/>
                  </a:lnTo>
                  <a:lnTo>
                    <a:pt x="9" y="176"/>
                  </a:lnTo>
                  <a:lnTo>
                    <a:pt x="9" y="174"/>
                  </a:lnTo>
                  <a:lnTo>
                    <a:pt x="13" y="176"/>
                  </a:lnTo>
                  <a:lnTo>
                    <a:pt x="13" y="171"/>
                  </a:lnTo>
                  <a:lnTo>
                    <a:pt x="10" y="171"/>
                  </a:lnTo>
                  <a:lnTo>
                    <a:pt x="10" y="157"/>
                  </a:lnTo>
                  <a:lnTo>
                    <a:pt x="9" y="157"/>
                  </a:lnTo>
                  <a:lnTo>
                    <a:pt x="10" y="154"/>
                  </a:lnTo>
                  <a:lnTo>
                    <a:pt x="9" y="153"/>
                  </a:lnTo>
                  <a:lnTo>
                    <a:pt x="7" y="151"/>
                  </a:lnTo>
                  <a:lnTo>
                    <a:pt x="9" y="151"/>
                  </a:lnTo>
                  <a:lnTo>
                    <a:pt x="7" y="148"/>
                  </a:lnTo>
                  <a:lnTo>
                    <a:pt x="9" y="147"/>
                  </a:lnTo>
                  <a:lnTo>
                    <a:pt x="9" y="144"/>
                  </a:lnTo>
                  <a:lnTo>
                    <a:pt x="10" y="144"/>
                  </a:lnTo>
                  <a:lnTo>
                    <a:pt x="10" y="140"/>
                  </a:lnTo>
                  <a:lnTo>
                    <a:pt x="11" y="138"/>
                  </a:lnTo>
                  <a:lnTo>
                    <a:pt x="11" y="137"/>
                  </a:lnTo>
                  <a:lnTo>
                    <a:pt x="14" y="137"/>
                  </a:lnTo>
                  <a:lnTo>
                    <a:pt x="16" y="128"/>
                  </a:lnTo>
                  <a:lnTo>
                    <a:pt x="13" y="124"/>
                  </a:lnTo>
                  <a:lnTo>
                    <a:pt x="14" y="122"/>
                  </a:lnTo>
                  <a:lnTo>
                    <a:pt x="10" y="118"/>
                  </a:lnTo>
                  <a:lnTo>
                    <a:pt x="11" y="115"/>
                  </a:lnTo>
                  <a:lnTo>
                    <a:pt x="9" y="114"/>
                  </a:lnTo>
                  <a:lnTo>
                    <a:pt x="10" y="112"/>
                  </a:lnTo>
                  <a:lnTo>
                    <a:pt x="9" y="108"/>
                  </a:lnTo>
                  <a:lnTo>
                    <a:pt x="6" y="105"/>
                  </a:lnTo>
                  <a:lnTo>
                    <a:pt x="7" y="104"/>
                  </a:lnTo>
                  <a:lnTo>
                    <a:pt x="6" y="102"/>
                  </a:lnTo>
                  <a:lnTo>
                    <a:pt x="6" y="98"/>
                  </a:lnTo>
                  <a:lnTo>
                    <a:pt x="6" y="92"/>
                  </a:lnTo>
                  <a:lnTo>
                    <a:pt x="1" y="80"/>
                  </a:lnTo>
                  <a:lnTo>
                    <a:pt x="0" y="67"/>
                  </a:lnTo>
                  <a:lnTo>
                    <a:pt x="98" y="67"/>
                  </a:lnTo>
                  <a:lnTo>
                    <a:pt x="235" y="67"/>
                  </a:lnTo>
                  <a:lnTo>
                    <a:pt x="250" y="67"/>
                  </a:lnTo>
                  <a:lnTo>
                    <a:pt x="251" y="0"/>
                  </a:lnTo>
                  <a:lnTo>
                    <a:pt x="289" y="7"/>
                  </a:lnTo>
                  <a:lnTo>
                    <a:pt x="308" y="91"/>
                  </a:lnTo>
                  <a:lnTo>
                    <a:pt x="306" y="109"/>
                  </a:lnTo>
                  <a:lnTo>
                    <a:pt x="321" y="121"/>
                  </a:lnTo>
                  <a:lnTo>
                    <a:pt x="338" y="121"/>
                  </a:lnTo>
                  <a:lnTo>
                    <a:pt x="355" y="122"/>
                  </a:lnTo>
                  <a:lnTo>
                    <a:pt x="363" y="132"/>
                  </a:lnTo>
                  <a:lnTo>
                    <a:pt x="409" y="137"/>
                  </a:lnTo>
                  <a:lnTo>
                    <a:pt x="413" y="156"/>
                  </a:lnTo>
                  <a:lnTo>
                    <a:pt x="417" y="157"/>
                  </a:lnTo>
                  <a:lnTo>
                    <a:pt x="449" y="154"/>
                  </a:lnTo>
                  <a:lnTo>
                    <a:pt x="455" y="151"/>
                  </a:lnTo>
                  <a:lnTo>
                    <a:pt x="456" y="143"/>
                  </a:lnTo>
                  <a:lnTo>
                    <a:pt x="475" y="135"/>
                  </a:lnTo>
                  <a:lnTo>
                    <a:pt x="500" y="137"/>
                  </a:lnTo>
                  <a:lnTo>
                    <a:pt x="517" y="137"/>
                  </a:lnTo>
                  <a:lnTo>
                    <a:pt x="545" y="153"/>
                  </a:lnTo>
                  <a:lnTo>
                    <a:pt x="555" y="153"/>
                  </a:lnTo>
                  <a:lnTo>
                    <a:pt x="556" y="160"/>
                  </a:lnTo>
                  <a:lnTo>
                    <a:pt x="547" y="161"/>
                  </a:lnTo>
                  <a:lnTo>
                    <a:pt x="547" y="167"/>
                  </a:lnTo>
                  <a:lnTo>
                    <a:pt x="572" y="171"/>
                  </a:lnTo>
                  <a:lnTo>
                    <a:pt x="578" y="177"/>
                  </a:lnTo>
                  <a:lnTo>
                    <a:pt x="575" y="186"/>
                  </a:lnTo>
                  <a:lnTo>
                    <a:pt x="588" y="210"/>
                  </a:lnTo>
                  <a:lnTo>
                    <a:pt x="600" y="206"/>
                  </a:lnTo>
                  <a:lnTo>
                    <a:pt x="597" y="196"/>
                  </a:lnTo>
                  <a:lnTo>
                    <a:pt x="600" y="187"/>
                  </a:lnTo>
                  <a:lnTo>
                    <a:pt x="617" y="184"/>
                  </a:lnTo>
                  <a:lnTo>
                    <a:pt x="628" y="186"/>
                  </a:lnTo>
                  <a:lnTo>
                    <a:pt x="636" y="205"/>
                  </a:lnTo>
                  <a:lnTo>
                    <a:pt x="659" y="213"/>
                  </a:lnTo>
                  <a:lnTo>
                    <a:pt x="667" y="215"/>
                  </a:lnTo>
                  <a:lnTo>
                    <a:pt x="669" y="229"/>
                  </a:lnTo>
                  <a:lnTo>
                    <a:pt x="685" y="232"/>
                  </a:lnTo>
                  <a:lnTo>
                    <a:pt x="685" y="242"/>
                  </a:lnTo>
                  <a:lnTo>
                    <a:pt x="725" y="236"/>
                  </a:lnTo>
                  <a:lnTo>
                    <a:pt x="750" y="215"/>
                  </a:lnTo>
                  <a:lnTo>
                    <a:pt x="770" y="205"/>
                  </a:lnTo>
                  <a:lnTo>
                    <a:pt x="784" y="235"/>
                  </a:lnTo>
                  <a:lnTo>
                    <a:pt x="806" y="229"/>
                  </a:lnTo>
                  <a:lnTo>
                    <a:pt x="808" y="234"/>
                  </a:lnTo>
                  <a:lnTo>
                    <a:pt x="857" y="231"/>
                  </a:lnTo>
                  <a:lnTo>
                    <a:pt x="871" y="235"/>
                  </a:lnTo>
                  <a:lnTo>
                    <a:pt x="877" y="247"/>
                  </a:lnTo>
                  <a:lnTo>
                    <a:pt x="887" y="252"/>
                  </a:lnTo>
                  <a:lnTo>
                    <a:pt x="904" y="247"/>
                  </a:lnTo>
                  <a:lnTo>
                    <a:pt x="932" y="251"/>
                  </a:lnTo>
                  <a:lnTo>
                    <a:pt x="920" y="252"/>
                  </a:lnTo>
                  <a:lnTo>
                    <a:pt x="919" y="258"/>
                  </a:lnTo>
                  <a:lnTo>
                    <a:pt x="874" y="283"/>
                  </a:lnTo>
                  <a:lnTo>
                    <a:pt x="813" y="303"/>
                  </a:lnTo>
                  <a:lnTo>
                    <a:pt x="751" y="348"/>
                  </a:lnTo>
                  <a:lnTo>
                    <a:pt x="696" y="408"/>
                  </a:lnTo>
                  <a:lnTo>
                    <a:pt x="657" y="443"/>
                  </a:lnTo>
                  <a:lnTo>
                    <a:pt x="621" y="466"/>
                  </a:lnTo>
                  <a:lnTo>
                    <a:pt x="607" y="489"/>
                  </a:lnTo>
                  <a:lnTo>
                    <a:pt x="595" y="489"/>
                  </a:lnTo>
                  <a:lnTo>
                    <a:pt x="598" y="491"/>
                  </a:lnTo>
                  <a:lnTo>
                    <a:pt x="598" y="533"/>
                  </a:lnTo>
                  <a:lnTo>
                    <a:pt x="598" y="579"/>
                  </a:lnTo>
                  <a:lnTo>
                    <a:pt x="598" y="593"/>
                  </a:lnTo>
                  <a:lnTo>
                    <a:pt x="592" y="596"/>
                  </a:lnTo>
                  <a:lnTo>
                    <a:pt x="591" y="602"/>
                  </a:lnTo>
                  <a:lnTo>
                    <a:pt x="588" y="603"/>
                  </a:lnTo>
                  <a:lnTo>
                    <a:pt x="581" y="602"/>
                  </a:lnTo>
                  <a:lnTo>
                    <a:pt x="576" y="609"/>
                  </a:lnTo>
                  <a:lnTo>
                    <a:pt x="569" y="609"/>
                  </a:lnTo>
                  <a:lnTo>
                    <a:pt x="566" y="615"/>
                  </a:lnTo>
                  <a:lnTo>
                    <a:pt x="552" y="621"/>
                  </a:lnTo>
                  <a:lnTo>
                    <a:pt x="547" y="625"/>
                  </a:lnTo>
                  <a:lnTo>
                    <a:pt x="543" y="632"/>
                  </a:lnTo>
                  <a:lnTo>
                    <a:pt x="542" y="634"/>
                  </a:lnTo>
                  <a:lnTo>
                    <a:pt x="539" y="647"/>
                  </a:lnTo>
                  <a:lnTo>
                    <a:pt x="532" y="653"/>
                  </a:lnTo>
                  <a:lnTo>
                    <a:pt x="529" y="657"/>
                  </a:lnTo>
                  <a:lnTo>
                    <a:pt x="526" y="667"/>
                  </a:lnTo>
                  <a:lnTo>
                    <a:pt x="526" y="679"/>
                  </a:lnTo>
                  <a:lnTo>
                    <a:pt x="532" y="681"/>
                  </a:lnTo>
                  <a:lnTo>
                    <a:pt x="540" y="681"/>
                  </a:lnTo>
                  <a:lnTo>
                    <a:pt x="545" y="684"/>
                  </a:lnTo>
                  <a:lnTo>
                    <a:pt x="549" y="697"/>
                  </a:lnTo>
                  <a:lnTo>
                    <a:pt x="553" y="700"/>
                  </a:lnTo>
                  <a:lnTo>
                    <a:pt x="555" y="703"/>
                  </a:lnTo>
                  <a:lnTo>
                    <a:pt x="553" y="710"/>
                  </a:lnTo>
                  <a:lnTo>
                    <a:pt x="549" y="716"/>
                  </a:lnTo>
                  <a:lnTo>
                    <a:pt x="547" y="723"/>
                  </a:lnTo>
                  <a:lnTo>
                    <a:pt x="542" y="728"/>
                  </a:lnTo>
                  <a:lnTo>
                    <a:pt x="542" y="742"/>
                  </a:lnTo>
                  <a:lnTo>
                    <a:pt x="540" y="746"/>
                  </a:lnTo>
                  <a:lnTo>
                    <a:pt x="542" y="752"/>
                  </a:lnTo>
                  <a:lnTo>
                    <a:pt x="542" y="760"/>
                  </a:lnTo>
                  <a:lnTo>
                    <a:pt x="536" y="768"/>
                  </a:lnTo>
                  <a:lnTo>
                    <a:pt x="540" y="775"/>
                  </a:lnTo>
                  <a:lnTo>
                    <a:pt x="540" y="778"/>
                  </a:lnTo>
                  <a:lnTo>
                    <a:pt x="542" y="790"/>
                  </a:lnTo>
                  <a:lnTo>
                    <a:pt x="542" y="793"/>
                  </a:lnTo>
                  <a:lnTo>
                    <a:pt x="539" y="796"/>
                  </a:lnTo>
                  <a:lnTo>
                    <a:pt x="540" y="803"/>
                  </a:lnTo>
                  <a:lnTo>
                    <a:pt x="540" y="807"/>
                  </a:lnTo>
                  <a:lnTo>
                    <a:pt x="534" y="822"/>
                  </a:lnTo>
                  <a:lnTo>
                    <a:pt x="543" y="827"/>
                  </a:lnTo>
                  <a:lnTo>
                    <a:pt x="556" y="840"/>
                  </a:lnTo>
                  <a:lnTo>
                    <a:pt x="559" y="845"/>
                  </a:lnTo>
                  <a:lnTo>
                    <a:pt x="571" y="851"/>
                  </a:lnTo>
                  <a:lnTo>
                    <a:pt x="591" y="855"/>
                  </a:lnTo>
                  <a:lnTo>
                    <a:pt x="594" y="858"/>
                  </a:lnTo>
                  <a:lnTo>
                    <a:pt x="597" y="865"/>
                  </a:lnTo>
                  <a:lnTo>
                    <a:pt x="602" y="871"/>
                  </a:lnTo>
                  <a:lnTo>
                    <a:pt x="608" y="875"/>
                  </a:lnTo>
                  <a:lnTo>
                    <a:pt x="621" y="878"/>
                  </a:lnTo>
                  <a:lnTo>
                    <a:pt x="636" y="887"/>
                  </a:lnTo>
                  <a:lnTo>
                    <a:pt x="640" y="891"/>
                  </a:lnTo>
                  <a:lnTo>
                    <a:pt x="641" y="895"/>
                  </a:lnTo>
                  <a:lnTo>
                    <a:pt x="641" y="900"/>
                  </a:lnTo>
                  <a:lnTo>
                    <a:pt x="646" y="905"/>
                  </a:lnTo>
                  <a:lnTo>
                    <a:pt x="652" y="917"/>
                  </a:lnTo>
                  <a:lnTo>
                    <a:pt x="663" y="926"/>
                  </a:lnTo>
                  <a:lnTo>
                    <a:pt x="675" y="937"/>
                  </a:lnTo>
                  <a:lnTo>
                    <a:pt x="680" y="942"/>
                  </a:lnTo>
                  <a:lnTo>
                    <a:pt x="685" y="943"/>
                  </a:lnTo>
                  <a:lnTo>
                    <a:pt x="689" y="943"/>
                  </a:lnTo>
                  <a:lnTo>
                    <a:pt x="702" y="952"/>
                  </a:lnTo>
                  <a:lnTo>
                    <a:pt x="708" y="957"/>
                  </a:lnTo>
                  <a:lnTo>
                    <a:pt x="718" y="975"/>
                  </a:lnTo>
                  <a:lnTo>
                    <a:pt x="724" y="983"/>
                  </a:lnTo>
                  <a:lnTo>
                    <a:pt x="722" y="995"/>
                  </a:lnTo>
                  <a:lnTo>
                    <a:pt x="722" y="1002"/>
                  </a:lnTo>
                  <a:lnTo>
                    <a:pt x="725" y="1015"/>
                  </a:lnTo>
                  <a:lnTo>
                    <a:pt x="724" y="1024"/>
                  </a:lnTo>
                  <a:lnTo>
                    <a:pt x="727" y="1033"/>
                  </a:lnTo>
                  <a:lnTo>
                    <a:pt x="679" y="1033"/>
                  </a:lnTo>
                  <a:lnTo>
                    <a:pt x="665" y="1033"/>
                  </a:lnTo>
                  <a:close/>
                </a:path>
              </a:pathLst>
            </a:custGeom>
            <a:solidFill>
              <a:srgbClr val="FFFFFF"/>
            </a:solidFill>
            <a:ln w="16510">
              <a:solidFill>
                <a:srgbClr val="8080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Rectangle 68">
              <a:extLst>
                <a:ext uri="{FF2B5EF4-FFF2-40B4-BE49-F238E27FC236}">
                  <a16:creationId xmlns:a16="http://schemas.microsoft.com/office/drawing/2014/main" id="{8BF2DB61-31D6-4545-8759-5F8842F09DF3}"/>
                </a:ext>
              </a:extLst>
            </p:cNvPr>
            <p:cNvSpPr>
              <a:spLocks noChangeArrowheads="1"/>
            </p:cNvSpPr>
            <p:nvPr/>
          </p:nvSpPr>
          <p:spPr bwMode="auto">
            <a:xfrm>
              <a:off x="2903220" y="1117600"/>
              <a:ext cx="7937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MN</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70" name="Freeform 65">
              <a:extLst>
                <a:ext uri="{FF2B5EF4-FFF2-40B4-BE49-F238E27FC236}">
                  <a16:creationId xmlns:a16="http://schemas.microsoft.com/office/drawing/2014/main" id="{3862C285-4F12-45BD-99BE-75E168C9A7C3}"/>
                </a:ext>
              </a:extLst>
            </p:cNvPr>
            <p:cNvSpPr>
              <a:spLocks noEditPoints="1"/>
            </p:cNvSpPr>
            <p:nvPr/>
          </p:nvSpPr>
          <p:spPr bwMode="auto">
            <a:xfrm>
              <a:off x="3066415" y="1142365"/>
              <a:ext cx="454660" cy="483235"/>
            </a:xfrm>
            <a:custGeom>
              <a:avLst/>
              <a:gdLst>
                <a:gd name="T0" fmla="*/ 592 w 716"/>
                <a:gd name="T1" fmla="*/ 394 h 761"/>
                <a:gd name="T2" fmla="*/ 595 w 716"/>
                <a:gd name="T3" fmla="*/ 419 h 761"/>
                <a:gd name="T4" fmla="*/ 637 w 716"/>
                <a:gd name="T5" fmla="*/ 368 h 761"/>
                <a:gd name="T6" fmla="*/ 675 w 716"/>
                <a:gd name="T7" fmla="*/ 375 h 761"/>
                <a:gd name="T8" fmla="*/ 634 w 716"/>
                <a:gd name="T9" fmla="*/ 492 h 761"/>
                <a:gd name="T10" fmla="*/ 607 w 716"/>
                <a:gd name="T11" fmla="*/ 617 h 761"/>
                <a:gd name="T12" fmla="*/ 612 w 716"/>
                <a:gd name="T13" fmla="*/ 703 h 761"/>
                <a:gd name="T14" fmla="*/ 555 w 716"/>
                <a:gd name="T15" fmla="*/ 760 h 761"/>
                <a:gd name="T16" fmla="*/ 422 w 716"/>
                <a:gd name="T17" fmla="*/ 760 h 761"/>
                <a:gd name="T18" fmla="*/ 273 w 716"/>
                <a:gd name="T19" fmla="*/ 754 h 761"/>
                <a:gd name="T20" fmla="*/ 241 w 716"/>
                <a:gd name="T21" fmla="*/ 729 h 761"/>
                <a:gd name="T22" fmla="*/ 217 w 716"/>
                <a:gd name="T23" fmla="*/ 698 h 761"/>
                <a:gd name="T24" fmla="*/ 208 w 716"/>
                <a:gd name="T25" fmla="*/ 651 h 761"/>
                <a:gd name="T26" fmla="*/ 204 w 716"/>
                <a:gd name="T27" fmla="*/ 615 h 761"/>
                <a:gd name="T28" fmla="*/ 199 w 716"/>
                <a:gd name="T29" fmla="*/ 576 h 761"/>
                <a:gd name="T30" fmla="*/ 182 w 716"/>
                <a:gd name="T31" fmla="*/ 518 h 761"/>
                <a:gd name="T32" fmla="*/ 149 w 716"/>
                <a:gd name="T33" fmla="*/ 498 h 761"/>
                <a:gd name="T34" fmla="*/ 115 w 716"/>
                <a:gd name="T35" fmla="*/ 456 h 761"/>
                <a:gd name="T36" fmla="*/ 76 w 716"/>
                <a:gd name="T37" fmla="*/ 432 h 761"/>
                <a:gd name="T38" fmla="*/ 33 w 716"/>
                <a:gd name="T39" fmla="*/ 406 h 761"/>
                <a:gd name="T40" fmla="*/ 14 w 716"/>
                <a:gd name="T41" fmla="*/ 364 h 761"/>
                <a:gd name="T42" fmla="*/ 14 w 716"/>
                <a:gd name="T43" fmla="*/ 336 h 761"/>
                <a:gd name="T44" fmla="*/ 16 w 716"/>
                <a:gd name="T45" fmla="*/ 303 h 761"/>
                <a:gd name="T46" fmla="*/ 29 w 716"/>
                <a:gd name="T47" fmla="*/ 264 h 761"/>
                <a:gd name="T48" fmla="*/ 6 w 716"/>
                <a:gd name="T49" fmla="*/ 242 h 761"/>
                <a:gd name="T50" fmla="*/ 13 w 716"/>
                <a:gd name="T51" fmla="*/ 208 h 761"/>
                <a:gd name="T52" fmla="*/ 40 w 716"/>
                <a:gd name="T53" fmla="*/ 176 h 761"/>
                <a:gd name="T54" fmla="*/ 65 w 716"/>
                <a:gd name="T55" fmla="*/ 163 h 761"/>
                <a:gd name="T56" fmla="*/ 72 w 716"/>
                <a:gd name="T57" fmla="*/ 52 h 761"/>
                <a:gd name="T58" fmla="*/ 160 w 716"/>
                <a:gd name="T59" fmla="*/ 34 h 761"/>
                <a:gd name="T60" fmla="*/ 260 w 716"/>
                <a:gd name="T61" fmla="*/ 53 h 761"/>
                <a:gd name="T62" fmla="*/ 312 w 716"/>
                <a:gd name="T63" fmla="*/ 72 h 761"/>
                <a:gd name="T64" fmla="*/ 329 w 716"/>
                <a:gd name="T65" fmla="*/ 89 h 761"/>
                <a:gd name="T66" fmla="*/ 458 w 716"/>
                <a:gd name="T67" fmla="*/ 141 h 761"/>
                <a:gd name="T68" fmla="*/ 497 w 716"/>
                <a:gd name="T69" fmla="*/ 162 h 761"/>
                <a:gd name="T70" fmla="*/ 513 w 716"/>
                <a:gd name="T71" fmla="*/ 169 h 761"/>
                <a:gd name="T72" fmla="*/ 529 w 716"/>
                <a:gd name="T73" fmla="*/ 163 h 761"/>
                <a:gd name="T74" fmla="*/ 546 w 716"/>
                <a:gd name="T75" fmla="*/ 167 h 761"/>
                <a:gd name="T76" fmla="*/ 569 w 716"/>
                <a:gd name="T77" fmla="*/ 175 h 761"/>
                <a:gd name="T78" fmla="*/ 584 w 716"/>
                <a:gd name="T79" fmla="*/ 189 h 761"/>
                <a:gd name="T80" fmla="*/ 592 w 716"/>
                <a:gd name="T81" fmla="*/ 202 h 761"/>
                <a:gd name="T82" fmla="*/ 615 w 716"/>
                <a:gd name="T83" fmla="*/ 219 h 761"/>
                <a:gd name="T84" fmla="*/ 618 w 716"/>
                <a:gd name="T85" fmla="*/ 234 h 761"/>
                <a:gd name="T86" fmla="*/ 617 w 716"/>
                <a:gd name="T87" fmla="*/ 254 h 761"/>
                <a:gd name="T88" fmla="*/ 607 w 716"/>
                <a:gd name="T89" fmla="*/ 277 h 761"/>
                <a:gd name="T90" fmla="*/ 620 w 716"/>
                <a:gd name="T91" fmla="*/ 279 h 761"/>
                <a:gd name="T92" fmla="*/ 627 w 716"/>
                <a:gd name="T93" fmla="*/ 297 h 761"/>
                <a:gd name="T94" fmla="*/ 631 w 716"/>
                <a:gd name="T95" fmla="*/ 316 h 761"/>
                <a:gd name="T96" fmla="*/ 621 w 716"/>
                <a:gd name="T97" fmla="*/ 347 h 761"/>
                <a:gd name="T98" fmla="*/ 706 w 716"/>
                <a:gd name="T99" fmla="*/ 297 h 761"/>
                <a:gd name="T100" fmla="*/ 702 w 716"/>
                <a:gd name="T101" fmla="*/ 331 h 761"/>
                <a:gd name="T102" fmla="*/ 675 w 716"/>
                <a:gd name="T103" fmla="*/ 374 h 761"/>
                <a:gd name="T104" fmla="*/ 685 w 716"/>
                <a:gd name="T105" fmla="*/ 310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16" h="761">
                  <a:moveTo>
                    <a:pt x="621" y="347"/>
                  </a:moveTo>
                  <a:lnTo>
                    <a:pt x="610" y="352"/>
                  </a:lnTo>
                  <a:lnTo>
                    <a:pt x="611" y="361"/>
                  </a:lnTo>
                  <a:lnTo>
                    <a:pt x="592" y="387"/>
                  </a:lnTo>
                  <a:lnTo>
                    <a:pt x="592" y="394"/>
                  </a:lnTo>
                  <a:lnTo>
                    <a:pt x="589" y="401"/>
                  </a:lnTo>
                  <a:lnTo>
                    <a:pt x="594" y="409"/>
                  </a:lnTo>
                  <a:lnTo>
                    <a:pt x="589" y="404"/>
                  </a:lnTo>
                  <a:lnTo>
                    <a:pt x="586" y="413"/>
                  </a:lnTo>
                  <a:lnTo>
                    <a:pt x="595" y="419"/>
                  </a:lnTo>
                  <a:lnTo>
                    <a:pt x="599" y="419"/>
                  </a:lnTo>
                  <a:lnTo>
                    <a:pt x="607" y="406"/>
                  </a:lnTo>
                  <a:lnTo>
                    <a:pt x="620" y="400"/>
                  </a:lnTo>
                  <a:lnTo>
                    <a:pt x="624" y="393"/>
                  </a:lnTo>
                  <a:lnTo>
                    <a:pt x="637" y="368"/>
                  </a:lnTo>
                  <a:lnTo>
                    <a:pt x="646" y="365"/>
                  </a:lnTo>
                  <a:lnTo>
                    <a:pt x="646" y="370"/>
                  </a:lnTo>
                  <a:lnTo>
                    <a:pt x="660" y="358"/>
                  </a:lnTo>
                  <a:lnTo>
                    <a:pt x="667" y="373"/>
                  </a:lnTo>
                  <a:lnTo>
                    <a:pt x="675" y="375"/>
                  </a:lnTo>
                  <a:lnTo>
                    <a:pt x="667" y="396"/>
                  </a:lnTo>
                  <a:lnTo>
                    <a:pt x="654" y="419"/>
                  </a:lnTo>
                  <a:lnTo>
                    <a:pt x="647" y="455"/>
                  </a:lnTo>
                  <a:lnTo>
                    <a:pt x="650" y="479"/>
                  </a:lnTo>
                  <a:lnTo>
                    <a:pt x="634" y="492"/>
                  </a:lnTo>
                  <a:lnTo>
                    <a:pt x="624" y="527"/>
                  </a:lnTo>
                  <a:lnTo>
                    <a:pt x="627" y="565"/>
                  </a:lnTo>
                  <a:lnTo>
                    <a:pt x="617" y="585"/>
                  </a:lnTo>
                  <a:lnTo>
                    <a:pt x="615" y="601"/>
                  </a:lnTo>
                  <a:lnTo>
                    <a:pt x="607" y="617"/>
                  </a:lnTo>
                  <a:lnTo>
                    <a:pt x="604" y="644"/>
                  </a:lnTo>
                  <a:lnTo>
                    <a:pt x="608" y="664"/>
                  </a:lnTo>
                  <a:lnTo>
                    <a:pt x="604" y="672"/>
                  </a:lnTo>
                  <a:lnTo>
                    <a:pt x="611" y="682"/>
                  </a:lnTo>
                  <a:lnTo>
                    <a:pt x="612" y="703"/>
                  </a:lnTo>
                  <a:lnTo>
                    <a:pt x="620" y="713"/>
                  </a:lnTo>
                  <a:lnTo>
                    <a:pt x="617" y="731"/>
                  </a:lnTo>
                  <a:lnTo>
                    <a:pt x="615" y="761"/>
                  </a:lnTo>
                  <a:lnTo>
                    <a:pt x="568" y="761"/>
                  </a:lnTo>
                  <a:lnTo>
                    <a:pt x="555" y="760"/>
                  </a:lnTo>
                  <a:lnTo>
                    <a:pt x="506" y="761"/>
                  </a:lnTo>
                  <a:lnTo>
                    <a:pt x="498" y="760"/>
                  </a:lnTo>
                  <a:lnTo>
                    <a:pt x="477" y="760"/>
                  </a:lnTo>
                  <a:lnTo>
                    <a:pt x="426" y="760"/>
                  </a:lnTo>
                  <a:lnTo>
                    <a:pt x="422" y="760"/>
                  </a:lnTo>
                  <a:lnTo>
                    <a:pt x="368" y="758"/>
                  </a:lnTo>
                  <a:lnTo>
                    <a:pt x="358" y="758"/>
                  </a:lnTo>
                  <a:lnTo>
                    <a:pt x="297" y="757"/>
                  </a:lnTo>
                  <a:lnTo>
                    <a:pt x="271" y="757"/>
                  </a:lnTo>
                  <a:lnTo>
                    <a:pt x="273" y="754"/>
                  </a:lnTo>
                  <a:lnTo>
                    <a:pt x="271" y="750"/>
                  </a:lnTo>
                  <a:lnTo>
                    <a:pt x="269" y="747"/>
                  </a:lnTo>
                  <a:lnTo>
                    <a:pt x="264" y="737"/>
                  </a:lnTo>
                  <a:lnTo>
                    <a:pt x="258" y="734"/>
                  </a:lnTo>
                  <a:lnTo>
                    <a:pt x="241" y="729"/>
                  </a:lnTo>
                  <a:lnTo>
                    <a:pt x="237" y="729"/>
                  </a:lnTo>
                  <a:lnTo>
                    <a:pt x="228" y="725"/>
                  </a:lnTo>
                  <a:lnTo>
                    <a:pt x="219" y="719"/>
                  </a:lnTo>
                  <a:lnTo>
                    <a:pt x="218" y="712"/>
                  </a:lnTo>
                  <a:lnTo>
                    <a:pt x="217" y="698"/>
                  </a:lnTo>
                  <a:lnTo>
                    <a:pt x="211" y="689"/>
                  </a:lnTo>
                  <a:lnTo>
                    <a:pt x="209" y="676"/>
                  </a:lnTo>
                  <a:lnTo>
                    <a:pt x="208" y="663"/>
                  </a:lnTo>
                  <a:lnTo>
                    <a:pt x="208" y="663"/>
                  </a:lnTo>
                  <a:lnTo>
                    <a:pt x="208" y="651"/>
                  </a:lnTo>
                  <a:lnTo>
                    <a:pt x="219" y="634"/>
                  </a:lnTo>
                  <a:lnTo>
                    <a:pt x="219" y="630"/>
                  </a:lnTo>
                  <a:lnTo>
                    <a:pt x="218" y="624"/>
                  </a:lnTo>
                  <a:lnTo>
                    <a:pt x="206" y="618"/>
                  </a:lnTo>
                  <a:lnTo>
                    <a:pt x="204" y="615"/>
                  </a:lnTo>
                  <a:lnTo>
                    <a:pt x="202" y="607"/>
                  </a:lnTo>
                  <a:lnTo>
                    <a:pt x="199" y="599"/>
                  </a:lnTo>
                  <a:lnTo>
                    <a:pt x="201" y="594"/>
                  </a:lnTo>
                  <a:lnTo>
                    <a:pt x="198" y="585"/>
                  </a:lnTo>
                  <a:lnTo>
                    <a:pt x="199" y="576"/>
                  </a:lnTo>
                  <a:lnTo>
                    <a:pt x="196" y="563"/>
                  </a:lnTo>
                  <a:lnTo>
                    <a:pt x="196" y="556"/>
                  </a:lnTo>
                  <a:lnTo>
                    <a:pt x="198" y="544"/>
                  </a:lnTo>
                  <a:lnTo>
                    <a:pt x="192" y="536"/>
                  </a:lnTo>
                  <a:lnTo>
                    <a:pt x="182" y="518"/>
                  </a:lnTo>
                  <a:lnTo>
                    <a:pt x="176" y="511"/>
                  </a:lnTo>
                  <a:lnTo>
                    <a:pt x="163" y="504"/>
                  </a:lnTo>
                  <a:lnTo>
                    <a:pt x="159" y="504"/>
                  </a:lnTo>
                  <a:lnTo>
                    <a:pt x="154" y="503"/>
                  </a:lnTo>
                  <a:lnTo>
                    <a:pt x="149" y="498"/>
                  </a:lnTo>
                  <a:lnTo>
                    <a:pt x="137" y="487"/>
                  </a:lnTo>
                  <a:lnTo>
                    <a:pt x="126" y="478"/>
                  </a:lnTo>
                  <a:lnTo>
                    <a:pt x="120" y="466"/>
                  </a:lnTo>
                  <a:lnTo>
                    <a:pt x="115" y="461"/>
                  </a:lnTo>
                  <a:lnTo>
                    <a:pt x="115" y="456"/>
                  </a:lnTo>
                  <a:lnTo>
                    <a:pt x="114" y="452"/>
                  </a:lnTo>
                  <a:lnTo>
                    <a:pt x="110" y="448"/>
                  </a:lnTo>
                  <a:lnTo>
                    <a:pt x="95" y="439"/>
                  </a:lnTo>
                  <a:lnTo>
                    <a:pt x="82" y="436"/>
                  </a:lnTo>
                  <a:lnTo>
                    <a:pt x="76" y="432"/>
                  </a:lnTo>
                  <a:lnTo>
                    <a:pt x="71" y="426"/>
                  </a:lnTo>
                  <a:lnTo>
                    <a:pt x="68" y="419"/>
                  </a:lnTo>
                  <a:lnTo>
                    <a:pt x="65" y="416"/>
                  </a:lnTo>
                  <a:lnTo>
                    <a:pt x="45" y="412"/>
                  </a:lnTo>
                  <a:lnTo>
                    <a:pt x="33" y="406"/>
                  </a:lnTo>
                  <a:lnTo>
                    <a:pt x="30" y="401"/>
                  </a:lnTo>
                  <a:lnTo>
                    <a:pt x="17" y="388"/>
                  </a:lnTo>
                  <a:lnTo>
                    <a:pt x="8" y="383"/>
                  </a:lnTo>
                  <a:lnTo>
                    <a:pt x="14" y="368"/>
                  </a:lnTo>
                  <a:lnTo>
                    <a:pt x="14" y="364"/>
                  </a:lnTo>
                  <a:lnTo>
                    <a:pt x="13" y="357"/>
                  </a:lnTo>
                  <a:lnTo>
                    <a:pt x="16" y="354"/>
                  </a:lnTo>
                  <a:lnTo>
                    <a:pt x="16" y="351"/>
                  </a:lnTo>
                  <a:lnTo>
                    <a:pt x="14" y="339"/>
                  </a:lnTo>
                  <a:lnTo>
                    <a:pt x="14" y="336"/>
                  </a:lnTo>
                  <a:lnTo>
                    <a:pt x="10" y="329"/>
                  </a:lnTo>
                  <a:lnTo>
                    <a:pt x="16" y="321"/>
                  </a:lnTo>
                  <a:lnTo>
                    <a:pt x="16" y="313"/>
                  </a:lnTo>
                  <a:lnTo>
                    <a:pt x="14" y="307"/>
                  </a:lnTo>
                  <a:lnTo>
                    <a:pt x="16" y="303"/>
                  </a:lnTo>
                  <a:lnTo>
                    <a:pt x="16" y="289"/>
                  </a:lnTo>
                  <a:lnTo>
                    <a:pt x="21" y="284"/>
                  </a:lnTo>
                  <a:lnTo>
                    <a:pt x="23" y="277"/>
                  </a:lnTo>
                  <a:lnTo>
                    <a:pt x="27" y="271"/>
                  </a:lnTo>
                  <a:lnTo>
                    <a:pt x="29" y="264"/>
                  </a:lnTo>
                  <a:lnTo>
                    <a:pt x="27" y="261"/>
                  </a:lnTo>
                  <a:lnTo>
                    <a:pt x="23" y="258"/>
                  </a:lnTo>
                  <a:lnTo>
                    <a:pt x="19" y="245"/>
                  </a:lnTo>
                  <a:lnTo>
                    <a:pt x="14" y="242"/>
                  </a:lnTo>
                  <a:lnTo>
                    <a:pt x="6" y="242"/>
                  </a:lnTo>
                  <a:lnTo>
                    <a:pt x="0" y="240"/>
                  </a:lnTo>
                  <a:lnTo>
                    <a:pt x="0" y="228"/>
                  </a:lnTo>
                  <a:lnTo>
                    <a:pt x="3" y="218"/>
                  </a:lnTo>
                  <a:lnTo>
                    <a:pt x="6" y="214"/>
                  </a:lnTo>
                  <a:lnTo>
                    <a:pt x="13" y="208"/>
                  </a:lnTo>
                  <a:lnTo>
                    <a:pt x="16" y="195"/>
                  </a:lnTo>
                  <a:lnTo>
                    <a:pt x="17" y="193"/>
                  </a:lnTo>
                  <a:lnTo>
                    <a:pt x="21" y="186"/>
                  </a:lnTo>
                  <a:lnTo>
                    <a:pt x="26" y="182"/>
                  </a:lnTo>
                  <a:lnTo>
                    <a:pt x="40" y="176"/>
                  </a:lnTo>
                  <a:lnTo>
                    <a:pt x="43" y="170"/>
                  </a:lnTo>
                  <a:lnTo>
                    <a:pt x="50" y="170"/>
                  </a:lnTo>
                  <a:lnTo>
                    <a:pt x="55" y="163"/>
                  </a:lnTo>
                  <a:lnTo>
                    <a:pt x="62" y="164"/>
                  </a:lnTo>
                  <a:lnTo>
                    <a:pt x="65" y="163"/>
                  </a:lnTo>
                  <a:lnTo>
                    <a:pt x="66" y="157"/>
                  </a:lnTo>
                  <a:lnTo>
                    <a:pt x="72" y="154"/>
                  </a:lnTo>
                  <a:lnTo>
                    <a:pt x="72" y="140"/>
                  </a:lnTo>
                  <a:lnTo>
                    <a:pt x="72" y="94"/>
                  </a:lnTo>
                  <a:lnTo>
                    <a:pt x="72" y="52"/>
                  </a:lnTo>
                  <a:lnTo>
                    <a:pt x="81" y="53"/>
                  </a:lnTo>
                  <a:lnTo>
                    <a:pt x="95" y="37"/>
                  </a:lnTo>
                  <a:lnTo>
                    <a:pt x="105" y="47"/>
                  </a:lnTo>
                  <a:lnTo>
                    <a:pt x="115" y="47"/>
                  </a:lnTo>
                  <a:lnTo>
                    <a:pt x="160" y="34"/>
                  </a:lnTo>
                  <a:lnTo>
                    <a:pt x="244" y="0"/>
                  </a:lnTo>
                  <a:lnTo>
                    <a:pt x="256" y="6"/>
                  </a:lnTo>
                  <a:lnTo>
                    <a:pt x="254" y="11"/>
                  </a:lnTo>
                  <a:lnTo>
                    <a:pt x="237" y="65"/>
                  </a:lnTo>
                  <a:lnTo>
                    <a:pt x="260" y="53"/>
                  </a:lnTo>
                  <a:lnTo>
                    <a:pt x="283" y="63"/>
                  </a:lnTo>
                  <a:lnTo>
                    <a:pt x="299" y="68"/>
                  </a:lnTo>
                  <a:lnTo>
                    <a:pt x="302" y="72"/>
                  </a:lnTo>
                  <a:lnTo>
                    <a:pt x="310" y="71"/>
                  </a:lnTo>
                  <a:lnTo>
                    <a:pt x="312" y="72"/>
                  </a:lnTo>
                  <a:lnTo>
                    <a:pt x="312" y="75"/>
                  </a:lnTo>
                  <a:lnTo>
                    <a:pt x="316" y="75"/>
                  </a:lnTo>
                  <a:lnTo>
                    <a:pt x="318" y="78"/>
                  </a:lnTo>
                  <a:lnTo>
                    <a:pt x="323" y="78"/>
                  </a:lnTo>
                  <a:lnTo>
                    <a:pt x="329" y="89"/>
                  </a:lnTo>
                  <a:lnTo>
                    <a:pt x="332" y="98"/>
                  </a:lnTo>
                  <a:lnTo>
                    <a:pt x="335" y="104"/>
                  </a:lnTo>
                  <a:lnTo>
                    <a:pt x="335" y="108"/>
                  </a:lnTo>
                  <a:lnTo>
                    <a:pt x="358" y="114"/>
                  </a:lnTo>
                  <a:lnTo>
                    <a:pt x="458" y="141"/>
                  </a:lnTo>
                  <a:lnTo>
                    <a:pt x="471" y="150"/>
                  </a:lnTo>
                  <a:lnTo>
                    <a:pt x="480" y="154"/>
                  </a:lnTo>
                  <a:lnTo>
                    <a:pt x="494" y="162"/>
                  </a:lnTo>
                  <a:lnTo>
                    <a:pt x="495" y="160"/>
                  </a:lnTo>
                  <a:lnTo>
                    <a:pt x="497" y="162"/>
                  </a:lnTo>
                  <a:lnTo>
                    <a:pt x="497" y="163"/>
                  </a:lnTo>
                  <a:lnTo>
                    <a:pt x="503" y="162"/>
                  </a:lnTo>
                  <a:lnTo>
                    <a:pt x="506" y="163"/>
                  </a:lnTo>
                  <a:lnTo>
                    <a:pt x="508" y="163"/>
                  </a:lnTo>
                  <a:lnTo>
                    <a:pt x="513" y="169"/>
                  </a:lnTo>
                  <a:lnTo>
                    <a:pt x="516" y="167"/>
                  </a:lnTo>
                  <a:lnTo>
                    <a:pt x="519" y="164"/>
                  </a:lnTo>
                  <a:lnTo>
                    <a:pt x="521" y="166"/>
                  </a:lnTo>
                  <a:lnTo>
                    <a:pt x="524" y="163"/>
                  </a:lnTo>
                  <a:lnTo>
                    <a:pt x="529" y="163"/>
                  </a:lnTo>
                  <a:lnTo>
                    <a:pt x="532" y="164"/>
                  </a:lnTo>
                  <a:lnTo>
                    <a:pt x="533" y="167"/>
                  </a:lnTo>
                  <a:lnTo>
                    <a:pt x="536" y="167"/>
                  </a:lnTo>
                  <a:lnTo>
                    <a:pt x="542" y="170"/>
                  </a:lnTo>
                  <a:lnTo>
                    <a:pt x="546" y="167"/>
                  </a:lnTo>
                  <a:lnTo>
                    <a:pt x="552" y="173"/>
                  </a:lnTo>
                  <a:lnTo>
                    <a:pt x="555" y="173"/>
                  </a:lnTo>
                  <a:lnTo>
                    <a:pt x="560" y="173"/>
                  </a:lnTo>
                  <a:lnTo>
                    <a:pt x="565" y="176"/>
                  </a:lnTo>
                  <a:lnTo>
                    <a:pt x="569" y="175"/>
                  </a:lnTo>
                  <a:lnTo>
                    <a:pt x="572" y="177"/>
                  </a:lnTo>
                  <a:lnTo>
                    <a:pt x="578" y="180"/>
                  </a:lnTo>
                  <a:lnTo>
                    <a:pt x="579" y="180"/>
                  </a:lnTo>
                  <a:lnTo>
                    <a:pt x="579" y="186"/>
                  </a:lnTo>
                  <a:lnTo>
                    <a:pt x="584" y="189"/>
                  </a:lnTo>
                  <a:lnTo>
                    <a:pt x="576" y="196"/>
                  </a:lnTo>
                  <a:lnTo>
                    <a:pt x="575" y="198"/>
                  </a:lnTo>
                  <a:lnTo>
                    <a:pt x="581" y="203"/>
                  </a:lnTo>
                  <a:lnTo>
                    <a:pt x="585" y="203"/>
                  </a:lnTo>
                  <a:lnTo>
                    <a:pt x="592" y="202"/>
                  </a:lnTo>
                  <a:lnTo>
                    <a:pt x="595" y="208"/>
                  </a:lnTo>
                  <a:lnTo>
                    <a:pt x="607" y="211"/>
                  </a:lnTo>
                  <a:lnTo>
                    <a:pt x="610" y="215"/>
                  </a:lnTo>
                  <a:lnTo>
                    <a:pt x="615" y="216"/>
                  </a:lnTo>
                  <a:lnTo>
                    <a:pt x="615" y="219"/>
                  </a:lnTo>
                  <a:lnTo>
                    <a:pt x="618" y="222"/>
                  </a:lnTo>
                  <a:lnTo>
                    <a:pt x="617" y="224"/>
                  </a:lnTo>
                  <a:lnTo>
                    <a:pt x="612" y="225"/>
                  </a:lnTo>
                  <a:lnTo>
                    <a:pt x="612" y="227"/>
                  </a:lnTo>
                  <a:lnTo>
                    <a:pt x="618" y="234"/>
                  </a:lnTo>
                  <a:lnTo>
                    <a:pt x="618" y="237"/>
                  </a:lnTo>
                  <a:lnTo>
                    <a:pt x="617" y="242"/>
                  </a:lnTo>
                  <a:lnTo>
                    <a:pt x="611" y="242"/>
                  </a:lnTo>
                  <a:lnTo>
                    <a:pt x="614" y="245"/>
                  </a:lnTo>
                  <a:lnTo>
                    <a:pt x="617" y="254"/>
                  </a:lnTo>
                  <a:lnTo>
                    <a:pt x="614" y="260"/>
                  </a:lnTo>
                  <a:lnTo>
                    <a:pt x="608" y="263"/>
                  </a:lnTo>
                  <a:lnTo>
                    <a:pt x="610" y="270"/>
                  </a:lnTo>
                  <a:lnTo>
                    <a:pt x="605" y="277"/>
                  </a:lnTo>
                  <a:lnTo>
                    <a:pt x="607" y="277"/>
                  </a:lnTo>
                  <a:lnTo>
                    <a:pt x="607" y="276"/>
                  </a:lnTo>
                  <a:lnTo>
                    <a:pt x="608" y="276"/>
                  </a:lnTo>
                  <a:lnTo>
                    <a:pt x="610" y="280"/>
                  </a:lnTo>
                  <a:lnTo>
                    <a:pt x="611" y="279"/>
                  </a:lnTo>
                  <a:lnTo>
                    <a:pt x="620" y="279"/>
                  </a:lnTo>
                  <a:lnTo>
                    <a:pt x="628" y="273"/>
                  </a:lnTo>
                  <a:lnTo>
                    <a:pt x="634" y="277"/>
                  </a:lnTo>
                  <a:lnTo>
                    <a:pt x="634" y="280"/>
                  </a:lnTo>
                  <a:lnTo>
                    <a:pt x="627" y="293"/>
                  </a:lnTo>
                  <a:lnTo>
                    <a:pt x="627" y="297"/>
                  </a:lnTo>
                  <a:lnTo>
                    <a:pt x="625" y="299"/>
                  </a:lnTo>
                  <a:lnTo>
                    <a:pt x="624" y="303"/>
                  </a:lnTo>
                  <a:lnTo>
                    <a:pt x="623" y="306"/>
                  </a:lnTo>
                  <a:lnTo>
                    <a:pt x="624" y="309"/>
                  </a:lnTo>
                  <a:lnTo>
                    <a:pt x="631" y="316"/>
                  </a:lnTo>
                  <a:lnTo>
                    <a:pt x="631" y="321"/>
                  </a:lnTo>
                  <a:lnTo>
                    <a:pt x="641" y="323"/>
                  </a:lnTo>
                  <a:lnTo>
                    <a:pt x="637" y="331"/>
                  </a:lnTo>
                  <a:lnTo>
                    <a:pt x="637" y="341"/>
                  </a:lnTo>
                  <a:lnTo>
                    <a:pt x="621" y="347"/>
                  </a:lnTo>
                  <a:close/>
                  <a:moveTo>
                    <a:pt x="708" y="290"/>
                  </a:moveTo>
                  <a:lnTo>
                    <a:pt x="714" y="289"/>
                  </a:lnTo>
                  <a:lnTo>
                    <a:pt x="716" y="299"/>
                  </a:lnTo>
                  <a:lnTo>
                    <a:pt x="712" y="302"/>
                  </a:lnTo>
                  <a:lnTo>
                    <a:pt x="706" y="297"/>
                  </a:lnTo>
                  <a:lnTo>
                    <a:pt x="709" y="315"/>
                  </a:lnTo>
                  <a:lnTo>
                    <a:pt x="702" y="315"/>
                  </a:lnTo>
                  <a:lnTo>
                    <a:pt x="706" y="323"/>
                  </a:lnTo>
                  <a:lnTo>
                    <a:pt x="702" y="323"/>
                  </a:lnTo>
                  <a:lnTo>
                    <a:pt x="702" y="331"/>
                  </a:lnTo>
                  <a:lnTo>
                    <a:pt x="698" y="329"/>
                  </a:lnTo>
                  <a:lnTo>
                    <a:pt x="690" y="342"/>
                  </a:lnTo>
                  <a:lnTo>
                    <a:pt x="692" y="351"/>
                  </a:lnTo>
                  <a:lnTo>
                    <a:pt x="688" y="361"/>
                  </a:lnTo>
                  <a:lnTo>
                    <a:pt x="675" y="374"/>
                  </a:lnTo>
                  <a:lnTo>
                    <a:pt x="666" y="368"/>
                  </a:lnTo>
                  <a:lnTo>
                    <a:pt x="663" y="355"/>
                  </a:lnTo>
                  <a:lnTo>
                    <a:pt x="670" y="338"/>
                  </a:lnTo>
                  <a:lnTo>
                    <a:pt x="677" y="331"/>
                  </a:lnTo>
                  <a:lnTo>
                    <a:pt x="685" y="310"/>
                  </a:lnTo>
                  <a:lnTo>
                    <a:pt x="690" y="313"/>
                  </a:lnTo>
                  <a:lnTo>
                    <a:pt x="703" y="289"/>
                  </a:lnTo>
                  <a:lnTo>
                    <a:pt x="708" y="290"/>
                  </a:lnTo>
                  <a:close/>
                </a:path>
              </a:pathLst>
            </a:custGeom>
            <a:solidFill>
              <a:srgbClr val="FFFFFF"/>
            </a:solidFill>
            <a:ln w="16510">
              <a:solidFill>
                <a:srgbClr val="8080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Rectangle 70">
              <a:extLst>
                <a:ext uri="{FF2B5EF4-FFF2-40B4-BE49-F238E27FC236}">
                  <a16:creationId xmlns:a16="http://schemas.microsoft.com/office/drawing/2014/main" id="{64DD0C2A-E1E8-4FE9-8708-26C642437831}"/>
                </a:ext>
              </a:extLst>
            </p:cNvPr>
            <p:cNvSpPr>
              <a:spLocks noChangeArrowheads="1"/>
            </p:cNvSpPr>
            <p:nvPr/>
          </p:nvSpPr>
          <p:spPr bwMode="auto">
            <a:xfrm>
              <a:off x="3266440" y="1353820"/>
              <a:ext cx="6223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WI</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72" name="Freeform 67">
              <a:extLst>
                <a:ext uri="{FF2B5EF4-FFF2-40B4-BE49-F238E27FC236}">
                  <a16:creationId xmlns:a16="http://schemas.microsoft.com/office/drawing/2014/main" id="{62A5964B-A0BD-4E8F-A270-BE158B99D3FE}"/>
                </a:ext>
              </a:extLst>
            </p:cNvPr>
            <p:cNvSpPr>
              <a:spLocks/>
            </p:cNvSpPr>
            <p:nvPr/>
          </p:nvSpPr>
          <p:spPr bwMode="auto">
            <a:xfrm>
              <a:off x="1148715" y="913765"/>
              <a:ext cx="924560" cy="521335"/>
            </a:xfrm>
            <a:custGeom>
              <a:avLst/>
              <a:gdLst>
                <a:gd name="T0" fmla="*/ 556 w 1456"/>
                <a:gd name="T1" fmla="*/ 772 h 821"/>
                <a:gd name="T2" fmla="*/ 558 w 1456"/>
                <a:gd name="T3" fmla="*/ 787 h 821"/>
                <a:gd name="T4" fmla="*/ 540 w 1456"/>
                <a:gd name="T5" fmla="*/ 789 h 821"/>
                <a:gd name="T6" fmla="*/ 516 w 1456"/>
                <a:gd name="T7" fmla="*/ 795 h 821"/>
                <a:gd name="T8" fmla="*/ 490 w 1456"/>
                <a:gd name="T9" fmla="*/ 792 h 821"/>
                <a:gd name="T10" fmla="*/ 467 w 1456"/>
                <a:gd name="T11" fmla="*/ 789 h 821"/>
                <a:gd name="T12" fmla="*/ 451 w 1456"/>
                <a:gd name="T13" fmla="*/ 796 h 821"/>
                <a:gd name="T14" fmla="*/ 428 w 1456"/>
                <a:gd name="T15" fmla="*/ 799 h 821"/>
                <a:gd name="T16" fmla="*/ 396 w 1456"/>
                <a:gd name="T17" fmla="*/ 803 h 821"/>
                <a:gd name="T18" fmla="*/ 387 w 1456"/>
                <a:gd name="T19" fmla="*/ 818 h 821"/>
                <a:gd name="T20" fmla="*/ 371 w 1456"/>
                <a:gd name="T21" fmla="*/ 803 h 821"/>
                <a:gd name="T22" fmla="*/ 361 w 1456"/>
                <a:gd name="T23" fmla="*/ 782 h 821"/>
                <a:gd name="T24" fmla="*/ 357 w 1456"/>
                <a:gd name="T25" fmla="*/ 756 h 821"/>
                <a:gd name="T26" fmla="*/ 331 w 1456"/>
                <a:gd name="T27" fmla="*/ 748 h 821"/>
                <a:gd name="T28" fmla="*/ 312 w 1456"/>
                <a:gd name="T29" fmla="*/ 721 h 821"/>
                <a:gd name="T30" fmla="*/ 316 w 1456"/>
                <a:gd name="T31" fmla="*/ 704 h 821"/>
                <a:gd name="T32" fmla="*/ 305 w 1456"/>
                <a:gd name="T33" fmla="*/ 692 h 821"/>
                <a:gd name="T34" fmla="*/ 293 w 1456"/>
                <a:gd name="T35" fmla="*/ 675 h 821"/>
                <a:gd name="T36" fmla="*/ 277 w 1456"/>
                <a:gd name="T37" fmla="*/ 640 h 821"/>
                <a:gd name="T38" fmla="*/ 270 w 1456"/>
                <a:gd name="T39" fmla="*/ 621 h 821"/>
                <a:gd name="T40" fmla="*/ 263 w 1456"/>
                <a:gd name="T41" fmla="*/ 601 h 821"/>
                <a:gd name="T42" fmla="*/ 250 w 1456"/>
                <a:gd name="T43" fmla="*/ 592 h 821"/>
                <a:gd name="T44" fmla="*/ 240 w 1456"/>
                <a:gd name="T45" fmla="*/ 610 h 821"/>
                <a:gd name="T46" fmla="*/ 221 w 1456"/>
                <a:gd name="T47" fmla="*/ 618 h 821"/>
                <a:gd name="T48" fmla="*/ 205 w 1456"/>
                <a:gd name="T49" fmla="*/ 627 h 821"/>
                <a:gd name="T50" fmla="*/ 186 w 1456"/>
                <a:gd name="T51" fmla="*/ 614 h 821"/>
                <a:gd name="T52" fmla="*/ 189 w 1456"/>
                <a:gd name="T53" fmla="*/ 594 h 821"/>
                <a:gd name="T54" fmla="*/ 188 w 1456"/>
                <a:gd name="T55" fmla="*/ 571 h 821"/>
                <a:gd name="T56" fmla="*/ 202 w 1456"/>
                <a:gd name="T57" fmla="*/ 561 h 821"/>
                <a:gd name="T58" fmla="*/ 192 w 1456"/>
                <a:gd name="T59" fmla="*/ 539 h 821"/>
                <a:gd name="T60" fmla="*/ 192 w 1456"/>
                <a:gd name="T61" fmla="*/ 519 h 821"/>
                <a:gd name="T62" fmla="*/ 197 w 1456"/>
                <a:gd name="T63" fmla="*/ 509 h 821"/>
                <a:gd name="T64" fmla="*/ 201 w 1456"/>
                <a:gd name="T65" fmla="*/ 470 h 821"/>
                <a:gd name="T66" fmla="*/ 208 w 1456"/>
                <a:gd name="T67" fmla="*/ 446 h 821"/>
                <a:gd name="T68" fmla="*/ 197 w 1456"/>
                <a:gd name="T69" fmla="*/ 425 h 821"/>
                <a:gd name="T70" fmla="*/ 172 w 1456"/>
                <a:gd name="T71" fmla="*/ 420 h 821"/>
                <a:gd name="T72" fmla="*/ 156 w 1456"/>
                <a:gd name="T73" fmla="*/ 415 h 821"/>
                <a:gd name="T74" fmla="*/ 142 w 1456"/>
                <a:gd name="T75" fmla="*/ 397 h 821"/>
                <a:gd name="T76" fmla="*/ 129 w 1456"/>
                <a:gd name="T77" fmla="*/ 368 h 821"/>
                <a:gd name="T78" fmla="*/ 111 w 1456"/>
                <a:gd name="T79" fmla="*/ 345 h 821"/>
                <a:gd name="T80" fmla="*/ 88 w 1456"/>
                <a:gd name="T81" fmla="*/ 316 h 821"/>
                <a:gd name="T82" fmla="*/ 62 w 1456"/>
                <a:gd name="T83" fmla="*/ 302 h 821"/>
                <a:gd name="T84" fmla="*/ 39 w 1456"/>
                <a:gd name="T85" fmla="*/ 285 h 821"/>
                <a:gd name="T86" fmla="*/ 46 w 1456"/>
                <a:gd name="T87" fmla="*/ 275 h 821"/>
                <a:gd name="T88" fmla="*/ 40 w 1456"/>
                <a:gd name="T89" fmla="*/ 247 h 821"/>
                <a:gd name="T90" fmla="*/ 26 w 1456"/>
                <a:gd name="T91" fmla="*/ 218 h 821"/>
                <a:gd name="T92" fmla="*/ 6 w 1456"/>
                <a:gd name="T93" fmla="*/ 189 h 821"/>
                <a:gd name="T94" fmla="*/ 162 w 1456"/>
                <a:gd name="T95" fmla="*/ 0 h 821"/>
                <a:gd name="T96" fmla="*/ 795 w 1456"/>
                <a:gd name="T97" fmla="*/ 0 h 821"/>
                <a:gd name="T98" fmla="*/ 1454 w 1456"/>
                <a:gd name="T99" fmla="*/ 0 h 821"/>
                <a:gd name="T100" fmla="*/ 1456 w 1456"/>
                <a:gd name="T101" fmla="*/ 302 h 821"/>
                <a:gd name="T102" fmla="*/ 1455 w 1456"/>
                <a:gd name="T103" fmla="*/ 558 h 821"/>
                <a:gd name="T104" fmla="*/ 1331 w 1456"/>
                <a:gd name="T105" fmla="*/ 711 h 821"/>
                <a:gd name="T106" fmla="*/ 902 w 1456"/>
                <a:gd name="T107" fmla="*/ 711 h 821"/>
                <a:gd name="T108" fmla="*/ 607 w 1456"/>
                <a:gd name="T109" fmla="*/ 711 h 821"/>
                <a:gd name="T110" fmla="*/ 598 w 1456"/>
                <a:gd name="T111" fmla="*/ 790 h 821"/>
                <a:gd name="T112" fmla="*/ 587 w 1456"/>
                <a:gd name="T113" fmla="*/ 776 h 821"/>
                <a:gd name="T114" fmla="*/ 575 w 1456"/>
                <a:gd name="T115" fmla="*/ 761 h 821"/>
                <a:gd name="T116" fmla="*/ 566 w 1456"/>
                <a:gd name="T117" fmla="*/ 76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56" h="821">
                  <a:moveTo>
                    <a:pt x="556" y="761"/>
                  </a:moveTo>
                  <a:lnTo>
                    <a:pt x="556" y="763"/>
                  </a:lnTo>
                  <a:lnTo>
                    <a:pt x="558" y="767"/>
                  </a:lnTo>
                  <a:lnTo>
                    <a:pt x="558" y="770"/>
                  </a:lnTo>
                  <a:lnTo>
                    <a:pt x="556" y="772"/>
                  </a:lnTo>
                  <a:lnTo>
                    <a:pt x="552" y="773"/>
                  </a:lnTo>
                  <a:lnTo>
                    <a:pt x="553" y="776"/>
                  </a:lnTo>
                  <a:lnTo>
                    <a:pt x="552" y="780"/>
                  </a:lnTo>
                  <a:lnTo>
                    <a:pt x="555" y="787"/>
                  </a:lnTo>
                  <a:lnTo>
                    <a:pt x="558" y="787"/>
                  </a:lnTo>
                  <a:lnTo>
                    <a:pt x="558" y="789"/>
                  </a:lnTo>
                  <a:lnTo>
                    <a:pt x="555" y="789"/>
                  </a:lnTo>
                  <a:lnTo>
                    <a:pt x="555" y="790"/>
                  </a:lnTo>
                  <a:lnTo>
                    <a:pt x="545" y="787"/>
                  </a:lnTo>
                  <a:lnTo>
                    <a:pt x="540" y="789"/>
                  </a:lnTo>
                  <a:lnTo>
                    <a:pt x="530" y="787"/>
                  </a:lnTo>
                  <a:lnTo>
                    <a:pt x="527" y="790"/>
                  </a:lnTo>
                  <a:lnTo>
                    <a:pt x="522" y="793"/>
                  </a:lnTo>
                  <a:lnTo>
                    <a:pt x="517" y="793"/>
                  </a:lnTo>
                  <a:lnTo>
                    <a:pt x="516" y="795"/>
                  </a:lnTo>
                  <a:lnTo>
                    <a:pt x="509" y="786"/>
                  </a:lnTo>
                  <a:lnTo>
                    <a:pt x="500" y="787"/>
                  </a:lnTo>
                  <a:lnTo>
                    <a:pt x="496" y="790"/>
                  </a:lnTo>
                  <a:lnTo>
                    <a:pt x="490" y="790"/>
                  </a:lnTo>
                  <a:lnTo>
                    <a:pt x="490" y="792"/>
                  </a:lnTo>
                  <a:lnTo>
                    <a:pt x="485" y="790"/>
                  </a:lnTo>
                  <a:lnTo>
                    <a:pt x="481" y="793"/>
                  </a:lnTo>
                  <a:lnTo>
                    <a:pt x="478" y="790"/>
                  </a:lnTo>
                  <a:lnTo>
                    <a:pt x="468" y="790"/>
                  </a:lnTo>
                  <a:lnTo>
                    <a:pt x="467" y="789"/>
                  </a:lnTo>
                  <a:lnTo>
                    <a:pt x="465" y="786"/>
                  </a:lnTo>
                  <a:lnTo>
                    <a:pt x="461" y="786"/>
                  </a:lnTo>
                  <a:lnTo>
                    <a:pt x="458" y="789"/>
                  </a:lnTo>
                  <a:lnTo>
                    <a:pt x="451" y="792"/>
                  </a:lnTo>
                  <a:lnTo>
                    <a:pt x="451" y="796"/>
                  </a:lnTo>
                  <a:lnTo>
                    <a:pt x="448" y="805"/>
                  </a:lnTo>
                  <a:lnTo>
                    <a:pt x="442" y="805"/>
                  </a:lnTo>
                  <a:lnTo>
                    <a:pt x="438" y="800"/>
                  </a:lnTo>
                  <a:lnTo>
                    <a:pt x="432" y="802"/>
                  </a:lnTo>
                  <a:lnTo>
                    <a:pt x="428" y="799"/>
                  </a:lnTo>
                  <a:lnTo>
                    <a:pt x="413" y="799"/>
                  </a:lnTo>
                  <a:lnTo>
                    <a:pt x="406" y="796"/>
                  </a:lnTo>
                  <a:lnTo>
                    <a:pt x="405" y="799"/>
                  </a:lnTo>
                  <a:lnTo>
                    <a:pt x="399" y="800"/>
                  </a:lnTo>
                  <a:lnTo>
                    <a:pt x="396" y="803"/>
                  </a:lnTo>
                  <a:lnTo>
                    <a:pt x="393" y="809"/>
                  </a:lnTo>
                  <a:lnTo>
                    <a:pt x="393" y="813"/>
                  </a:lnTo>
                  <a:lnTo>
                    <a:pt x="394" y="819"/>
                  </a:lnTo>
                  <a:lnTo>
                    <a:pt x="390" y="821"/>
                  </a:lnTo>
                  <a:lnTo>
                    <a:pt x="387" y="818"/>
                  </a:lnTo>
                  <a:lnTo>
                    <a:pt x="386" y="813"/>
                  </a:lnTo>
                  <a:lnTo>
                    <a:pt x="379" y="812"/>
                  </a:lnTo>
                  <a:lnTo>
                    <a:pt x="373" y="806"/>
                  </a:lnTo>
                  <a:lnTo>
                    <a:pt x="370" y="806"/>
                  </a:lnTo>
                  <a:lnTo>
                    <a:pt x="371" y="803"/>
                  </a:lnTo>
                  <a:lnTo>
                    <a:pt x="368" y="799"/>
                  </a:lnTo>
                  <a:lnTo>
                    <a:pt x="371" y="793"/>
                  </a:lnTo>
                  <a:lnTo>
                    <a:pt x="367" y="790"/>
                  </a:lnTo>
                  <a:lnTo>
                    <a:pt x="367" y="786"/>
                  </a:lnTo>
                  <a:lnTo>
                    <a:pt x="361" y="782"/>
                  </a:lnTo>
                  <a:lnTo>
                    <a:pt x="366" y="774"/>
                  </a:lnTo>
                  <a:lnTo>
                    <a:pt x="363" y="766"/>
                  </a:lnTo>
                  <a:lnTo>
                    <a:pt x="360" y="763"/>
                  </a:lnTo>
                  <a:lnTo>
                    <a:pt x="360" y="759"/>
                  </a:lnTo>
                  <a:lnTo>
                    <a:pt x="357" y="756"/>
                  </a:lnTo>
                  <a:lnTo>
                    <a:pt x="355" y="751"/>
                  </a:lnTo>
                  <a:lnTo>
                    <a:pt x="342" y="743"/>
                  </a:lnTo>
                  <a:lnTo>
                    <a:pt x="341" y="743"/>
                  </a:lnTo>
                  <a:lnTo>
                    <a:pt x="332" y="748"/>
                  </a:lnTo>
                  <a:lnTo>
                    <a:pt x="331" y="748"/>
                  </a:lnTo>
                  <a:lnTo>
                    <a:pt x="329" y="744"/>
                  </a:lnTo>
                  <a:lnTo>
                    <a:pt x="321" y="738"/>
                  </a:lnTo>
                  <a:lnTo>
                    <a:pt x="318" y="735"/>
                  </a:lnTo>
                  <a:lnTo>
                    <a:pt x="312" y="722"/>
                  </a:lnTo>
                  <a:lnTo>
                    <a:pt x="312" y="721"/>
                  </a:lnTo>
                  <a:lnTo>
                    <a:pt x="315" y="721"/>
                  </a:lnTo>
                  <a:lnTo>
                    <a:pt x="318" y="720"/>
                  </a:lnTo>
                  <a:lnTo>
                    <a:pt x="318" y="711"/>
                  </a:lnTo>
                  <a:lnTo>
                    <a:pt x="316" y="705"/>
                  </a:lnTo>
                  <a:lnTo>
                    <a:pt x="316" y="704"/>
                  </a:lnTo>
                  <a:lnTo>
                    <a:pt x="312" y="701"/>
                  </a:lnTo>
                  <a:lnTo>
                    <a:pt x="312" y="698"/>
                  </a:lnTo>
                  <a:lnTo>
                    <a:pt x="309" y="696"/>
                  </a:lnTo>
                  <a:lnTo>
                    <a:pt x="309" y="692"/>
                  </a:lnTo>
                  <a:lnTo>
                    <a:pt x="305" y="692"/>
                  </a:lnTo>
                  <a:lnTo>
                    <a:pt x="302" y="691"/>
                  </a:lnTo>
                  <a:lnTo>
                    <a:pt x="302" y="688"/>
                  </a:lnTo>
                  <a:lnTo>
                    <a:pt x="299" y="685"/>
                  </a:lnTo>
                  <a:lnTo>
                    <a:pt x="299" y="679"/>
                  </a:lnTo>
                  <a:lnTo>
                    <a:pt x="293" y="675"/>
                  </a:lnTo>
                  <a:lnTo>
                    <a:pt x="288" y="666"/>
                  </a:lnTo>
                  <a:lnTo>
                    <a:pt x="288" y="663"/>
                  </a:lnTo>
                  <a:lnTo>
                    <a:pt x="282" y="656"/>
                  </a:lnTo>
                  <a:lnTo>
                    <a:pt x="282" y="644"/>
                  </a:lnTo>
                  <a:lnTo>
                    <a:pt x="277" y="640"/>
                  </a:lnTo>
                  <a:lnTo>
                    <a:pt x="276" y="634"/>
                  </a:lnTo>
                  <a:lnTo>
                    <a:pt x="279" y="628"/>
                  </a:lnTo>
                  <a:lnTo>
                    <a:pt x="277" y="623"/>
                  </a:lnTo>
                  <a:lnTo>
                    <a:pt x="277" y="621"/>
                  </a:lnTo>
                  <a:lnTo>
                    <a:pt x="270" y="621"/>
                  </a:lnTo>
                  <a:lnTo>
                    <a:pt x="275" y="610"/>
                  </a:lnTo>
                  <a:lnTo>
                    <a:pt x="272" y="607"/>
                  </a:lnTo>
                  <a:lnTo>
                    <a:pt x="269" y="605"/>
                  </a:lnTo>
                  <a:lnTo>
                    <a:pt x="262" y="605"/>
                  </a:lnTo>
                  <a:lnTo>
                    <a:pt x="263" y="601"/>
                  </a:lnTo>
                  <a:lnTo>
                    <a:pt x="260" y="598"/>
                  </a:lnTo>
                  <a:lnTo>
                    <a:pt x="260" y="595"/>
                  </a:lnTo>
                  <a:lnTo>
                    <a:pt x="254" y="594"/>
                  </a:lnTo>
                  <a:lnTo>
                    <a:pt x="254" y="591"/>
                  </a:lnTo>
                  <a:lnTo>
                    <a:pt x="250" y="592"/>
                  </a:lnTo>
                  <a:lnTo>
                    <a:pt x="249" y="595"/>
                  </a:lnTo>
                  <a:lnTo>
                    <a:pt x="249" y="598"/>
                  </a:lnTo>
                  <a:lnTo>
                    <a:pt x="249" y="600"/>
                  </a:lnTo>
                  <a:lnTo>
                    <a:pt x="244" y="602"/>
                  </a:lnTo>
                  <a:lnTo>
                    <a:pt x="240" y="610"/>
                  </a:lnTo>
                  <a:lnTo>
                    <a:pt x="236" y="613"/>
                  </a:lnTo>
                  <a:lnTo>
                    <a:pt x="234" y="615"/>
                  </a:lnTo>
                  <a:lnTo>
                    <a:pt x="230" y="617"/>
                  </a:lnTo>
                  <a:lnTo>
                    <a:pt x="227" y="620"/>
                  </a:lnTo>
                  <a:lnTo>
                    <a:pt x="221" y="618"/>
                  </a:lnTo>
                  <a:lnTo>
                    <a:pt x="221" y="624"/>
                  </a:lnTo>
                  <a:lnTo>
                    <a:pt x="218" y="627"/>
                  </a:lnTo>
                  <a:lnTo>
                    <a:pt x="211" y="631"/>
                  </a:lnTo>
                  <a:lnTo>
                    <a:pt x="208" y="631"/>
                  </a:lnTo>
                  <a:lnTo>
                    <a:pt x="205" y="627"/>
                  </a:lnTo>
                  <a:lnTo>
                    <a:pt x="199" y="624"/>
                  </a:lnTo>
                  <a:lnTo>
                    <a:pt x="198" y="620"/>
                  </a:lnTo>
                  <a:lnTo>
                    <a:pt x="195" y="615"/>
                  </a:lnTo>
                  <a:lnTo>
                    <a:pt x="191" y="617"/>
                  </a:lnTo>
                  <a:lnTo>
                    <a:pt x="186" y="614"/>
                  </a:lnTo>
                  <a:lnTo>
                    <a:pt x="182" y="615"/>
                  </a:lnTo>
                  <a:lnTo>
                    <a:pt x="185" y="608"/>
                  </a:lnTo>
                  <a:lnTo>
                    <a:pt x="182" y="602"/>
                  </a:lnTo>
                  <a:lnTo>
                    <a:pt x="189" y="598"/>
                  </a:lnTo>
                  <a:lnTo>
                    <a:pt x="189" y="594"/>
                  </a:lnTo>
                  <a:lnTo>
                    <a:pt x="191" y="591"/>
                  </a:lnTo>
                  <a:lnTo>
                    <a:pt x="186" y="585"/>
                  </a:lnTo>
                  <a:lnTo>
                    <a:pt x="185" y="582"/>
                  </a:lnTo>
                  <a:lnTo>
                    <a:pt x="182" y="579"/>
                  </a:lnTo>
                  <a:lnTo>
                    <a:pt x="188" y="571"/>
                  </a:lnTo>
                  <a:lnTo>
                    <a:pt x="191" y="565"/>
                  </a:lnTo>
                  <a:lnTo>
                    <a:pt x="194" y="565"/>
                  </a:lnTo>
                  <a:lnTo>
                    <a:pt x="197" y="563"/>
                  </a:lnTo>
                  <a:lnTo>
                    <a:pt x="201" y="565"/>
                  </a:lnTo>
                  <a:lnTo>
                    <a:pt x="202" y="561"/>
                  </a:lnTo>
                  <a:lnTo>
                    <a:pt x="201" y="553"/>
                  </a:lnTo>
                  <a:lnTo>
                    <a:pt x="198" y="552"/>
                  </a:lnTo>
                  <a:lnTo>
                    <a:pt x="201" y="546"/>
                  </a:lnTo>
                  <a:lnTo>
                    <a:pt x="201" y="543"/>
                  </a:lnTo>
                  <a:lnTo>
                    <a:pt x="192" y="539"/>
                  </a:lnTo>
                  <a:lnTo>
                    <a:pt x="194" y="536"/>
                  </a:lnTo>
                  <a:lnTo>
                    <a:pt x="191" y="533"/>
                  </a:lnTo>
                  <a:lnTo>
                    <a:pt x="194" y="529"/>
                  </a:lnTo>
                  <a:lnTo>
                    <a:pt x="195" y="523"/>
                  </a:lnTo>
                  <a:lnTo>
                    <a:pt x="192" y="519"/>
                  </a:lnTo>
                  <a:lnTo>
                    <a:pt x="189" y="517"/>
                  </a:lnTo>
                  <a:lnTo>
                    <a:pt x="188" y="514"/>
                  </a:lnTo>
                  <a:lnTo>
                    <a:pt x="189" y="510"/>
                  </a:lnTo>
                  <a:lnTo>
                    <a:pt x="194" y="510"/>
                  </a:lnTo>
                  <a:lnTo>
                    <a:pt x="197" y="509"/>
                  </a:lnTo>
                  <a:lnTo>
                    <a:pt x="198" y="500"/>
                  </a:lnTo>
                  <a:lnTo>
                    <a:pt x="194" y="496"/>
                  </a:lnTo>
                  <a:lnTo>
                    <a:pt x="194" y="494"/>
                  </a:lnTo>
                  <a:lnTo>
                    <a:pt x="198" y="488"/>
                  </a:lnTo>
                  <a:lnTo>
                    <a:pt x="201" y="470"/>
                  </a:lnTo>
                  <a:lnTo>
                    <a:pt x="202" y="468"/>
                  </a:lnTo>
                  <a:lnTo>
                    <a:pt x="204" y="462"/>
                  </a:lnTo>
                  <a:lnTo>
                    <a:pt x="201" y="452"/>
                  </a:lnTo>
                  <a:lnTo>
                    <a:pt x="207" y="449"/>
                  </a:lnTo>
                  <a:lnTo>
                    <a:pt x="208" y="446"/>
                  </a:lnTo>
                  <a:lnTo>
                    <a:pt x="210" y="435"/>
                  </a:lnTo>
                  <a:lnTo>
                    <a:pt x="211" y="429"/>
                  </a:lnTo>
                  <a:lnTo>
                    <a:pt x="210" y="423"/>
                  </a:lnTo>
                  <a:lnTo>
                    <a:pt x="204" y="422"/>
                  </a:lnTo>
                  <a:lnTo>
                    <a:pt x="197" y="425"/>
                  </a:lnTo>
                  <a:lnTo>
                    <a:pt x="192" y="428"/>
                  </a:lnTo>
                  <a:lnTo>
                    <a:pt x="185" y="426"/>
                  </a:lnTo>
                  <a:lnTo>
                    <a:pt x="176" y="428"/>
                  </a:lnTo>
                  <a:lnTo>
                    <a:pt x="172" y="422"/>
                  </a:lnTo>
                  <a:lnTo>
                    <a:pt x="172" y="420"/>
                  </a:lnTo>
                  <a:lnTo>
                    <a:pt x="175" y="418"/>
                  </a:lnTo>
                  <a:lnTo>
                    <a:pt x="169" y="409"/>
                  </a:lnTo>
                  <a:lnTo>
                    <a:pt x="166" y="409"/>
                  </a:lnTo>
                  <a:lnTo>
                    <a:pt x="160" y="416"/>
                  </a:lnTo>
                  <a:lnTo>
                    <a:pt x="156" y="415"/>
                  </a:lnTo>
                  <a:lnTo>
                    <a:pt x="156" y="405"/>
                  </a:lnTo>
                  <a:lnTo>
                    <a:pt x="155" y="403"/>
                  </a:lnTo>
                  <a:lnTo>
                    <a:pt x="149" y="402"/>
                  </a:lnTo>
                  <a:lnTo>
                    <a:pt x="146" y="397"/>
                  </a:lnTo>
                  <a:lnTo>
                    <a:pt x="142" y="397"/>
                  </a:lnTo>
                  <a:lnTo>
                    <a:pt x="136" y="387"/>
                  </a:lnTo>
                  <a:lnTo>
                    <a:pt x="137" y="381"/>
                  </a:lnTo>
                  <a:lnTo>
                    <a:pt x="139" y="379"/>
                  </a:lnTo>
                  <a:lnTo>
                    <a:pt x="134" y="376"/>
                  </a:lnTo>
                  <a:lnTo>
                    <a:pt x="129" y="368"/>
                  </a:lnTo>
                  <a:lnTo>
                    <a:pt x="124" y="368"/>
                  </a:lnTo>
                  <a:lnTo>
                    <a:pt x="123" y="367"/>
                  </a:lnTo>
                  <a:lnTo>
                    <a:pt x="120" y="357"/>
                  </a:lnTo>
                  <a:lnTo>
                    <a:pt x="113" y="351"/>
                  </a:lnTo>
                  <a:lnTo>
                    <a:pt x="111" y="345"/>
                  </a:lnTo>
                  <a:lnTo>
                    <a:pt x="108" y="344"/>
                  </a:lnTo>
                  <a:lnTo>
                    <a:pt x="105" y="340"/>
                  </a:lnTo>
                  <a:lnTo>
                    <a:pt x="94" y="329"/>
                  </a:lnTo>
                  <a:lnTo>
                    <a:pt x="90" y="318"/>
                  </a:lnTo>
                  <a:lnTo>
                    <a:pt x="88" y="316"/>
                  </a:lnTo>
                  <a:lnTo>
                    <a:pt x="79" y="315"/>
                  </a:lnTo>
                  <a:lnTo>
                    <a:pt x="78" y="314"/>
                  </a:lnTo>
                  <a:lnTo>
                    <a:pt x="69" y="312"/>
                  </a:lnTo>
                  <a:lnTo>
                    <a:pt x="66" y="309"/>
                  </a:lnTo>
                  <a:lnTo>
                    <a:pt x="62" y="302"/>
                  </a:lnTo>
                  <a:lnTo>
                    <a:pt x="56" y="296"/>
                  </a:lnTo>
                  <a:lnTo>
                    <a:pt x="52" y="295"/>
                  </a:lnTo>
                  <a:lnTo>
                    <a:pt x="49" y="290"/>
                  </a:lnTo>
                  <a:lnTo>
                    <a:pt x="39" y="286"/>
                  </a:lnTo>
                  <a:lnTo>
                    <a:pt x="39" y="285"/>
                  </a:lnTo>
                  <a:lnTo>
                    <a:pt x="40" y="282"/>
                  </a:lnTo>
                  <a:lnTo>
                    <a:pt x="51" y="282"/>
                  </a:lnTo>
                  <a:lnTo>
                    <a:pt x="52" y="280"/>
                  </a:lnTo>
                  <a:lnTo>
                    <a:pt x="52" y="277"/>
                  </a:lnTo>
                  <a:lnTo>
                    <a:pt x="46" y="275"/>
                  </a:lnTo>
                  <a:lnTo>
                    <a:pt x="45" y="269"/>
                  </a:lnTo>
                  <a:lnTo>
                    <a:pt x="39" y="266"/>
                  </a:lnTo>
                  <a:lnTo>
                    <a:pt x="46" y="256"/>
                  </a:lnTo>
                  <a:lnTo>
                    <a:pt x="45" y="251"/>
                  </a:lnTo>
                  <a:lnTo>
                    <a:pt x="40" y="247"/>
                  </a:lnTo>
                  <a:lnTo>
                    <a:pt x="40" y="237"/>
                  </a:lnTo>
                  <a:lnTo>
                    <a:pt x="36" y="236"/>
                  </a:lnTo>
                  <a:lnTo>
                    <a:pt x="33" y="228"/>
                  </a:lnTo>
                  <a:lnTo>
                    <a:pt x="27" y="227"/>
                  </a:lnTo>
                  <a:lnTo>
                    <a:pt x="26" y="218"/>
                  </a:lnTo>
                  <a:lnTo>
                    <a:pt x="25" y="214"/>
                  </a:lnTo>
                  <a:lnTo>
                    <a:pt x="20" y="211"/>
                  </a:lnTo>
                  <a:lnTo>
                    <a:pt x="16" y="207"/>
                  </a:lnTo>
                  <a:lnTo>
                    <a:pt x="9" y="196"/>
                  </a:lnTo>
                  <a:lnTo>
                    <a:pt x="6" y="189"/>
                  </a:lnTo>
                  <a:lnTo>
                    <a:pt x="1" y="186"/>
                  </a:lnTo>
                  <a:lnTo>
                    <a:pt x="1" y="144"/>
                  </a:lnTo>
                  <a:lnTo>
                    <a:pt x="1" y="92"/>
                  </a:lnTo>
                  <a:lnTo>
                    <a:pt x="0" y="0"/>
                  </a:lnTo>
                  <a:lnTo>
                    <a:pt x="162" y="0"/>
                  </a:lnTo>
                  <a:lnTo>
                    <a:pt x="243" y="0"/>
                  </a:lnTo>
                  <a:lnTo>
                    <a:pt x="470" y="0"/>
                  </a:lnTo>
                  <a:lnTo>
                    <a:pt x="579" y="0"/>
                  </a:lnTo>
                  <a:lnTo>
                    <a:pt x="644" y="0"/>
                  </a:lnTo>
                  <a:lnTo>
                    <a:pt x="795" y="0"/>
                  </a:lnTo>
                  <a:lnTo>
                    <a:pt x="946" y="0"/>
                  </a:lnTo>
                  <a:lnTo>
                    <a:pt x="1075" y="0"/>
                  </a:lnTo>
                  <a:lnTo>
                    <a:pt x="1204" y="0"/>
                  </a:lnTo>
                  <a:lnTo>
                    <a:pt x="1332" y="0"/>
                  </a:lnTo>
                  <a:lnTo>
                    <a:pt x="1454" y="0"/>
                  </a:lnTo>
                  <a:lnTo>
                    <a:pt x="1455" y="65"/>
                  </a:lnTo>
                  <a:lnTo>
                    <a:pt x="1455" y="111"/>
                  </a:lnTo>
                  <a:lnTo>
                    <a:pt x="1455" y="182"/>
                  </a:lnTo>
                  <a:lnTo>
                    <a:pt x="1456" y="290"/>
                  </a:lnTo>
                  <a:lnTo>
                    <a:pt x="1456" y="302"/>
                  </a:lnTo>
                  <a:lnTo>
                    <a:pt x="1456" y="425"/>
                  </a:lnTo>
                  <a:lnTo>
                    <a:pt x="1456" y="442"/>
                  </a:lnTo>
                  <a:lnTo>
                    <a:pt x="1455" y="488"/>
                  </a:lnTo>
                  <a:lnTo>
                    <a:pt x="1455" y="548"/>
                  </a:lnTo>
                  <a:lnTo>
                    <a:pt x="1455" y="558"/>
                  </a:lnTo>
                  <a:lnTo>
                    <a:pt x="1456" y="673"/>
                  </a:lnTo>
                  <a:lnTo>
                    <a:pt x="1456" y="711"/>
                  </a:lnTo>
                  <a:lnTo>
                    <a:pt x="1454" y="711"/>
                  </a:lnTo>
                  <a:lnTo>
                    <a:pt x="1335" y="711"/>
                  </a:lnTo>
                  <a:lnTo>
                    <a:pt x="1331" y="711"/>
                  </a:lnTo>
                  <a:lnTo>
                    <a:pt x="1217" y="711"/>
                  </a:lnTo>
                  <a:lnTo>
                    <a:pt x="1188" y="711"/>
                  </a:lnTo>
                  <a:lnTo>
                    <a:pt x="990" y="711"/>
                  </a:lnTo>
                  <a:lnTo>
                    <a:pt x="946" y="711"/>
                  </a:lnTo>
                  <a:lnTo>
                    <a:pt x="902" y="711"/>
                  </a:lnTo>
                  <a:lnTo>
                    <a:pt x="759" y="711"/>
                  </a:lnTo>
                  <a:lnTo>
                    <a:pt x="735" y="709"/>
                  </a:lnTo>
                  <a:lnTo>
                    <a:pt x="688" y="711"/>
                  </a:lnTo>
                  <a:lnTo>
                    <a:pt x="683" y="712"/>
                  </a:lnTo>
                  <a:lnTo>
                    <a:pt x="607" y="711"/>
                  </a:lnTo>
                  <a:lnTo>
                    <a:pt x="607" y="767"/>
                  </a:lnTo>
                  <a:lnTo>
                    <a:pt x="607" y="800"/>
                  </a:lnTo>
                  <a:lnTo>
                    <a:pt x="603" y="798"/>
                  </a:lnTo>
                  <a:lnTo>
                    <a:pt x="598" y="796"/>
                  </a:lnTo>
                  <a:lnTo>
                    <a:pt x="598" y="790"/>
                  </a:lnTo>
                  <a:lnTo>
                    <a:pt x="594" y="787"/>
                  </a:lnTo>
                  <a:lnTo>
                    <a:pt x="592" y="785"/>
                  </a:lnTo>
                  <a:lnTo>
                    <a:pt x="587" y="783"/>
                  </a:lnTo>
                  <a:lnTo>
                    <a:pt x="585" y="779"/>
                  </a:lnTo>
                  <a:lnTo>
                    <a:pt x="587" y="776"/>
                  </a:lnTo>
                  <a:lnTo>
                    <a:pt x="587" y="774"/>
                  </a:lnTo>
                  <a:lnTo>
                    <a:pt x="581" y="772"/>
                  </a:lnTo>
                  <a:lnTo>
                    <a:pt x="581" y="766"/>
                  </a:lnTo>
                  <a:lnTo>
                    <a:pt x="578" y="764"/>
                  </a:lnTo>
                  <a:lnTo>
                    <a:pt x="575" y="761"/>
                  </a:lnTo>
                  <a:lnTo>
                    <a:pt x="575" y="757"/>
                  </a:lnTo>
                  <a:lnTo>
                    <a:pt x="571" y="757"/>
                  </a:lnTo>
                  <a:lnTo>
                    <a:pt x="569" y="754"/>
                  </a:lnTo>
                  <a:lnTo>
                    <a:pt x="568" y="756"/>
                  </a:lnTo>
                  <a:lnTo>
                    <a:pt x="566" y="760"/>
                  </a:lnTo>
                  <a:lnTo>
                    <a:pt x="561" y="760"/>
                  </a:lnTo>
                  <a:lnTo>
                    <a:pt x="556" y="761"/>
                  </a:lnTo>
                  <a:close/>
                </a:path>
              </a:pathLst>
            </a:custGeom>
            <a:solidFill>
              <a:srgbClr val="FFFFFF"/>
            </a:solidFill>
            <a:ln w="16510">
              <a:solidFill>
                <a:srgbClr val="333399"/>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Rectangle 72">
              <a:extLst>
                <a:ext uri="{FF2B5EF4-FFF2-40B4-BE49-F238E27FC236}">
                  <a16:creationId xmlns:a16="http://schemas.microsoft.com/office/drawing/2014/main" id="{76C443B9-F130-4E3C-9DB9-0DFBE7C25DAC}"/>
                </a:ext>
              </a:extLst>
            </p:cNvPr>
            <p:cNvSpPr>
              <a:spLocks noChangeArrowheads="1"/>
            </p:cNvSpPr>
            <p:nvPr/>
          </p:nvSpPr>
          <p:spPr bwMode="auto">
            <a:xfrm>
              <a:off x="1577975" y="1144905"/>
              <a:ext cx="7366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MT</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74" name="Freeform 69">
              <a:extLst>
                <a:ext uri="{FF2B5EF4-FFF2-40B4-BE49-F238E27FC236}">
                  <a16:creationId xmlns:a16="http://schemas.microsoft.com/office/drawing/2014/main" id="{E29912CD-5D6D-4177-8CAE-7D1DB5848909}"/>
                </a:ext>
              </a:extLst>
            </p:cNvPr>
            <p:cNvSpPr>
              <a:spLocks/>
            </p:cNvSpPr>
            <p:nvPr/>
          </p:nvSpPr>
          <p:spPr bwMode="auto">
            <a:xfrm>
              <a:off x="2072005" y="913765"/>
              <a:ext cx="577850" cy="348615"/>
            </a:xfrm>
            <a:custGeom>
              <a:avLst/>
              <a:gdLst>
                <a:gd name="T0" fmla="*/ 526 w 910"/>
                <a:gd name="T1" fmla="*/ 548 h 549"/>
                <a:gd name="T2" fmla="*/ 250 w 910"/>
                <a:gd name="T3" fmla="*/ 548 h 549"/>
                <a:gd name="T4" fmla="*/ 1 w 910"/>
                <a:gd name="T5" fmla="*/ 548 h 549"/>
                <a:gd name="T6" fmla="*/ 2 w 910"/>
                <a:gd name="T7" fmla="*/ 425 h 549"/>
                <a:gd name="T8" fmla="*/ 1 w 910"/>
                <a:gd name="T9" fmla="*/ 182 h 549"/>
                <a:gd name="T10" fmla="*/ 0 w 910"/>
                <a:gd name="T11" fmla="*/ 0 h 549"/>
                <a:gd name="T12" fmla="*/ 310 w 910"/>
                <a:gd name="T13" fmla="*/ 0 h 549"/>
                <a:gd name="T14" fmla="*/ 614 w 910"/>
                <a:gd name="T15" fmla="*/ 0 h 549"/>
                <a:gd name="T16" fmla="*/ 829 w 910"/>
                <a:gd name="T17" fmla="*/ 13 h 549"/>
                <a:gd name="T18" fmla="*/ 833 w 910"/>
                <a:gd name="T19" fmla="*/ 33 h 549"/>
                <a:gd name="T20" fmla="*/ 838 w 910"/>
                <a:gd name="T21" fmla="*/ 40 h 549"/>
                <a:gd name="T22" fmla="*/ 839 w 910"/>
                <a:gd name="T23" fmla="*/ 46 h 549"/>
                <a:gd name="T24" fmla="*/ 840 w 910"/>
                <a:gd name="T25" fmla="*/ 56 h 549"/>
                <a:gd name="T26" fmla="*/ 839 w 910"/>
                <a:gd name="T27" fmla="*/ 68 h 549"/>
                <a:gd name="T28" fmla="*/ 838 w 910"/>
                <a:gd name="T29" fmla="*/ 75 h 549"/>
                <a:gd name="T30" fmla="*/ 835 w 910"/>
                <a:gd name="T31" fmla="*/ 81 h 549"/>
                <a:gd name="T32" fmla="*/ 836 w 910"/>
                <a:gd name="T33" fmla="*/ 85 h 549"/>
                <a:gd name="T34" fmla="*/ 839 w 910"/>
                <a:gd name="T35" fmla="*/ 88 h 549"/>
                <a:gd name="T36" fmla="*/ 840 w 910"/>
                <a:gd name="T37" fmla="*/ 107 h 549"/>
                <a:gd name="T38" fmla="*/ 839 w 910"/>
                <a:gd name="T39" fmla="*/ 108 h 549"/>
                <a:gd name="T40" fmla="*/ 839 w 910"/>
                <a:gd name="T41" fmla="*/ 116 h 549"/>
                <a:gd name="T42" fmla="*/ 839 w 910"/>
                <a:gd name="T43" fmla="*/ 123 h 549"/>
                <a:gd name="T44" fmla="*/ 842 w 910"/>
                <a:gd name="T45" fmla="*/ 127 h 549"/>
                <a:gd name="T46" fmla="*/ 842 w 910"/>
                <a:gd name="T47" fmla="*/ 130 h 549"/>
                <a:gd name="T48" fmla="*/ 840 w 910"/>
                <a:gd name="T49" fmla="*/ 136 h 549"/>
                <a:gd name="T50" fmla="*/ 838 w 910"/>
                <a:gd name="T51" fmla="*/ 142 h 549"/>
                <a:gd name="T52" fmla="*/ 839 w 910"/>
                <a:gd name="T53" fmla="*/ 147 h 549"/>
                <a:gd name="T54" fmla="*/ 840 w 910"/>
                <a:gd name="T55" fmla="*/ 153 h 549"/>
                <a:gd name="T56" fmla="*/ 840 w 910"/>
                <a:gd name="T57" fmla="*/ 162 h 549"/>
                <a:gd name="T58" fmla="*/ 848 w 910"/>
                <a:gd name="T59" fmla="*/ 173 h 549"/>
                <a:gd name="T60" fmla="*/ 852 w 910"/>
                <a:gd name="T61" fmla="*/ 205 h 549"/>
                <a:gd name="T62" fmla="*/ 858 w 910"/>
                <a:gd name="T63" fmla="*/ 217 h 549"/>
                <a:gd name="T64" fmla="*/ 865 w 910"/>
                <a:gd name="T65" fmla="*/ 234 h 549"/>
                <a:gd name="T66" fmla="*/ 874 w 910"/>
                <a:gd name="T67" fmla="*/ 254 h 549"/>
                <a:gd name="T68" fmla="*/ 872 w 910"/>
                <a:gd name="T69" fmla="*/ 269 h 549"/>
                <a:gd name="T70" fmla="*/ 872 w 910"/>
                <a:gd name="T71" fmla="*/ 283 h 549"/>
                <a:gd name="T72" fmla="*/ 875 w 910"/>
                <a:gd name="T73" fmla="*/ 293 h 549"/>
                <a:gd name="T74" fmla="*/ 874 w 910"/>
                <a:gd name="T75" fmla="*/ 306 h 549"/>
                <a:gd name="T76" fmla="*/ 875 w 910"/>
                <a:gd name="T77" fmla="*/ 319 h 549"/>
                <a:gd name="T78" fmla="*/ 877 w 910"/>
                <a:gd name="T79" fmla="*/ 345 h 549"/>
                <a:gd name="T80" fmla="*/ 875 w 910"/>
                <a:gd name="T81" fmla="*/ 360 h 549"/>
                <a:gd name="T82" fmla="*/ 880 w 910"/>
                <a:gd name="T83" fmla="*/ 367 h 549"/>
                <a:gd name="T84" fmla="*/ 881 w 910"/>
                <a:gd name="T85" fmla="*/ 374 h 549"/>
                <a:gd name="T86" fmla="*/ 882 w 910"/>
                <a:gd name="T87" fmla="*/ 386 h 549"/>
                <a:gd name="T88" fmla="*/ 882 w 910"/>
                <a:gd name="T89" fmla="*/ 405 h 549"/>
                <a:gd name="T90" fmla="*/ 881 w 910"/>
                <a:gd name="T91" fmla="*/ 428 h 549"/>
                <a:gd name="T92" fmla="*/ 885 w 910"/>
                <a:gd name="T93" fmla="*/ 435 h 549"/>
                <a:gd name="T94" fmla="*/ 891 w 910"/>
                <a:gd name="T95" fmla="*/ 462 h 549"/>
                <a:gd name="T96" fmla="*/ 901 w 910"/>
                <a:gd name="T97" fmla="*/ 477 h 549"/>
                <a:gd name="T98" fmla="*/ 906 w 910"/>
                <a:gd name="T99" fmla="*/ 500 h 549"/>
                <a:gd name="T100" fmla="*/ 910 w 910"/>
                <a:gd name="T101" fmla="*/ 522 h 549"/>
                <a:gd name="T102" fmla="*/ 907 w 910"/>
                <a:gd name="T103" fmla="*/ 549 h 549"/>
                <a:gd name="T104" fmla="*/ 732 w 910"/>
                <a:gd name="T105" fmla="*/ 549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10" h="549">
                  <a:moveTo>
                    <a:pt x="645" y="549"/>
                  </a:moveTo>
                  <a:lnTo>
                    <a:pt x="612" y="548"/>
                  </a:lnTo>
                  <a:lnTo>
                    <a:pt x="526" y="548"/>
                  </a:lnTo>
                  <a:lnTo>
                    <a:pt x="507" y="548"/>
                  </a:lnTo>
                  <a:lnTo>
                    <a:pt x="430" y="548"/>
                  </a:lnTo>
                  <a:lnTo>
                    <a:pt x="250" y="548"/>
                  </a:lnTo>
                  <a:lnTo>
                    <a:pt x="135" y="548"/>
                  </a:lnTo>
                  <a:lnTo>
                    <a:pt x="130" y="548"/>
                  </a:lnTo>
                  <a:lnTo>
                    <a:pt x="1" y="548"/>
                  </a:lnTo>
                  <a:lnTo>
                    <a:pt x="1" y="488"/>
                  </a:lnTo>
                  <a:lnTo>
                    <a:pt x="2" y="442"/>
                  </a:lnTo>
                  <a:lnTo>
                    <a:pt x="2" y="425"/>
                  </a:lnTo>
                  <a:lnTo>
                    <a:pt x="2" y="302"/>
                  </a:lnTo>
                  <a:lnTo>
                    <a:pt x="2" y="290"/>
                  </a:lnTo>
                  <a:lnTo>
                    <a:pt x="1" y="182"/>
                  </a:lnTo>
                  <a:lnTo>
                    <a:pt x="1" y="111"/>
                  </a:lnTo>
                  <a:lnTo>
                    <a:pt x="1" y="65"/>
                  </a:lnTo>
                  <a:lnTo>
                    <a:pt x="0" y="0"/>
                  </a:lnTo>
                  <a:lnTo>
                    <a:pt x="135" y="0"/>
                  </a:lnTo>
                  <a:lnTo>
                    <a:pt x="247" y="0"/>
                  </a:lnTo>
                  <a:lnTo>
                    <a:pt x="310" y="0"/>
                  </a:lnTo>
                  <a:lnTo>
                    <a:pt x="469" y="0"/>
                  </a:lnTo>
                  <a:lnTo>
                    <a:pt x="549" y="0"/>
                  </a:lnTo>
                  <a:lnTo>
                    <a:pt x="614" y="0"/>
                  </a:lnTo>
                  <a:lnTo>
                    <a:pt x="742" y="0"/>
                  </a:lnTo>
                  <a:lnTo>
                    <a:pt x="827" y="0"/>
                  </a:lnTo>
                  <a:lnTo>
                    <a:pt x="829" y="13"/>
                  </a:lnTo>
                  <a:lnTo>
                    <a:pt x="833" y="23"/>
                  </a:lnTo>
                  <a:lnTo>
                    <a:pt x="835" y="30"/>
                  </a:lnTo>
                  <a:lnTo>
                    <a:pt x="833" y="33"/>
                  </a:lnTo>
                  <a:lnTo>
                    <a:pt x="835" y="35"/>
                  </a:lnTo>
                  <a:lnTo>
                    <a:pt x="835" y="36"/>
                  </a:lnTo>
                  <a:lnTo>
                    <a:pt x="838" y="40"/>
                  </a:lnTo>
                  <a:lnTo>
                    <a:pt x="838" y="43"/>
                  </a:lnTo>
                  <a:lnTo>
                    <a:pt x="838" y="45"/>
                  </a:lnTo>
                  <a:lnTo>
                    <a:pt x="839" y="46"/>
                  </a:lnTo>
                  <a:lnTo>
                    <a:pt x="839" y="51"/>
                  </a:lnTo>
                  <a:lnTo>
                    <a:pt x="842" y="53"/>
                  </a:lnTo>
                  <a:lnTo>
                    <a:pt x="840" y="56"/>
                  </a:lnTo>
                  <a:lnTo>
                    <a:pt x="843" y="59"/>
                  </a:lnTo>
                  <a:lnTo>
                    <a:pt x="842" y="68"/>
                  </a:lnTo>
                  <a:lnTo>
                    <a:pt x="839" y="68"/>
                  </a:lnTo>
                  <a:lnTo>
                    <a:pt x="840" y="69"/>
                  </a:lnTo>
                  <a:lnTo>
                    <a:pt x="838" y="71"/>
                  </a:lnTo>
                  <a:lnTo>
                    <a:pt x="838" y="75"/>
                  </a:lnTo>
                  <a:lnTo>
                    <a:pt x="836" y="77"/>
                  </a:lnTo>
                  <a:lnTo>
                    <a:pt x="836" y="78"/>
                  </a:lnTo>
                  <a:lnTo>
                    <a:pt x="835" y="81"/>
                  </a:lnTo>
                  <a:lnTo>
                    <a:pt x="838" y="82"/>
                  </a:lnTo>
                  <a:lnTo>
                    <a:pt x="836" y="84"/>
                  </a:lnTo>
                  <a:lnTo>
                    <a:pt x="836" y="85"/>
                  </a:lnTo>
                  <a:lnTo>
                    <a:pt x="838" y="85"/>
                  </a:lnTo>
                  <a:lnTo>
                    <a:pt x="838" y="88"/>
                  </a:lnTo>
                  <a:lnTo>
                    <a:pt x="839" y="88"/>
                  </a:lnTo>
                  <a:lnTo>
                    <a:pt x="838" y="103"/>
                  </a:lnTo>
                  <a:lnTo>
                    <a:pt x="840" y="103"/>
                  </a:lnTo>
                  <a:lnTo>
                    <a:pt x="840" y="107"/>
                  </a:lnTo>
                  <a:lnTo>
                    <a:pt x="836" y="107"/>
                  </a:lnTo>
                  <a:lnTo>
                    <a:pt x="838" y="108"/>
                  </a:lnTo>
                  <a:lnTo>
                    <a:pt x="839" y="108"/>
                  </a:lnTo>
                  <a:lnTo>
                    <a:pt x="836" y="113"/>
                  </a:lnTo>
                  <a:lnTo>
                    <a:pt x="839" y="113"/>
                  </a:lnTo>
                  <a:lnTo>
                    <a:pt x="839" y="116"/>
                  </a:lnTo>
                  <a:lnTo>
                    <a:pt x="838" y="117"/>
                  </a:lnTo>
                  <a:lnTo>
                    <a:pt x="839" y="117"/>
                  </a:lnTo>
                  <a:lnTo>
                    <a:pt x="839" y="123"/>
                  </a:lnTo>
                  <a:lnTo>
                    <a:pt x="842" y="124"/>
                  </a:lnTo>
                  <a:lnTo>
                    <a:pt x="839" y="126"/>
                  </a:lnTo>
                  <a:lnTo>
                    <a:pt x="842" y="127"/>
                  </a:lnTo>
                  <a:lnTo>
                    <a:pt x="842" y="129"/>
                  </a:lnTo>
                  <a:lnTo>
                    <a:pt x="839" y="130"/>
                  </a:lnTo>
                  <a:lnTo>
                    <a:pt x="842" y="130"/>
                  </a:lnTo>
                  <a:lnTo>
                    <a:pt x="842" y="131"/>
                  </a:lnTo>
                  <a:lnTo>
                    <a:pt x="839" y="134"/>
                  </a:lnTo>
                  <a:lnTo>
                    <a:pt x="840" y="136"/>
                  </a:lnTo>
                  <a:lnTo>
                    <a:pt x="839" y="140"/>
                  </a:lnTo>
                  <a:lnTo>
                    <a:pt x="842" y="142"/>
                  </a:lnTo>
                  <a:lnTo>
                    <a:pt x="838" y="142"/>
                  </a:lnTo>
                  <a:lnTo>
                    <a:pt x="842" y="144"/>
                  </a:lnTo>
                  <a:lnTo>
                    <a:pt x="839" y="146"/>
                  </a:lnTo>
                  <a:lnTo>
                    <a:pt x="839" y="147"/>
                  </a:lnTo>
                  <a:lnTo>
                    <a:pt x="839" y="150"/>
                  </a:lnTo>
                  <a:lnTo>
                    <a:pt x="839" y="152"/>
                  </a:lnTo>
                  <a:lnTo>
                    <a:pt x="840" y="153"/>
                  </a:lnTo>
                  <a:lnTo>
                    <a:pt x="839" y="156"/>
                  </a:lnTo>
                  <a:lnTo>
                    <a:pt x="840" y="156"/>
                  </a:lnTo>
                  <a:lnTo>
                    <a:pt x="840" y="162"/>
                  </a:lnTo>
                  <a:lnTo>
                    <a:pt x="843" y="165"/>
                  </a:lnTo>
                  <a:lnTo>
                    <a:pt x="843" y="170"/>
                  </a:lnTo>
                  <a:lnTo>
                    <a:pt x="848" y="173"/>
                  </a:lnTo>
                  <a:lnTo>
                    <a:pt x="849" y="191"/>
                  </a:lnTo>
                  <a:lnTo>
                    <a:pt x="853" y="198"/>
                  </a:lnTo>
                  <a:lnTo>
                    <a:pt x="852" y="205"/>
                  </a:lnTo>
                  <a:lnTo>
                    <a:pt x="855" y="207"/>
                  </a:lnTo>
                  <a:lnTo>
                    <a:pt x="858" y="214"/>
                  </a:lnTo>
                  <a:lnTo>
                    <a:pt x="858" y="217"/>
                  </a:lnTo>
                  <a:lnTo>
                    <a:pt x="861" y="220"/>
                  </a:lnTo>
                  <a:lnTo>
                    <a:pt x="864" y="225"/>
                  </a:lnTo>
                  <a:lnTo>
                    <a:pt x="865" y="234"/>
                  </a:lnTo>
                  <a:lnTo>
                    <a:pt x="868" y="241"/>
                  </a:lnTo>
                  <a:lnTo>
                    <a:pt x="871" y="251"/>
                  </a:lnTo>
                  <a:lnTo>
                    <a:pt x="874" y="254"/>
                  </a:lnTo>
                  <a:lnTo>
                    <a:pt x="872" y="262"/>
                  </a:lnTo>
                  <a:lnTo>
                    <a:pt x="874" y="264"/>
                  </a:lnTo>
                  <a:lnTo>
                    <a:pt x="872" y="269"/>
                  </a:lnTo>
                  <a:lnTo>
                    <a:pt x="874" y="273"/>
                  </a:lnTo>
                  <a:lnTo>
                    <a:pt x="871" y="279"/>
                  </a:lnTo>
                  <a:lnTo>
                    <a:pt x="872" y="283"/>
                  </a:lnTo>
                  <a:lnTo>
                    <a:pt x="871" y="288"/>
                  </a:lnTo>
                  <a:lnTo>
                    <a:pt x="874" y="289"/>
                  </a:lnTo>
                  <a:lnTo>
                    <a:pt x="875" y="293"/>
                  </a:lnTo>
                  <a:lnTo>
                    <a:pt x="874" y="298"/>
                  </a:lnTo>
                  <a:lnTo>
                    <a:pt x="875" y="301"/>
                  </a:lnTo>
                  <a:lnTo>
                    <a:pt x="874" y="306"/>
                  </a:lnTo>
                  <a:lnTo>
                    <a:pt x="875" y="309"/>
                  </a:lnTo>
                  <a:lnTo>
                    <a:pt x="874" y="316"/>
                  </a:lnTo>
                  <a:lnTo>
                    <a:pt x="875" y="319"/>
                  </a:lnTo>
                  <a:lnTo>
                    <a:pt x="877" y="331"/>
                  </a:lnTo>
                  <a:lnTo>
                    <a:pt x="875" y="335"/>
                  </a:lnTo>
                  <a:lnTo>
                    <a:pt x="877" y="345"/>
                  </a:lnTo>
                  <a:lnTo>
                    <a:pt x="877" y="348"/>
                  </a:lnTo>
                  <a:lnTo>
                    <a:pt x="877" y="355"/>
                  </a:lnTo>
                  <a:lnTo>
                    <a:pt x="875" y="360"/>
                  </a:lnTo>
                  <a:lnTo>
                    <a:pt x="877" y="361"/>
                  </a:lnTo>
                  <a:lnTo>
                    <a:pt x="878" y="367"/>
                  </a:lnTo>
                  <a:lnTo>
                    <a:pt x="880" y="367"/>
                  </a:lnTo>
                  <a:lnTo>
                    <a:pt x="880" y="370"/>
                  </a:lnTo>
                  <a:lnTo>
                    <a:pt x="881" y="371"/>
                  </a:lnTo>
                  <a:lnTo>
                    <a:pt x="881" y="374"/>
                  </a:lnTo>
                  <a:lnTo>
                    <a:pt x="884" y="373"/>
                  </a:lnTo>
                  <a:lnTo>
                    <a:pt x="885" y="376"/>
                  </a:lnTo>
                  <a:lnTo>
                    <a:pt x="882" y="386"/>
                  </a:lnTo>
                  <a:lnTo>
                    <a:pt x="884" y="389"/>
                  </a:lnTo>
                  <a:lnTo>
                    <a:pt x="880" y="394"/>
                  </a:lnTo>
                  <a:lnTo>
                    <a:pt x="882" y="405"/>
                  </a:lnTo>
                  <a:lnTo>
                    <a:pt x="881" y="413"/>
                  </a:lnTo>
                  <a:lnTo>
                    <a:pt x="880" y="419"/>
                  </a:lnTo>
                  <a:lnTo>
                    <a:pt x="881" y="428"/>
                  </a:lnTo>
                  <a:lnTo>
                    <a:pt x="881" y="428"/>
                  </a:lnTo>
                  <a:lnTo>
                    <a:pt x="882" y="432"/>
                  </a:lnTo>
                  <a:lnTo>
                    <a:pt x="885" y="435"/>
                  </a:lnTo>
                  <a:lnTo>
                    <a:pt x="887" y="452"/>
                  </a:lnTo>
                  <a:lnTo>
                    <a:pt x="890" y="455"/>
                  </a:lnTo>
                  <a:lnTo>
                    <a:pt x="891" y="462"/>
                  </a:lnTo>
                  <a:lnTo>
                    <a:pt x="893" y="465"/>
                  </a:lnTo>
                  <a:lnTo>
                    <a:pt x="897" y="475"/>
                  </a:lnTo>
                  <a:lnTo>
                    <a:pt x="901" y="477"/>
                  </a:lnTo>
                  <a:lnTo>
                    <a:pt x="904" y="478"/>
                  </a:lnTo>
                  <a:lnTo>
                    <a:pt x="904" y="496"/>
                  </a:lnTo>
                  <a:lnTo>
                    <a:pt x="906" y="500"/>
                  </a:lnTo>
                  <a:lnTo>
                    <a:pt x="906" y="504"/>
                  </a:lnTo>
                  <a:lnTo>
                    <a:pt x="907" y="507"/>
                  </a:lnTo>
                  <a:lnTo>
                    <a:pt x="910" y="522"/>
                  </a:lnTo>
                  <a:lnTo>
                    <a:pt x="907" y="535"/>
                  </a:lnTo>
                  <a:lnTo>
                    <a:pt x="908" y="546"/>
                  </a:lnTo>
                  <a:lnTo>
                    <a:pt x="907" y="549"/>
                  </a:lnTo>
                  <a:lnTo>
                    <a:pt x="827" y="549"/>
                  </a:lnTo>
                  <a:lnTo>
                    <a:pt x="736" y="549"/>
                  </a:lnTo>
                  <a:lnTo>
                    <a:pt x="732" y="549"/>
                  </a:lnTo>
                  <a:lnTo>
                    <a:pt x="645" y="549"/>
                  </a:lnTo>
                  <a:close/>
                </a:path>
              </a:pathLst>
            </a:custGeom>
            <a:solidFill>
              <a:srgbClr val="FFFFFF"/>
            </a:solidFill>
            <a:ln w="16510">
              <a:solidFill>
                <a:srgbClr val="333399"/>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Rectangle 74">
              <a:extLst>
                <a:ext uri="{FF2B5EF4-FFF2-40B4-BE49-F238E27FC236}">
                  <a16:creationId xmlns:a16="http://schemas.microsoft.com/office/drawing/2014/main" id="{DC842595-CBC1-42BA-BF4F-36187A39C1FE}"/>
                </a:ext>
              </a:extLst>
            </p:cNvPr>
            <p:cNvSpPr>
              <a:spLocks noChangeArrowheads="1"/>
            </p:cNvSpPr>
            <p:nvPr/>
          </p:nvSpPr>
          <p:spPr bwMode="auto">
            <a:xfrm>
              <a:off x="2327910" y="1058545"/>
              <a:ext cx="7366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ND</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76" name="Freeform 71">
              <a:extLst>
                <a:ext uri="{FF2B5EF4-FFF2-40B4-BE49-F238E27FC236}">
                  <a16:creationId xmlns:a16="http://schemas.microsoft.com/office/drawing/2014/main" id="{BC950067-7711-45A7-ACCF-C8D91BDDC705}"/>
                </a:ext>
              </a:extLst>
            </p:cNvPr>
            <p:cNvSpPr>
              <a:spLocks/>
            </p:cNvSpPr>
            <p:nvPr/>
          </p:nvSpPr>
          <p:spPr bwMode="auto">
            <a:xfrm>
              <a:off x="2072005" y="1261745"/>
              <a:ext cx="586105" cy="370205"/>
            </a:xfrm>
            <a:custGeom>
              <a:avLst/>
              <a:gdLst>
                <a:gd name="T0" fmla="*/ 67 w 923"/>
                <a:gd name="T1" fmla="*/ 499 h 583"/>
                <a:gd name="T2" fmla="*/ 1 w 923"/>
                <a:gd name="T3" fmla="*/ 416 h 583"/>
                <a:gd name="T4" fmla="*/ 0 w 923"/>
                <a:gd name="T5" fmla="*/ 302 h 583"/>
                <a:gd name="T6" fmla="*/ 2 w 923"/>
                <a:gd name="T7" fmla="*/ 163 h 583"/>
                <a:gd name="T8" fmla="*/ 1 w 923"/>
                <a:gd name="T9" fmla="*/ 0 h 583"/>
                <a:gd name="T10" fmla="*/ 250 w 923"/>
                <a:gd name="T11" fmla="*/ 0 h 583"/>
                <a:gd name="T12" fmla="*/ 526 w 923"/>
                <a:gd name="T13" fmla="*/ 0 h 583"/>
                <a:gd name="T14" fmla="*/ 732 w 923"/>
                <a:gd name="T15" fmla="*/ 1 h 583"/>
                <a:gd name="T16" fmla="*/ 907 w 923"/>
                <a:gd name="T17" fmla="*/ 1 h 583"/>
                <a:gd name="T18" fmla="*/ 897 w 923"/>
                <a:gd name="T19" fmla="*/ 36 h 583"/>
                <a:gd name="T20" fmla="*/ 874 w 923"/>
                <a:gd name="T21" fmla="*/ 62 h 583"/>
                <a:gd name="T22" fmla="*/ 893 w 923"/>
                <a:gd name="T23" fmla="*/ 92 h 583"/>
                <a:gd name="T24" fmla="*/ 919 w 923"/>
                <a:gd name="T25" fmla="*/ 106 h 583"/>
                <a:gd name="T26" fmla="*/ 921 w 923"/>
                <a:gd name="T27" fmla="*/ 167 h 583"/>
                <a:gd name="T28" fmla="*/ 921 w 923"/>
                <a:gd name="T29" fmla="*/ 241 h 583"/>
                <a:gd name="T30" fmla="*/ 920 w 923"/>
                <a:gd name="T31" fmla="*/ 416 h 583"/>
                <a:gd name="T32" fmla="*/ 906 w 923"/>
                <a:gd name="T33" fmla="*/ 427 h 583"/>
                <a:gd name="T34" fmla="*/ 913 w 923"/>
                <a:gd name="T35" fmla="*/ 440 h 583"/>
                <a:gd name="T36" fmla="*/ 907 w 923"/>
                <a:gd name="T37" fmla="*/ 456 h 583"/>
                <a:gd name="T38" fmla="*/ 908 w 923"/>
                <a:gd name="T39" fmla="*/ 462 h 583"/>
                <a:gd name="T40" fmla="*/ 921 w 923"/>
                <a:gd name="T41" fmla="*/ 478 h 583"/>
                <a:gd name="T42" fmla="*/ 919 w 923"/>
                <a:gd name="T43" fmla="*/ 489 h 583"/>
                <a:gd name="T44" fmla="*/ 914 w 923"/>
                <a:gd name="T45" fmla="*/ 501 h 583"/>
                <a:gd name="T46" fmla="*/ 911 w 923"/>
                <a:gd name="T47" fmla="*/ 517 h 583"/>
                <a:gd name="T48" fmla="*/ 906 w 923"/>
                <a:gd name="T49" fmla="*/ 527 h 583"/>
                <a:gd name="T50" fmla="*/ 898 w 923"/>
                <a:gd name="T51" fmla="*/ 541 h 583"/>
                <a:gd name="T52" fmla="*/ 911 w 923"/>
                <a:gd name="T53" fmla="*/ 554 h 583"/>
                <a:gd name="T54" fmla="*/ 916 w 923"/>
                <a:gd name="T55" fmla="*/ 569 h 583"/>
                <a:gd name="T56" fmla="*/ 923 w 923"/>
                <a:gd name="T57" fmla="*/ 583 h 583"/>
                <a:gd name="T58" fmla="*/ 906 w 923"/>
                <a:gd name="T59" fmla="*/ 579 h 583"/>
                <a:gd name="T60" fmla="*/ 900 w 923"/>
                <a:gd name="T61" fmla="*/ 573 h 583"/>
                <a:gd name="T62" fmla="*/ 893 w 923"/>
                <a:gd name="T63" fmla="*/ 559 h 583"/>
                <a:gd name="T64" fmla="*/ 880 w 923"/>
                <a:gd name="T65" fmla="*/ 554 h 583"/>
                <a:gd name="T66" fmla="*/ 866 w 923"/>
                <a:gd name="T67" fmla="*/ 543 h 583"/>
                <a:gd name="T68" fmla="*/ 859 w 923"/>
                <a:gd name="T69" fmla="*/ 540 h 583"/>
                <a:gd name="T70" fmla="*/ 839 w 923"/>
                <a:gd name="T71" fmla="*/ 537 h 583"/>
                <a:gd name="T72" fmla="*/ 827 w 923"/>
                <a:gd name="T73" fmla="*/ 525 h 583"/>
                <a:gd name="T74" fmla="*/ 817 w 923"/>
                <a:gd name="T75" fmla="*/ 523 h 583"/>
                <a:gd name="T76" fmla="*/ 797 w 923"/>
                <a:gd name="T77" fmla="*/ 523 h 583"/>
                <a:gd name="T78" fmla="*/ 778 w 923"/>
                <a:gd name="T79" fmla="*/ 523 h 583"/>
                <a:gd name="T80" fmla="*/ 761 w 923"/>
                <a:gd name="T81" fmla="*/ 524 h 583"/>
                <a:gd name="T82" fmla="*/ 748 w 923"/>
                <a:gd name="T83" fmla="*/ 523 h 583"/>
                <a:gd name="T84" fmla="*/ 738 w 923"/>
                <a:gd name="T85" fmla="*/ 537 h 583"/>
                <a:gd name="T86" fmla="*/ 719 w 923"/>
                <a:gd name="T87" fmla="*/ 531 h 583"/>
                <a:gd name="T88" fmla="*/ 713 w 923"/>
                <a:gd name="T89" fmla="*/ 525 h 583"/>
                <a:gd name="T90" fmla="*/ 679 w 923"/>
                <a:gd name="T91" fmla="*/ 510 h 583"/>
                <a:gd name="T92" fmla="*/ 549 w 923"/>
                <a:gd name="T93" fmla="*/ 501 h 583"/>
                <a:gd name="T94" fmla="*/ 239 w 923"/>
                <a:gd name="T95" fmla="*/ 501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23" h="583">
                  <a:moveTo>
                    <a:pt x="154" y="499"/>
                  </a:moveTo>
                  <a:lnTo>
                    <a:pt x="128" y="499"/>
                  </a:lnTo>
                  <a:lnTo>
                    <a:pt x="67" y="499"/>
                  </a:lnTo>
                  <a:lnTo>
                    <a:pt x="1" y="498"/>
                  </a:lnTo>
                  <a:lnTo>
                    <a:pt x="1" y="420"/>
                  </a:lnTo>
                  <a:lnTo>
                    <a:pt x="1" y="416"/>
                  </a:lnTo>
                  <a:lnTo>
                    <a:pt x="1" y="356"/>
                  </a:lnTo>
                  <a:lnTo>
                    <a:pt x="0" y="307"/>
                  </a:lnTo>
                  <a:lnTo>
                    <a:pt x="0" y="302"/>
                  </a:lnTo>
                  <a:lnTo>
                    <a:pt x="1" y="235"/>
                  </a:lnTo>
                  <a:lnTo>
                    <a:pt x="0" y="163"/>
                  </a:lnTo>
                  <a:lnTo>
                    <a:pt x="2" y="163"/>
                  </a:lnTo>
                  <a:lnTo>
                    <a:pt x="2" y="125"/>
                  </a:lnTo>
                  <a:lnTo>
                    <a:pt x="1" y="10"/>
                  </a:lnTo>
                  <a:lnTo>
                    <a:pt x="1" y="0"/>
                  </a:lnTo>
                  <a:lnTo>
                    <a:pt x="130" y="0"/>
                  </a:lnTo>
                  <a:lnTo>
                    <a:pt x="135" y="0"/>
                  </a:lnTo>
                  <a:lnTo>
                    <a:pt x="250" y="0"/>
                  </a:lnTo>
                  <a:lnTo>
                    <a:pt x="430" y="0"/>
                  </a:lnTo>
                  <a:lnTo>
                    <a:pt x="507" y="0"/>
                  </a:lnTo>
                  <a:lnTo>
                    <a:pt x="526" y="0"/>
                  </a:lnTo>
                  <a:lnTo>
                    <a:pt x="612" y="0"/>
                  </a:lnTo>
                  <a:lnTo>
                    <a:pt x="645" y="1"/>
                  </a:lnTo>
                  <a:lnTo>
                    <a:pt x="732" y="1"/>
                  </a:lnTo>
                  <a:lnTo>
                    <a:pt x="736" y="1"/>
                  </a:lnTo>
                  <a:lnTo>
                    <a:pt x="827" y="1"/>
                  </a:lnTo>
                  <a:lnTo>
                    <a:pt x="907" y="1"/>
                  </a:lnTo>
                  <a:lnTo>
                    <a:pt x="906" y="21"/>
                  </a:lnTo>
                  <a:lnTo>
                    <a:pt x="903" y="23"/>
                  </a:lnTo>
                  <a:lnTo>
                    <a:pt x="897" y="36"/>
                  </a:lnTo>
                  <a:lnTo>
                    <a:pt x="875" y="50"/>
                  </a:lnTo>
                  <a:lnTo>
                    <a:pt x="872" y="57"/>
                  </a:lnTo>
                  <a:lnTo>
                    <a:pt x="874" y="62"/>
                  </a:lnTo>
                  <a:lnTo>
                    <a:pt x="884" y="73"/>
                  </a:lnTo>
                  <a:lnTo>
                    <a:pt x="887" y="83"/>
                  </a:lnTo>
                  <a:lnTo>
                    <a:pt x="893" y="92"/>
                  </a:lnTo>
                  <a:lnTo>
                    <a:pt x="903" y="95"/>
                  </a:lnTo>
                  <a:lnTo>
                    <a:pt x="911" y="98"/>
                  </a:lnTo>
                  <a:lnTo>
                    <a:pt x="919" y="106"/>
                  </a:lnTo>
                  <a:lnTo>
                    <a:pt x="921" y="111"/>
                  </a:lnTo>
                  <a:lnTo>
                    <a:pt x="921" y="115"/>
                  </a:lnTo>
                  <a:lnTo>
                    <a:pt x="921" y="167"/>
                  </a:lnTo>
                  <a:lnTo>
                    <a:pt x="921" y="196"/>
                  </a:lnTo>
                  <a:lnTo>
                    <a:pt x="921" y="226"/>
                  </a:lnTo>
                  <a:lnTo>
                    <a:pt x="921" y="241"/>
                  </a:lnTo>
                  <a:lnTo>
                    <a:pt x="921" y="299"/>
                  </a:lnTo>
                  <a:lnTo>
                    <a:pt x="921" y="358"/>
                  </a:lnTo>
                  <a:lnTo>
                    <a:pt x="920" y="416"/>
                  </a:lnTo>
                  <a:lnTo>
                    <a:pt x="904" y="416"/>
                  </a:lnTo>
                  <a:lnTo>
                    <a:pt x="906" y="419"/>
                  </a:lnTo>
                  <a:lnTo>
                    <a:pt x="906" y="427"/>
                  </a:lnTo>
                  <a:lnTo>
                    <a:pt x="908" y="433"/>
                  </a:lnTo>
                  <a:lnTo>
                    <a:pt x="913" y="436"/>
                  </a:lnTo>
                  <a:lnTo>
                    <a:pt x="913" y="440"/>
                  </a:lnTo>
                  <a:lnTo>
                    <a:pt x="911" y="447"/>
                  </a:lnTo>
                  <a:lnTo>
                    <a:pt x="906" y="450"/>
                  </a:lnTo>
                  <a:lnTo>
                    <a:pt x="907" y="456"/>
                  </a:lnTo>
                  <a:lnTo>
                    <a:pt x="908" y="458"/>
                  </a:lnTo>
                  <a:lnTo>
                    <a:pt x="907" y="459"/>
                  </a:lnTo>
                  <a:lnTo>
                    <a:pt x="908" y="462"/>
                  </a:lnTo>
                  <a:lnTo>
                    <a:pt x="917" y="463"/>
                  </a:lnTo>
                  <a:lnTo>
                    <a:pt x="919" y="465"/>
                  </a:lnTo>
                  <a:lnTo>
                    <a:pt x="921" y="478"/>
                  </a:lnTo>
                  <a:lnTo>
                    <a:pt x="920" y="485"/>
                  </a:lnTo>
                  <a:lnTo>
                    <a:pt x="920" y="486"/>
                  </a:lnTo>
                  <a:lnTo>
                    <a:pt x="919" y="489"/>
                  </a:lnTo>
                  <a:lnTo>
                    <a:pt x="913" y="491"/>
                  </a:lnTo>
                  <a:lnTo>
                    <a:pt x="916" y="497"/>
                  </a:lnTo>
                  <a:lnTo>
                    <a:pt x="914" y="501"/>
                  </a:lnTo>
                  <a:lnTo>
                    <a:pt x="914" y="507"/>
                  </a:lnTo>
                  <a:lnTo>
                    <a:pt x="910" y="514"/>
                  </a:lnTo>
                  <a:lnTo>
                    <a:pt x="911" y="517"/>
                  </a:lnTo>
                  <a:lnTo>
                    <a:pt x="908" y="524"/>
                  </a:lnTo>
                  <a:lnTo>
                    <a:pt x="907" y="527"/>
                  </a:lnTo>
                  <a:lnTo>
                    <a:pt x="906" y="527"/>
                  </a:lnTo>
                  <a:lnTo>
                    <a:pt x="904" y="533"/>
                  </a:lnTo>
                  <a:lnTo>
                    <a:pt x="900" y="536"/>
                  </a:lnTo>
                  <a:lnTo>
                    <a:pt x="898" y="541"/>
                  </a:lnTo>
                  <a:lnTo>
                    <a:pt x="900" y="547"/>
                  </a:lnTo>
                  <a:lnTo>
                    <a:pt x="908" y="554"/>
                  </a:lnTo>
                  <a:lnTo>
                    <a:pt x="911" y="554"/>
                  </a:lnTo>
                  <a:lnTo>
                    <a:pt x="914" y="560"/>
                  </a:lnTo>
                  <a:lnTo>
                    <a:pt x="917" y="569"/>
                  </a:lnTo>
                  <a:lnTo>
                    <a:pt x="916" y="569"/>
                  </a:lnTo>
                  <a:lnTo>
                    <a:pt x="917" y="572"/>
                  </a:lnTo>
                  <a:lnTo>
                    <a:pt x="919" y="579"/>
                  </a:lnTo>
                  <a:lnTo>
                    <a:pt x="923" y="583"/>
                  </a:lnTo>
                  <a:lnTo>
                    <a:pt x="917" y="583"/>
                  </a:lnTo>
                  <a:lnTo>
                    <a:pt x="910" y="579"/>
                  </a:lnTo>
                  <a:lnTo>
                    <a:pt x="906" y="579"/>
                  </a:lnTo>
                  <a:lnTo>
                    <a:pt x="903" y="580"/>
                  </a:lnTo>
                  <a:lnTo>
                    <a:pt x="900" y="577"/>
                  </a:lnTo>
                  <a:lnTo>
                    <a:pt x="900" y="573"/>
                  </a:lnTo>
                  <a:lnTo>
                    <a:pt x="890" y="563"/>
                  </a:lnTo>
                  <a:lnTo>
                    <a:pt x="890" y="562"/>
                  </a:lnTo>
                  <a:lnTo>
                    <a:pt x="893" y="559"/>
                  </a:lnTo>
                  <a:lnTo>
                    <a:pt x="891" y="556"/>
                  </a:lnTo>
                  <a:lnTo>
                    <a:pt x="888" y="554"/>
                  </a:lnTo>
                  <a:lnTo>
                    <a:pt x="880" y="554"/>
                  </a:lnTo>
                  <a:lnTo>
                    <a:pt x="878" y="551"/>
                  </a:lnTo>
                  <a:lnTo>
                    <a:pt x="878" y="549"/>
                  </a:lnTo>
                  <a:lnTo>
                    <a:pt x="866" y="543"/>
                  </a:lnTo>
                  <a:lnTo>
                    <a:pt x="859" y="546"/>
                  </a:lnTo>
                  <a:lnTo>
                    <a:pt x="858" y="544"/>
                  </a:lnTo>
                  <a:lnTo>
                    <a:pt x="859" y="540"/>
                  </a:lnTo>
                  <a:lnTo>
                    <a:pt x="858" y="538"/>
                  </a:lnTo>
                  <a:lnTo>
                    <a:pt x="853" y="538"/>
                  </a:lnTo>
                  <a:lnTo>
                    <a:pt x="839" y="537"/>
                  </a:lnTo>
                  <a:lnTo>
                    <a:pt x="836" y="533"/>
                  </a:lnTo>
                  <a:lnTo>
                    <a:pt x="829" y="530"/>
                  </a:lnTo>
                  <a:lnTo>
                    <a:pt x="827" y="525"/>
                  </a:lnTo>
                  <a:lnTo>
                    <a:pt x="826" y="524"/>
                  </a:lnTo>
                  <a:lnTo>
                    <a:pt x="822" y="524"/>
                  </a:lnTo>
                  <a:lnTo>
                    <a:pt x="817" y="523"/>
                  </a:lnTo>
                  <a:lnTo>
                    <a:pt x="809" y="521"/>
                  </a:lnTo>
                  <a:lnTo>
                    <a:pt x="800" y="524"/>
                  </a:lnTo>
                  <a:lnTo>
                    <a:pt x="797" y="523"/>
                  </a:lnTo>
                  <a:lnTo>
                    <a:pt x="794" y="523"/>
                  </a:lnTo>
                  <a:lnTo>
                    <a:pt x="786" y="524"/>
                  </a:lnTo>
                  <a:lnTo>
                    <a:pt x="778" y="523"/>
                  </a:lnTo>
                  <a:lnTo>
                    <a:pt x="773" y="525"/>
                  </a:lnTo>
                  <a:lnTo>
                    <a:pt x="767" y="523"/>
                  </a:lnTo>
                  <a:lnTo>
                    <a:pt x="761" y="524"/>
                  </a:lnTo>
                  <a:lnTo>
                    <a:pt x="758" y="524"/>
                  </a:lnTo>
                  <a:lnTo>
                    <a:pt x="757" y="521"/>
                  </a:lnTo>
                  <a:lnTo>
                    <a:pt x="748" y="523"/>
                  </a:lnTo>
                  <a:lnTo>
                    <a:pt x="748" y="527"/>
                  </a:lnTo>
                  <a:lnTo>
                    <a:pt x="742" y="534"/>
                  </a:lnTo>
                  <a:lnTo>
                    <a:pt x="738" y="537"/>
                  </a:lnTo>
                  <a:lnTo>
                    <a:pt x="735" y="537"/>
                  </a:lnTo>
                  <a:lnTo>
                    <a:pt x="731" y="537"/>
                  </a:lnTo>
                  <a:lnTo>
                    <a:pt x="719" y="531"/>
                  </a:lnTo>
                  <a:lnTo>
                    <a:pt x="719" y="528"/>
                  </a:lnTo>
                  <a:lnTo>
                    <a:pt x="716" y="527"/>
                  </a:lnTo>
                  <a:lnTo>
                    <a:pt x="713" y="525"/>
                  </a:lnTo>
                  <a:lnTo>
                    <a:pt x="696" y="518"/>
                  </a:lnTo>
                  <a:lnTo>
                    <a:pt x="687" y="512"/>
                  </a:lnTo>
                  <a:lnTo>
                    <a:pt x="679" y="510"/>
                  </a:lnTo>
                  <a:lnTo>
                    <a:pt x="674" y="501"/>
                  </a:lnTo>
                  <a:lnTo>
                    <a:pt x="582" y="501"/>
                  </a:lnTo>
                  <a:lnTo>
                    <a:pt x="549" y="501"/>
                  </a:lnTo>
                  <a:lnTo>
                    <a:pt x="468" y="501"/>
                  </a:lnTo>
                  <a:lnTo>
                    <a:pt x="342" y="501"/>
                  </a:lnTo>
                  <a:lnTo>
                    <a:pt x="239" y="501"/>
                  </a:lnTo>
                  <a:lnTo>
                    <a:pt x="154" y="499"/>
                  </a:lnTo>
                  <a:close/>
                </a:path>
              </a:pathLst>
            </a:custGeom>
            <a:solidFill>
              <a:srgbClr val="FFFFFF"/>
            </a:solidFill>
            <a:ln w="16510">
              <a:solidFill>
                <a:srgbClr val="333399"/>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Rectangle 76">
              <a:extLst>
                <a:ext uri="{FF2B5EF4-FFF2-40B4-BE49-F238E27FC236}">
                  <a16:creationId xmlns:a16="http://schemas.microsoft.com/office/drawing/2014/main" id="{1F7B2798-D2BB-45F1-A3E0-5FBDC561A0F4}"/>
                </a:ext>
              </a:extLst>
            </p:cNvPr>
            <p:cNvSpPr>
              <a:spLocks noChangeArrowheads="1"/>
            </p:cNvSpPr>
            <p:nvPr/>
          </p:nvSpPr>
          <p:spPr bwMode="auto">
            <a:xfrm>
              <a:off x="2332990" y="1417320"/>
              <a:ext cx="7112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SD</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78" name="Freeform 73">
              <a:extLst>
                <a:ext uri="{FF2B5EF4-FFF2-40B4-BE49-F238E27FC236}">
                  <a16:creationId xmlns:a16="http://schemas.microsoft.com/office/drawing/2014/main" id="{1EAA8CD8-9FC9-4A4A-B26F-562C2DEBC851}"/>
                </a:ext>
              </a:extLst>
            </p:cNvPr>
            <p:cNvSpPr>
              <a:spLocks/>
            </p:cNvSpPr>
            <p:nvPr/>
          </p:nvSpPr>
          <p:spPr bwMode="auto">
            <a:xfrm>
              <a:off x="1534160" y="1363980"/>
              <a:ext cx="538480" cy="422275"/>
            </a:xfrm>
            <a:custGeom>
              <a:avLst/>
              <a:gdLst>
                <a:gd name="T0" fmla="*/ 848 w 848"/>
                <a:gd name="T1" fmla="*/ 551 h 665"/>
                <a:gd name="T2" fmla="*/ 848 w 848"/>
                <a:gd name="T3" fmla="*/ 573 h 665"/>
                <a:gd name="T4" fmla="*/ 848 w 848"/>
                <a:gd name="T5" fmla="*/ 601 h 665"/>
                <a:gd name="T6" fmla="*/ 848 w 848"/>
                <a:gd name="T7" fmla="*/ 664 h 665"/>
                <a:gd name="T8" fmla="*/ 741 w 848"/>
                <a:gd name="T9" fmla="*/ 665 h 665"/>
                <a:gd name="T10" fmla="*/ 699 w 848"/>
                <a:gd name="T11" fmla="*/ 665 h 665"/>
                <a:gd name="T12" fmla="*/ 588 w 848"/>
                <a:gd name="T13" fmla="*/ 664 h 665"/>
                <a:gd name="T14" fmla="*/ 572 w 848"/>
                <a:gd name="T15" fmla="*/ 664 h 665"/>
                <a:gd name="T16" fmla="*/ 507 w 848"/>
                <a:gd name="T17" fmla="*/ 665 h 665"/>
                <a:gd name="T18" fmla="*/ 455 w 848"/>
                <a:gd name="T19" fmla="*/ 664 h 665"/>
                <a:gd name="T20" fmla="*/ 380 w 848"/>
                <a:gd name="T21" fmla="*/ 664 h 665"/>
                <a:gd name="T22" fmla="*/ 243 w 848"/>
                <a:gd name="T23" fmla="*/ 665 h 665"/>
                <a:gd name="T24" fmla="*/ 127 w 848"/>
                <a:gd name="T25" fmla="*/ 665 h 665"/>
                <a:gd name="T26" fmla="*/ 120 w 848"/>
                <a:gd name="T27" fmla="*/ 665 h 665"/>
                <a:gd name="T28" fmla="*/ 1 w 848"/>
                <a:gd name="T29" fmla="*/ 665 h 665"/>
                <a:gd name="T30" fmla="*/ 0 w 848"/>
                <a:gd name="T31" fmla="*/ 623 h 665"/>
                <a:gd name="T32" fmla="*/ 1 w 848"/>
                <a:gd name="T33" fmla="*/ 571 h 665"/>
                <a:gd name="T34" fmla="*/ 1 w 848"/>
                <a:gd name="T35" fmla="*/ 503 h 665"/>
                <a:gd name="T36" fmla="*/ 1 w 848"/>
                <a:gd name="T37" fmla="*/ 419 h 665"/>
                <a:gd name="T38" fmla="*/ 1 w 848"/>
                <a:gd name="T39" fmla="*/ 336 h 665"/>
                <a:gd name="T40" fmla="*/ 1 w 848"/>
                <a:gd name="T41" fmla="*/ 291 h 665"/>
                <a:gd name="T42" fmla="*/ 1 w 848"/>
                <a:gd name="T43" fmla="*/ 252 h 665"/>
                <a:gd name="T44" fmla="*/ 1 w 848"/>
                <a:gd name="T45" fmla="*/ 174 h 665"/>
                <a:gd name="T46" fmla="*/ 0 w 848"/>
                <a:gd name="T47" fmla="*/ 91 h 665"/>
                <a:gd name="T48" fmla="*/ 0 w 848"/>
                <a:gd name="T49" fmla="*/ 58 h 665"/>
                <a:gd name="T50" fmla="*/ 0 w 848"/>
                <a:gd name="T51" fmla="*/ 2 h 665"/>
                <a:gd name="T52" fmla="*/ 76 w 848"/>
                <a:gd name="T53" fmla="*/ 3 h 665"/>
                <a:gd name="T54" fmla="*/ 81 w 848"/>
                <a:gd name="T55" fmla="*/ 2 h 665"/>
                <a:gd name="T56" fmla="*/ 128 w 848"/>
                <a:gd name="T57" fmla="*/ 0 h 665"/>
                <a:gd name="T58" fmla="*/ 152 w 848"/>
                <a:gd name="T59" fmla="*/ 2 h 665"/>
                <a:gd name="T60" fmla="*/ 295 w 848"/>
                <a:gd name="T61" fmla="*/ 2 h 665"/>
                <a:gd name="T62" fmla="*/ 339 w 848"/>
                <a:gd name="T63" fmla="*/ 2 h 665"/>
                <a:gd name="T64" fmla="*/ 383 w 848"/>
                <a:gd name="T65" fmla="*/ 2 h 665"/>
                <a:gd name="T66" fmla="*/ 581 w 848"/>
                <a:gd name="T67" fmla="*/ 2 h 665"/>
                <a:gd name="T68" fmla="*/ 610 w 848"/>
                <a:gd name="T69" fmla="*/ 2 h 665"/>
                <a:gd name="T70" fmla="*/ 724 w 848"/>
                <a:gd name="T71" fmla="*/ 2 h 665"/>
                <a:gd name="T72" fmla="*/ 728 w 848"/>
                <a:gd name="T73" fmla="*/ 2 h 665"/>
                <a:gd name="T74" fmla="*/ 847 w 848"/>
                <a:gd name="T75" fmla="*/ 2 h 665"/>
                <a:gd name="T76" fmla="*/ 848 w 848"/>
                <a:gd name="T77" fmla="*/ 74 h 665"/>
                <a:gd name="T78" fmla="*/ 847 w 848"/>
                <a:gd name="T79" fmla="*/ 141 h 665"/>
                <a:gd name="T80" fmla="*/ 847 w 848"/>
                <a:gd name="T81" fmla="*/ 146 h 665"/>
                <a:gd name="T82" fmla="*/ 848 w 848"/>
                <a:gd name="T83" fmla="*/ 195 h 665"/>
                <a:gd name="T84" fmla="*/ 848 w 848"/>
                <a:gd name="T85" fmla="*/ 255 h 665"/>
                <a:gd name="T86" fmla="*/ 848 w 848"/>
                <a:gd name="T87" fmla="*/ 259 h 665"/>
                <a:gd name="T88" fmla="*/ 848 w 848"/>
                <a:gd name="T89" fmla="*/ 337 h 665"/>
                <a:gd name="T90" fmla="*/ 848 w 848"/>
                <a:gd name="T91" fmla="*/ 402 h 665"/>
                <a:gd name="T92" fmla="*/ 848 w 848"/>
                <a:gd name="T93" fmla="*/ 503 h 665"/>
                <a:gd name="T94" fmla="*/ 848 w 848"/>
                <a:gd name="T95" fmla="*/ 551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48" h="665">
                  <a:moveTo>
                    <a:pt x="848" y="551"/>
                  </a:moveTo>
                  <a:lnTo>
                    <a:pt x="848" y="573"/>
                  </a:lnTo>
                  <a:lnTo>
                    <a:pt x="848" y="601"/>
                  </a:lnTo>
                  <a:lnTo>
                    <a:pt x="848" y="664"/>
                  </a:lnTo>
                  <a:lnTo>
                    <a:pt x="741" y="665"/>
                  </a:lnTo>
                  <a:lnTo>
                    <a:pt x="699" y="665"/>
                  </a:lnTo>
                  <a:lnTo>
                    <a:pt x="588" y="664"/>
                  </a:lnTo>
                  <a:lnTo>
                    <a:pt x="572" y="664"/>
                  </a:lnTo>
                  <a:lnTo>
                    <a:pt x="507" y="665"/>
                  </a:lnTo>
                  <a:lnTo>
                    <a:pt x="455" y="664"/>
                  </a:lnTo>
                  <a:lnTo>
                    <a:pt x="380" y="664"/>
                  </a:lnTo>
                  <a:lnTo>
                    <a:pt x="243" y="665"/>
                  </a:lnTo>
                  <a:lnTo>
                    <a:pt x="127" y="665"/>
                  </a:lnTo>
                  <a:lnTo>
                    <a:pt x="120" y="665"/>
                  </a:lnTo>
                  <a:lnTo>
                    <a:pt x="1" y="665"/>
                  </a:lnTo>
                  <a:lnTo>
                    <a:pt x="0" y="623"/>
                  </a:lnTo>
                  <a:lnTo>
                    <a:pt x="1" y="571"/>
                  </a:lnTo>
                  <a:lnTo>
                    <a:pt x="1" y="503"/>
                  </a:lnTo>
                  <a:lnTo>
                    <a:pt x="1" y="419"/>
                  </a:lnTo>
                  <a:lnTo>
                    <a:pt x="1" y="336"/>
                  </a:lnTo>
                  <a:lnTo>
                    <a:pt x="1" y="291"/>
                  </a:lnTo>
                  <a:lnTo>
                    <a:pt x="1" y="252"/>
                  </a:lnTo>
                  <a:lnTo>
                    <a:pt x="1" y="174"/>
                  </a:lnTo>
                  <a:lnTo>
                    <a:pt x="0" y="91"/>
                  </a:lnTo>
                  <a:lnTo>
                    <a:pt x="0" y="58"/>
                  </a:lnTo>
                  <a:lnTo>
                    <a:pt x="0" y="2"/>
                  </a:lnTo>
                  <a:lnTo>
                    <a:pt x="76" y="3"/>
                  </a:lnTo>
                  <a:lnTo>
                    <a:pt x="81" y="2"/>
                  </a:lnTo>
                  <a:lnTo>
                    <a:pt x="128" y="0"/>
                  </a:lnTo>
                  <a:lnTo>
                    <a:pt x="152" y="2"/>
                  </a:lnTo>
                  <a:lnTo>
                    <a:pt x="295" y="2"/>
                  </a:lnTo>
                  <a:lnTo>
                    <a:pt x="339" y="2"/>
                  </a:lnTo>
                  <a:lnTo>
                    <a:pt x="383" y="2"/>
                  </a:lnTo>
                  <a:lnTo>
                    <a:pt x="581" y="2"/>
                  </a:lnTo>
                  <a:lnTo>
                    <a:pt x="610" y="2"/>
                  </a:lnTo>
                  <a:lnTo>
                    <a:pt x="724" y="2"/>
                  </a:lnTo>
                  <a:lnTo>
                    <a:pt x="728" y="2"/>
                  </a:lnTo>
                  <a:lnTo>
                    <a:pt x="847" y="2"/>
                  </a:lnTo>
                  <a:lnTo>
                    <a:pt x="848" y="74"/>
                  </a:lnTo>
                  <a:lnTo>
                    <a:pt x="847" y="141"/>
                  </a:lnTo>
                  <a:lnTo>
                    <a:pt x="847" y="146"/>
                  </a:lnTo>
                  <a:lnTo>
                    <a:pt x="848" y="195"/>
                  </a:lnTo>
                  <a:lnTo>
                    <a:pt x="848" y="255"/>
                  </a:lnTo>
                  <a:lnTo>
                    <a:pt x="848" y="259"/>
                  </a:lnTo>
                  <a:lnTo>
                    <a:pt x="848" y="337"/>
                  </a:lnTo>
                  <a:lnTo>
                    <a:pt x="848" y="402"/>
                  </a:lnTo>
                  <a:lnTo>
                    <a:pt x="848" y="503"/>
                  </a:lnTo>
                  <a:lnTo>
                    <a:pt x="848" y="551"/>
                  </a:lnTo>
                  <a:close/>
                </a:path>
              </a:pathLst>
            </a:custGeom>
            <a:solidFill>
              <a:srgbClr val="FFFFFF"/>
            </a:solidFill>
            <a:ln w="16510">
              <a:solidFill>
                <a:srgbClr val="333399"/>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7D65F1E6-5226-4EF3-B47C-23C8B4597080}"/>
                </a:ext>
              </a:extLst>
            </p:cNvPr>
            <p:cNvSpPr>
              <a:spLocks noChangeArrowheads="1"/>
            </p:cNvSpPr>
            <p:nvPr/>
          </p:nvSpPr>
          <p:spPr bwMode="auto">
            <a:xfrm>
              <a:off x="1767205" y="1545590"/>
              <a:ext cx="8191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WY</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0" name="Freeform 75">
              <a:extLst>
                <a:ext uri="{FF2B5EF4-FFF2-40B4-BE49-F238E27FC236}">
                  <a16:creationId xmlns:a16="http://schemas.microsoft.com/office/drawing/2014/main" id="{37EED457-12A9-4B05-A2CD-749D124BB41F}"/>
                </a:ext>
              </a:extLst>
            </p:cNvPr>
            <p:cNvSpPr>
              <a:spLocks noEditPoints="1"/>
            </p:cNvSpPr>
            <p:nvPr/>
          </p:nvSpPr>
          <p:spPr bwMode="auto">
            <a:xfrm>
              <a:off x="191135" y="253365"/>
              <a:ext cx="550545" cy="493395"/>
            </a:xfrm>
            <a:custGeom>
              <a:avLst/>
              <a:gdLst>
                <a:gd name="T0" fmla="*/ 287 w 867"/>
                <a:gd name="T1" fmla="*/ 487 h 777"/>
                <a:gd name="T2" fmla="*/ 241 w 867"/>
                <a:gd name="T3" fmla="*/ 475 h 777"/>
                <a:gd name="T4" fmla="*/ 235 w 867"/>
                <a:gd name="T5" fmla="*/ 465 h 777"/>
                <a:gd name="T6" fmla="*/ 237 w 867"/>
                <a:gd name="T7" fmla="*/ 413 h 777"/>
                <a:gd name="T8" fmla="*/ 292 w 867"/>
                <a:gd name="T9" fmla="*/ 376 h 777"/>
                <a:gd name="T10" fmla="*/ 272 w 867"/>
                <a:gd name="T11" fmla="*/ 337 h 777"/>
                <a:gd name="T12" fmla="*/ 192 w 867"/>
                <a:gd name="T13" fmla="*/ 277 h 777"/>
                <a:gd name="T14" fmla="*/ 296 w 867"/>
                <a:gd name="T15" fmla="*/ 266 h 777"/>
                <a:gd name="T16" fmla="*/ 300 w 867"/>
                <a:gd name="T17" fmla="*/ 246 h 777"/>
                <a:gd name="T18" fmla="*/ 274 w 867"/>
                <a:gd name="T19" fmla="*/ 92 h 777"/>
                <a:gd name="T20" fmla="*/ 342 w 867"/>
                <a:gd name="T21" fmla="*/ 40 h 777"/>
                <a:gd name="T22" fmla="*/ 417 w 867"/>
                <a:gd name="T23" fmla="*/ 16 h 777"/>
                <a:gd name="T24" fmla="*/ 534 w 867"/>
                <a:gd name="T25" fmla="*/ 61 h 777"/>
                <a:gd name="T26" fmla="*/ 704 w 867"/>
                <a:gd name="T27" fmla="*/ 494 h 777"/>
                <a:gd name="T28" fmla="*/ 825 w 867"/>
                <a:gd name="T29" fmla="*/ 608 h 777"/>
                <a:gd name="T30" fmla="*/ 852 w 867"/>
                <a:gd name="T31" fmla="*/ 670 h 777"/>
                <a:gd name="T32" fmla="*/ 841 w 867"/>
                <a:gd name="T33" fmla="*/ 636 h 777"/>
                <a:gd name="T34" fmla="*/ 803 w 867"/>
                <a:gd name="T35" fmla="*/ 592 h 777"/>
                <a:gd name="T36" fmla="*/ 774 w 867"/>
                <a:gd name="T37" fmla="*/ 543 h 777"/>
                <a:gd name="T38" fmla="*/ 758 w 867"/>
                <a:gd name="T39" fmla="*/ 546 h 777"/>
                <a:gd name="T40" fmla="*/ 758 w 867"/>
                <a:gd name="T41" fmla="*/ 565 h 777"/>
                <a:gd name="T42" fmla="*/ 702 w 867"/>
                <a:gd name="T43" fmla="*/ 530 h 777"/>
                <a:gd name="T44" fmla="*/ 613 w 867"/>
                <a:gd name="T45" fmla="*/ 500 h 777"/>
                <a:gd name="T46" fmla="*/ 568 w 867"/>
                <a:gd name="T47" fmla="*/ 478 h 777"/>
                <a:gd name="T48" fmla="*/ 547 w 867"/>
                <a:gd name="T49" fmla="*/ 475 h 777"/>
                <a:gd name="T50" fmla="*/ 532 w 867"/>
                <a:gd name="T51" fmla="*/ 491 h 777"/>
                <a:gd name="T52" fmla="*/ 524 w 867"/>
                <a:gd name="T53" fmla="*/ 506 h 777"/>
                <a:gd name="T54" fmla="*/ 491 w 867"/>
                <a:gd name="T55" fmla="*/ 536 h 777"/>
                <a:gd name="T56" fmla="*/ 523 w 867"/>
                <a:gd name="T57" fmla="*/ 472 h 777"/>
                <a:gd name="T58" fmla="*/ 449 w 867"/>
                <a:gd name="T59" fmla="*/ 513 h 777"/>
                <a:gd name="T60" fmla="*/ 438 w 867"/>
                <a:gd name="T61" fmla="*/ 556 h 777"/>
                <a:gd name="T62" fmla="*/ 399 w 867"/>
                <a:gd name="T63" fmla="*/ 594 h 777"/>
                <a:gd name="T64" fmla="*/ 361 w 867"/>
                <a:gd name="T65" fmla="*/ 627 h 777"/>
                <a:gd name="T66" fmla="*/ 338 w 867"/>
                <a:gd name="T67" fmla="*/ 647 h 777"/>
                <a:gd name="T68" fmla="*/ 298 w 867"/>
                <a:gd name="T69" fmla="*/ 662 h 777"/>
                <a:gd name="T70" fmla="*/ 270 w 867"/>
                <a:gd name="T71" fmla="*/ 676 h 777"/>
                <a:gd name="T72" fmla="*/ 342 w 867"/>
                <a:gd name="T73" fmla="*/ 620 h 777"/>
                <a:gd name="T74" fmla="*/ 386 w 867"/>
                <a:gd name="T75" fmla="*/ 537 h 777"/>
                <a:gd name="T76" fmla="*/ 334 w 867"/>
                <a:gd name="T77" fmla="*/ 549 h 777"/>
                <a:gd name="T78" fmla="*/ 841 w 867"/>
                <a:gd name="T79" fmla="*/ 675 h 777"/>
                <a:gd name="T80" fmla="*/ 844 w 867"/>
                <a:gd name="T81" fmla="*/ 668 h 777"/>
                <a:gd name="T82" fmla="*/ 825 w 867"/>
                <a:gd name="T83" fmla="*/ 643 h 777"/>
                <a:gd name="T84" fmla="*/ 825 w 867"/>
                <a:gd name="T85" fmla="*/ 678 h 777"/>
                <a:gd name="T86" fmla="*/ 810 w 867"/>
                <a:gd name="T87" fmla="*/ 647 h 777"/>
                <a:gd name="T88" fmla="*/ 825 w 867"/>
                <a:gd name="T89" fmla="*/ 628 h 777"/>
                <a:gd name="T90" fmla="*/ 793 w 867"/>
                <a:gd name="T91" fmla="*/ 630 h 777"/>
                <a:gd name="T92" fmla="*/ 796 w 867"/>
                <a:gd name="T93" fmla="*/ 634 h 777"/>
                <a:gd name="T94" fmla="*/ 808 w 867"/>
                <a:gd name="T95" fmla="*/ 611 h 777"/>
                <a:gd name="T96" fmla="*/ 771 w 867"/>
                <a:gd name="T97" fmla="*/ 602 h 777"/>
                <a:gd name="T98" fmla="*/ 433 w 867"/>
                <a:gd name="T99" fmla="*/ 620 h 777"/>
                <a:gd name="T100" fmla="*/ 432 w 867"/>
                <a:gd name="T101" fmla="*/ 588 h 777"/>
                <a:gd name="T102" fmla="*/ 462 w 867"/>
                <a:gd name="T103" fmla="*/ 588 h 777"/>
                <a:gd name="T104" fmla="*/ 767 w 867"/>
                <a:gd name="T105" fmla="*/ 595 h 777"/>
                <a:gd name="T106" fmla="*/ 770 w 867"/>
                <a:gd name="T107" fmla="*/ 572 h 777"/>
                <a:gd name="T108" fmla="*/ 783 w 867"/>
                <a:gd name="T109" fmla="*/ 591 h 777"/>
                <a:gd name="T110" fmla="*/ 796 w 867"/>
                <a:gd name="T111" fmla="*/ 597 h 777"/>
                <a:gd name="T112" fmla="*/ 465 w 867"/>
                <a:gd name="T113" fmla="*/ 563 h 777"/>
                <a:gd name="T114" fmla="*/ 123 w 867"/>
                <a:gd name="T115" fmla="*/ 368 h 777"/>
                <a:gd name="T116" fmla="*/ 24 w 867"/>
                <a:gd name="T117" fmla="*/ 772 h 777"/>
                <a:gd name="T118" fmla="*/ 68 w 867"/>
                <a:gd name="T119" fmla="*/ 757 h 777"/>
                <a:gd name="T120" fmla="*/ 196 w 867"/>
                <a:gd name="T121" fmla="*/ 724 h 777"/>
                <a:gd name="T122" fmla="*/ 211 w 867"/>
                <a:gd name="T123" fmla="*/ 718 h 777"/>
                <a:gd name="T124" fmla="*/ 199 w 867"/>
                <a:gd name="T125" fmla="*/ 507 h 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67" h="777">
                  <a:moveTo>
                    <a:pt x="303" y="552"/>
                  </a:moveTo>
                  <a:lnTo>
                    <a:pt x="303" y="553"/>
                  </a:lnTo>
                  <a:lnTo>
                    <a:pt x="303" y="555"/>
                  </a:lnTo>
                  <a:lnTo>
                    <a:pt x="296" y="559"/>
                  </a:lnTo>
                  <a:lnTo>
                    <a:pt x="298" y="556"/>
                  </a:lnTo>
                  <a:lnTo>
                    <a:pt x="296" y="555"/>
                  </a:lnTo>
                  <a:lnTo>
                    <a:pt x="296" y="556"/>
                  </a:lnTo>
                  <a:lnTo>
                    <a:pt x="289" y="555"/>
                  </a:lnTo>
                  <a:lnTo>
                    <a:pt x="293" y="555"/>
                  </a:lnTo>
                  <a:lnTo>
                    <a:pt x="298" y="550"/>
                  </a:lnTo>
                  <a:lnTo>
                    <a:pt x="296" y="550"/>
                  </a:lnTo>
                  <a:lnTo>
                    <a:pt x="296" y="545"/>
                  </a:lnTo>
                  <a:lnTo>
                    <a:pt x="295" y="542"/>
                  </a:lnTo>
                  <a:lnTo>
                    <a:pt x="300" y="539"/>
                  </a:lnTo>
                  <a:lnTo>
                    <a:pt x="295" y="539"/>
                  </a:lnTo>
                  <a:lnTo>
                    <a:pt x="295" y="540"/>
                  </a:lnTo>
                  <a:lnTo>
                    <a:pt x="292" y="537"/>
                  </a:lnTo>
                  <a:lnTo>
                    <a:pt x="292" y="533"/>
                  </a:lnTo>
                  <a:lnTo>
                    <a:pt x="292" y="532"/>
                  </a:lnTo>
                  <a:lnTo>
                    <a:pt x="292" y="535"/>
                  </a:lnTo>
                  <a:lnTo>
                    <a:pt x="293" y="530"/>
                  </a:lnTo>
                  <a:lnTo>
                    <a:pt x="298" y="526"/>
                  </a:lnTo>
                  <a:lnTo>
                    <a:pt x="287" y="506"/>
                  </a:lnTo>
                  <a:lnTo>
                    <a:pt x="289" y="503"/>
                  </a:lnTo>
                  <a:lnTo>
                    <a:pt x="287" y="500"/>
                  </a:lnTo>
                  <a:lnTo>
                    <a:pt x="289" y="498"/>
                  </a:lnTo>
                  <a:lnTo>
                    <a:pt x="287" y="498"/>
                  </a:lnTo>
                  <a:lnTo>
                    <a:pt x="287" y="501"/>
                  </a:lnTo>
                  <a:lnTo>
                    <a:pt x="286" y="503"/>
                  </a:lnTo>
                  <a:lnTo>
                    <a:pt x="286" y="500"/>
                  </a:lnTo>
                  <a:lnTo>
                    <a:pt x="283" y="497"/>
                  </a:lnTo>
                  <a:lnTo>
                    <a:pt x="287" y="490"/>
                  </a:lnTo>
                  <a:lnTo>
                    <a:pt x="287" y="487"/>
                  </a:lnTo>
                  <a:lnTo>
                    <a:pt x="295" y="483"/>
                  </a:lnTo>
                  <a:lnTo>
                    <a:pt x="290" y="484"/>
                  </a:lnTo>
                  <a:lnTo>
                    <a:pt x="289" y="481"/>
                  </a:lnTo>
                  <a:lnTo>
                    <a:pt x="290" y="484"/>
                  </a:lnTo>
                  <a:lnTo>
                    <a:pt x="287" y="485"/>
                  </a:lnTo>
                  <a:lnTo>
                    <a:pt x="285" y="493"/>
                  </a:lnTo>
                  <a:lnTo>
                    <a:pt x="285" y="494"/>
                  </a:lnTo>
                  <a:lnTo>
                    <a:pt x="282" y="496"/>
                  </a:lnTo>
                  <a:lnTo>
                    <a:pt x="282" y="498"/>
                  </a:lnTo>
                  <a:lnTo>
                    <a:pt x="279" y="498"/>
                  </a:lnTo>
                  <a:lnTo>
                    <a:pt x="285" y="501"/>
                  </a:lnTo>
                  <a:lnTo>
                    <a:pt x="283" y="507"/>
                  </a:lnTo>
                  <a:lnTo>
                    <a:pt x="279" y="507"/>
                  </a:lnTo>
                  <a:lnTo>
                    <a:pt x="277" y="510"/>
                  </a:lnTo>
                  <a:lnTo>
                    <a:pt x="267" y="514"/>
                  </a:lnTo>
                  <a:lnTo>
                    <a:pt x="254" y="513"/>
                  </a:lnTo>
                  <a:lnTo>
                    <a:pt x="253" y="510"/>
                  </a:lnTo>
                  <a:lnTo>
                    <a:pt x="254" y="507"/>
                  </a:lnTo>
                  <a:lnTo>
                    <a:pt x="248" y="504"/>
                  </a:lnTo>
                  <a:lnTo>
                    <a:pt x="244" y="498"/>
                  </a:lnTo>
                  <a:lnTo>
                    <a:pt x="244" y="496"/>
                  </a:lnTo>
                  <a:lnTo>
                    <a:pt x="243" y="497"/>
                  </a:lnTo>
                  <a:lnTo>
                    <a:pt x="237" y="493"/>
                  </a:lnTo>
                  <a:lnTo>
                    <a:pt x="235" y="491"/>
                  </a:lnTo>
                  <a:lnTo>
                    <a:pt x="237" y="491"/>
                  </a:lnTo>
                  <a:lnTo>
                    <a:pt x="238" y="488"/>
                  </a:lnTo>
                  <a:lnTo>
                    <a:pt x="234" y="490"/>
                  </a:lnTo>
                  <a:lnTo>
                    <a:pt x="231" y="487"/>
                  </a:lnTo>
                  <a:lnTo>
                    <a:pt x="238" y="483"/>
                  </a:lnTo>
                  <a:lnTo>
                    <a:pt x="237" y="478"/>
                  </a:lnTo>
                  <a:lnTo>
                    <a:pt x="240" y="477"/>
                  </a:lnTo>
                  <a:lnTo>
                    <a:pt x="240" y="474"/>
                  </a:lnTo>
                  <a:lnTo>
                    <a:pt x="241" y="475"/>
                  </a:lnTo>
                  <a:lnTo>
                    <a:pt x="244" y="474"/>
                  </a:lnTo>
                  <a:lnTo>
                    <a:pt x="244" y="477"/>
                  </a:lnTo>
                  <a:lnTo>
                    <a:pt x="244" y="478"/>
                  </a:lnTo>
                  <a:lnTo>
                    <a:pt x="251" y="480"/>
                  </a:lnTo>
                  <a:lnTo>
                    <a:pt x="253" y="483"/>
                  </a:lnTo>
                  <a:lnTo>
                    <a:pt x="248" y="487"/>
                  </a:lnTo>
                  <a:lnTo>
                    <a:pt x="257" y="480"/>
                  </a:lnTo>
                  <a:lnTo>
                    <a:pt x="260" y="481"/>
                  </a:lnTo>
                  <a:lnTo>
                    <a:pt x="260" y="487"/>
                  </a:lnTo>
                  <a:lnTo>
                    <a:pt x="266" y="483"/>
                  </a:lnTo>
                  <a:lnTo>
                    <a:pt x="266" y="480"/>
                  </a:lnTo>
                  <a:lnTo>
                    <a:pt x="267" y="480"/>
                  </a:lnTo>
                  <a:lnTo>
                    <a:pt x="257" y="477"/>
                  </a:lnTo>
                  <a:lnTo>
                    <a:pt x="264" y="475"/>
                  </a:lnTo>
                  <a:lnTo>
                    <a:pt x="260" y="474"/>
                  </a:lnTo>
                  <a:lnTo>
                    <a:pt x="261" y="471"/>
                  </a:lnTo>
                  <a:lnTo>
                    <a:pt x="257" y="477"/>
                  </a:lnTo>
                  <a:lnTo>
                    <a:pt x="245" y="477"/>
                  </a:lnTo>
                  <a:lnTo>
                    <a:pt x="244" y="474"/>
                  </a:lnTo>
                  <a:lnTo>
                    <a:pt x="240" y="472"/>
                  </a:lnTo>
                  <a:lnTo>
                    <a:pt x="240" y="472"/>
                  </a:lnTo>
                  <a:lnTo>
                    <a:pt x="238" y="474"/>
                  </a:lnTo>
                  <a:lnTo>
                    <a:pt x="237" y="474"/>
                  </a:lnTo>
                  <a:lnTo>
                    <a:pt x="235" y="474"/>
                  </a:lnTo>
                  <a:lnTo>
                    <a:pt x="234" y="472"/>
                  </a:lnTo>
                  <a:lnTo>
                    <a:pt x="243" y="467"/>
                  </a:lnTo>
                  <a:lnTo>
                    <a:pt x="238" y="467"/>
                  </a:lnTo>
                  <a:lnTo>
                    <a:pt x="237" y="470"/>
                  </a:lnTo>
                  <a:lnTo>
                    <a:pt x="235" y="467"/>
                  </a:lnTo>
                  <a:lnTo>
                    <a:pt x="237" y="464"/>
                  </a:lnTo>
                  <a:lnTo>
                    <a:pt x="235" y="461"/>
                  </a:lnTo>
                  <a:lnTo>
                    <a:pt x="237" y="462"/>
                  </a:lnTo>
                  <a:lnTo>
                    <a:pt x="235" y="465"/>
                  </a:lnTo>
                  <a:lnTo>
                    <a:pt x="231" y="464"/>
                  </a:lnTo>
                  <a:lnTo>
                    <a:pt x="234" y="461"/>
                  </a:lnTo>
                  <a:lnTo>
                    <a:pt x="234" y="459"/>
                  </a:lnTo>
                  <a:lnTo>
                    <a:pt x="234" y="459"/>
                  </a:lnTo>
                  <a:lnTo>
                    <a:pt x="235" y="458"/>
                  </a:lnTo>
                  <a:lnTo>
                    <a:pt x="235" y="455"/>
                  </a:lnTo>
                  <a:lnTo>
                    <a:pt x="241" y="452"/>
                  </a:lnTo>
                  <a:lnTo>
                    <a:pt x="243" y="448"/>
                  </a:lnTo>
                  <a:lnTo>
                    <a:pt x="235" y="455"/>
                  </a:lnTo>
                  <a:lnTo>
                    <a:pt x="232" y="458"/>
                  </a:lnTo>
                  <a:lnTo>
                    <a:pt x="234" y="461"/>
                  </a:lnTo>
                  <a:lnTo>
                    <a:pt x="231" y="464"/>
                  </a:lnTo>
                  <a:lnTo>
                    <a:pt x="232" y="465"/>
                  </a:lnTo>
                  <a:lnTo>
                    <a:pt x="231" y="468"/>
                  </a:lnTo>
                  <a:lnTo>
                    <a:pt x="227" y="467"/>
                  </a:lnTo>
                  <a:lnTo>
                    <a:pt x="227" y="462"/>
                  </a:lnTo>
                  <a:lnTo>
                    <a:pt x="227" y="461"/>
                  </a:lnTo>
                  <a:lnTo>
                    <a:pt x="222" y="459"/>
                  </a:lnTo>
                  <a:lnTo>
                    <a:pt x="221" y="455"/>
                  </a:lnTo>
                  <a:lnTo>
                    <a:pt x="224" y="454"/>
                  </a:lnTo>
                  <a:lnTo>
                    <a:pt x="224" y="452"/>
                  </a:lnTo>
                  <a:lnTo>
                    <a:pt x="222" y="451"/>
                  </a:lnTo>
                  <a:lnTo>
                    <a:pt x="218" y="452"/>
                  </a:lnTo>
                  <a:lnTo>
                    <a:pt x="217" y="449"/>
                  </a:lnTo>
                  <a:lnTo>
                    <a:pt x="217" y="444"/>
                  </a:lnTo>
                  <a:lnTo>
                    <a:pt x="218" y="448"/>
                  </a:lnTo>
                  <a:lnTo>
                    <a:pt x="224" y="445"/>
                  </a:lnTo>
                  <a:lnTo>
                    <a:pt x="219" y="444"/>
                  </a:lnTo>
                  <a:lnTo>
                    <a:pt x="218" y="441"/>
                  </a:lnTo>
                  <a:lnTo>
                    <a:pt x="227" y="439"/>
                  </a:lnTo>
                  <a:lnTo>
                    <a:pt x="224" y="433"/>
                  </a:lnTo>
                  <a:lnTo>
                    <a:pt x="225" y="429"/>
                  </a:lnTo>
                  <a:lnTo>
                    <a:pt x="237" y="413"/>
                  </a:lnTo>
                  <a:lnTo>
                    <a:pt x="240" y="413"/>
                  </a:lnTo>
                  <a:lnTo>
                    <a:pt x="241" y="415"/>
                  </a:lnTo>
                  <a:lnTo>
                    <a:pt x="245" y="416"/>
                  </a:lnTo>
                  <a:lnTo>
                    <a:pt x="243" y="419"/>
                  </a:lnTo>
                  <a:lnTo>
                    <a:pt x="245" y="418"/>
                  </a:lnTo>
                  <a:lnTo>
                    <a:pt x="244" y="415"/>
                  </a:lnTo>
                  <a:lnTo>
                    <a:pt x="244" y="413"/>
                  </a:lnTo>
                  <a:lnTo>
                    <a:pt x="241" y="415"/>
                  </a:lnTo>
                  <a:lnTo>
                    <a:pt x="241" y="412"/>
                  </a:lnTo>
                  <a:lnTo>
                    <a:pt x="241" y="412"/>
                  </a:lnTo>
                  <a:lnTo>
                    <a:pt x="247" y="405"/>
                  </a:lnTo>
                  <a:lnTo>
                    <a:pt x="241" y="410"/>
                  </a:lnTo>
                  <a:lnTo>
                    <a:pt x="240" y="403"/>
                  </a:lnTo>
                  <a:lnTo>
                    <a:pt x="243" y="403"/>
                  </a:lnTo>
                  <a:lnTo>
                    <a:pt x="240" y="400"/>
                  </a:lnTo>
                  <a:lnTo>
                    <a:pt x="243" y="394"/>
                  </a:lnTo>
                  <a:lnTo>
                    <a:pt x="250" y="394"/>
                  </a:lnTo>
                  <a:lnTo>
                    <a:pt x="245" y="389"/>
                  </a:lnTo>
                  <a:lnTo>
                    <a:pt x="250" y="386"/>
                  </a:lnTo>
                  <a:lnTo>
                    <a:pt x="253" y="384"/>
                  </a:lnTo>
                  <a:lnTo>
                    <a:pt x="261" y="386"/>
                  </a:lnTo>
                  <a:lnTo>
                    <a:pt x="263" y="389"/>
                  </a:lnTo>
                  <a:lnTo>
                    <a:pt x="261" y="390"/>
                  </a:lnTo>
                  <a:lnTo>
                    <a:pt x="264" y="390"/>
                  </a:lnTo>
                  <a:lnTo>
                    <a:pt x="260" y="394"/>
                  </a:lnTo>
                  <a:lnTo>
                    <a:pt x="264" y="390"/>
                  </a:lnTo>
                  <a:lnTo>
                    <a:pt x="267" y="393"/>
                  </a:lnTo>
                  <a:lnTo>
                    <a:pt x="273" y="392"/>
                  </a:lnTo>
                  <a:lnTo>
                    <a:pt x="280" y="386"/>
                  </a:lnTo>
                  <a:lnTo>
                    <a:pt x="280" y="383"/>
                  </a:lnTo>
                  <a:lnTo>
                    <a:pt x="287" y="374"/>
                  </a:lnTo>
                  <a:lnTo>
                    <a:pt x="286" y="373"/>
                  </a:lnTo>
                  <a:lnTo>
                    <a:pt x="292" y="376"/>
                  </a:lnTo>
                  <a:lnTo>
                    <a:pt x="289" y="377"/>
                  </a:lnTo>
                  <a:lnTo>
                    <a:pt x="308" y="374"/>
                  </a:lnTo>
                  <a:lnTo>
                    <a:pt x="313" y="364"/>
                  </a:lnTo>
                  <a:lnTo>
                    <a:pt x="313" y="360"/>
                  </a:lnTo>
                  <a:lnTo>
                    <a:pt x="311" y="351"/>
                  </a:lnTo>
                  <a:lnTo>
                    <a:pt x="311" y="344"/>
                  </a:lnTo>
                  <a:lnTo>
                    <a:pt x="305" y="338"/>
                  </a:lnTo>
                  <a:lnTo>
                    <a:pt x="306" y="337"/>
                  </a:lnTo>
                  <a:lnTo>
                    <a:pt x="300" y="338"/>
                  </a:lnTo>
                  <a:lnTo>
                    <a:pt x="303" y="332"/>
                  </a:lnTo>
                  <a:lnTo>
                    <a:pt x="311" y="332"/>
                  </a:lnTo>
                  <a:lnTo>
                    <a:pt x="309" y="331"/>
                  </a:lnTo>
                  <a:lnTo>
                    <a:pt x="313" y="328"/>
                  </a:lnTo>
                  <a:lnTo>
                    <a:pt x="313" y="324"/>
                  </a:lnTo>
                  <a:lnTo>
                    <a:pt x="308" y="315"/>
                  </a:lnTo>
                  <a:lnTo>
                    <a:pt x="311" y="315"/>
                  </a:lnTo>
                  <a:lnTo>
                    <a:pt x="306" y="315"/>
                  </a:lnTo>
                  <a:lnTo>
                    <a:pt x="303" y="321"/>
                  </a:lnTo>
                  <a:lnTo>
                    <a:pt x="300" y="324"/>
                  </a:lnTo>
                  <a:lnTo>
                    <a:pt x="296" y="319"/>
                  </a:lnTo>
                  <a:lnTo>
                    <a:pt x="298" y="321"/>
                  </a:lnTo>
                  <a:lnTo>
                    <a:pt x="295" y="325"/>
                  </a:lnTo>
                  <a:lnTo>
                    <a:pt x="290" y="324"/>
                  </a:lnTo>
                  <a:lnTo>
                    <a:pt x="282" y="332"/>
                  </a:lnTo>
                  <a:lnTo>
                    <a:pt x="280" y="338"/>
                  </a:lnTo>
                  <a:lnTo>
                    <a:pt x="277" y="340"/>
                  </a:lnTo>
                  <a:lnTo>
                    <a:pt x="276" y="335"/>
                  </a:lnTo>
                  <a:lnTo>
                    <a:pt x="277" y="334"/>
                  </a:lnTo>
                  <a:lnTo>
                    <a:pt x="273" y="331"/>
                  </a:lnTo>
                  <a:lnTo>
                    <a:pt x="272" y="327"/>
                  </a:lnTo>
                  <a:lnTo>
                    <a:pt x="267" y="329"/>
                  </a:lnTo>
                  <a:lnTo>
                    <a:pt x="273" y="332"/>
                  </a:lnTo>
                  <a:lnTo>
                    <a:pt x="272" y="337"/>
                  </a:lnTo>
                  <a:lnTo>
                    <a:pt x="264" y="331"/>
                  </a:lnTo>
                  <a:lnTo>
                    <a:pt x="250" y="329"/>
                  </a:lnTo>
                  <a:lnTo>
                    <a:pt x="243" y="334"/>
                  </a:lnTo>
                  <a:lnTo>
                    <a:pt x="244" y="332"/>
                  </a:lnTo>
                  <a:lnTo>
                    <a:pt x="240" y="334"/>
                  </a:lnTo>
                  <a:lnTo>
                    <a:pt x="240" y="332"/>
                  </a:lnTo>
                  <a:lnTo>
                    <a:pt x="240" y="335"/>
                  </a:lnTo>
                  <a:lnTo>
                    <a:pt x="243" y="334"/>
                  </a:lnTo>
                  <a:lnTo>
                    <a:pt x="237" y="335"/>
                  </a:lnTo>
                  <a:lnTo>
                    <a:pt x="215" y="329"/>
                  </a:lnTo>
                  <a:lnTo>
                    <a:pt x="211" y="324"/>
                  </a:lnTo>
                  <a:lnTo>
                    <a:pt x="214" y="316"/>
                  </a:lnTo>
                  <a:lnTo>
                    <a:pt x="208" y="312"/>
                  </a:lnTo>
                  <a:lnTo>
                    <a:pt x="204" y="306"/>
                  </a:lnTo>
                  <a:lnTo>
                    <a:pt x="202" y="303"/>
                  </a:lnTo>
                  <a:lnTo>
                    <a:pt x="205" y="301"/>
                  </a:lnTo>
                  <a:lnTo>
                    <a:pt x="204" y="306"/>
                  </a:lnTo>
                  <a:lnTo>
                    <a:pt x="208" y="308"/>
                  </a:lnTo>
                  <a:lnTo>
                    <a:pt x="211" y="306"/>
                  </a:lnTo>
                  <a:lnTo>
                    <a:pt x="212" y="305"/>
                  </a:lnTo>
                  <a:lnTo>
                    <a:pt x="211" y="302"/>
                  </a:lnTo>
                  <a:lnTo>
                    <a:pt x="214" y="301"/>
                  </a:lnTo>
                  <a:lnTo>
                    <a:pt x="219" y="302"/>
                  </a:lnTo>
                  <a:lnTo>
                    <a:pt x="209" y="296"/>
                  </a:lnTo>
                  <a:lnTo>
                    <a:pt x="193" y="295"/>
                  </a:lnTo>
                  <a:lnTo>
                    <a:pt x="183" y="288"/>
                  </a:lnTo>
                  <a:lnTo>
                    <a:pt x="182" y="283"/>
                  </a:lnTo>
                  <a:lnTo>
                    <a:pt x="186" y="279"/>
                  </a:lnTo>
                  <a:lnTo>
                    <a:pt x="183" y="283"/>
                  </a:lnTo>
                  <a:lnTo>
                    <a:pt x="183" y="285"/>
                  </a:lnTo>
                  <a:lnTo>
                    <a:pt x="188" y="282"/>
                  </a:lnTo>
                  <a:lnTo>
                    <a:pt x="192" y="280"/>
                  </a:lnTo>
                  <a:lnTo>
                    <a:pt x="192" y="277"/>
                  </a:lnTo>
                  <a:lnTo>
                    <a:pt x="196" y="275"/>
                  </a:lnTo>
                  <a:lnTo>
                    <a:pt x="201" y="275"/>
                  </a:lnTo>
                  <a:lnTo>
                    <a:pt x="205" y="272"/>
                  </a:lnTo>
                  <a:lnTo>
                    <a:pt x="202" y="270"/>
                  </a:lnTo>
                  <a:lnTo>
                    <a:pt x="205" y="270"/>
                  </a:lnTo>
                  <a:lnTo>
                    <a:pt x="206" y="266"/>
                  </a:lnTo>
                  <a:lnTo>
                    <a:pt x="215" y="262"/>
                  </a:lnTo>
                  <a:lnTo>
                    <a:pt x="224" y="264"/>
                  </a:lnTo>
                  <a:lnTo>
                    <a:pt x="230" y="263"/>
                  </a:lnTo>
                  <a:lnTo>
                    <a:pt x="222" y="259"/>
                  </a:lnTo>
                  <a:lnTo>
                    <a:pt x="224" y="254"/>
                  </a:lnTo>
                  <a:lnTo>
                    <a:pt x="235" y="249"/>
                  </a:lnTo>
                  <a:lnTo>
                    <a:pt x="237" y="251"/>
                  </a:lnTo>
                  <a:lnTo>
                    <a:pt x="243" y="244"/>
                  </a:lnTo>
                  <a:lnTo>
                    <a:pt x="248" y="243"/>
                  </a:lnTo>
                  <a:lnTo>
                    <a:pt x="250" y="243"/>
                  </a:lnTo>
                  <a:lnTo>
                    <a:pt x="257" y="241"/>
                  </a:lnTo>
                  <a:lnTo>
                    <a:pt x="263" y="244"/>
                  </a:lnTo>
                  <a:lnTo>
                    <a:pt x="257" y="243"/>
                  </a:lnTo>
                  <a:lnTo>
                    <a:pt x="260" y="246"/>
                  </a:lnTo>
                  <a:lnTo>
                    <a:pt x="259" y="251"/>
                  </a:lnTo>
                  <a:lnTo>
                    <a:pt x="259" y="257"/>
                  </a:lnTo>
                  <a:lnTo>
                    <a:pt x="253" y="260"/>
                  </a:lnTo>
                  <a:lnTo>
                    <a:pt x="257" y="260"/>
                  </a:lnTo>
                  <a:lnTo>
                    <a:pt x="259" y="264"/>
                  </a:lnTo>
                  <a:lnTo>
                    <a:pt x="263" y="266"/>
                  </a:lnTo>
                  <a:lnTo>
                    <a:pt x="279" y="264"/>
                  </a:lnTo>
                  <a:lnTo>
                    <a:pt x="280" y="269"/>
                  </a:lnTo>
                  <a:lnTo>
                    <a:pt x="289" y="266"/>
                  </a:lnTo>
                  <a:lnTo>
                    <a:pt x="295" y="270"/>
                  </a:lnTo>
                  <a:lnTo>
                    <a:pt x="295" y="269"/>
                  </a:lnTo>
                  <a:lnTo>
                    <a:pt x="298" y="266"/>
                  </a:lnTo>
                  <a:lnTo>
                    <a:pt x="296" y="266"/>
                  </a:lnTo>
                  <a:lnTo>
                    <a:pt x="300" y="257"/>
                  </a:lnTo>
                  <a:lnTo>
                    <a:pt x="308" y="259"/>
                  </a:lnTo>
                  <a:lnTo>
                    <a:pt x="308" y="263"/>
                  </a:lnTo>
                  <a:lnTo>
                    <a:pt x="306" y="264"/>
                  </a:lnTo>
                  <a:lnTo>
                    <a:pt x="309" y="263"/>
                  </a:lnTo>
                  <a:lnTo>
                    <a:pt x="311" y="257"/>
                  </a:lnTo>
                  <a:lnTo>
                    <a:pt x="308" y="254"/>
                  </a:lnTo>
                  <a:lnTo>
                    <a:pt x="298" y="251"/>
                  </a:lnTo>
                  <a:lnTo>
                    <a:pt x="293" y="253"/>
                  </a:lnTo>
                  <a:lnTo>
                    <a:pt x="295" y="256"/>
                  </a:lnTo>
                  <a:lnTo>
                    <a:pt x="293" y="257"/>
                  </a:lnTo>
                  <a:lnTo>
                    <a:pt x="293" y="254"/>
                  </a:lnTo>
                  <a:lnTo>
                    <a:pt x="295" y="250"/>
                  </a:lnTo>
                  <a:lnTo>
                    <a:pt x="293" y="246"/>
                  </a:lnTo>
                  <a:lnTo>
                    <a:pt x="287" y="237"/>
                  </a:lnTo>
                  <a:lnTo>
                    <a:pt x="283" y="236"/>
                  </a:lnTo>
                  <a:lnTo>
                    <a:pt x="280" y="230"/>
                  </a:lnTo>
                  <a:lnTo>
                    <a:pt x="283" y="225"/>
                  </a:lnTo>
                  <a:lnTo>
                    <a:pt x="286" y="225"/>
                  </a:lnTo>
                  <a:lnTo>
                    <a:pt x="292" y="234"/>
                  </a:lnTo>
                  <a:lnTo>
                    <a:pt x="290" y="240"/>
                  </a:lnTo>
                  <a:lnTo>
                    <a:pt x="299" y="249"/>
                  </a:lnTo>
                  <a:lnTo>
                    <a:pt x="306" y="246"/>
                  </a:lnTo>
                  <a:lnTo>
                    <a:pt x="313" y="253"/>
                  </a:lnTo>
                  <a:lnTo>
                    <a:pt x="324" y="251"/>
                  </a:lnTo>
                  <a:lnTo>
                    <a:pt x="324" y="246"/>
                  </a:lnTo>
                  <a:lnTo>
                    <a:pt x="322" y="241"/>
                  </a:lnTo>
                  <a:lnTo>
                    <a:pt x="324" y="240"/>
                  </a:lnTo>
                  <a:lnTo>
                    <a:pt x="318" y="243"/>
                  </a:lnTo>
                  <a:lnTo>
                    <a:pt x="313" y="240"/>
                  </a:lnTo>
                  <a:lnTo>
                    <a:pt x="308" y="240"/>
                  </a:lnTo>
                  <a:lnTo>
                    <a:pt x="305" y="244"/>
                  </a:lnTo>
                  <a:lnTo>
                    <a:pt x="300" y="246"/>
                  </a:lnTo>
                  <a:lnTo>
                    <a:pt x="293" y="237"/>
                  </a:lnTo>
                  <a:lnTo>
                    <a:pt x="296" y="228"/>
                  </a:lnTo>
                  <a:lnTo>
                    <a:pt x="300" y="224"/>
                  </a:lnTo>
                  <a:lnTo>
                    <a:pt x="295" y="221"/>
                  </a:lnTo>
                  <a:lnTo>
                    <a:pt x="287" y="224"/>
                  </a:lnTo>
                  <a:lnTo>
                    <a:pt x="286" y="221"/>
                  </a:lnTo>
                  <a:lnTo>
                    <a:pt x="286" y="224"/>
                  </a:lnTo>
                  <a:lnTo>
                    <a:pt x="285" y="224"/>
                  </a:lnTo>
                  <a:lnTo>
                    <a:pt x="286" y="217"/>
                  </a:lnTo>
                  <a:lnTo>
                    <a:pt x="285" y="217"/>
                  </a:lnTo>
                  <a:lnTo>
                    <a:pt x="282" y="224"/>
                  </a:lnTo>
                  <a:lnTo>
                    <a:pt x="261" y="218"/>
                  </a:lnTo>
                  <a:lnTo>
                    <a:pt x="259" y="208"/>
                  </a:lnTo>
                  <a:lnTo>
                    <a:pt x="256" y="198"/>
                  </a:lnTo>
                  <a:lnTo>
                    <a:pt x="243" y="185"/>
                  </a:lnTo>
                  <a:lnTo>
                    <a:pt x="232" y="176"/>
                  </a:lnTo>
                  <a:lnTo>
                    <a:pt x="231" y="175"/>
                  </a:lnTo>
                  <a:lnTo>
                    <a:pt x="221" y="170"/>
                  </a:lnTo>
                  <a:lnTo>
                    <a:pt x="215" y="163"/>
                  </a:lnTo>
                  <a:lnTo>
                    <a:pt x="205" y="160"/>
                  </a:lnTo>
                  <a:lnTo>
                    <a:pt x="214" y="157"/>
                  </a:lnTo>
                  <a:lnTo>
                    <a:pt x="214" y="156"/>
                  </a:lnTo>
                  <a:lnTo>
                    <a:pt x="217" y="149"/>
                  </a:lnTo>
                  <a:lnTo>
                    <a:pt x="217" y="143"/>
                  </a:lnTo>
                  <a:lnTo>
                    <a:pt x="215" y="134"/>
                  </a:lnTo>
                  <a:lnTo>
                    <a:pt x="250" y="131"/>
                  </a:lnTo>
                  <a:lnTo>
                    <a:pt x="264" y="120"/>
                  </a:lnTo>
                  <a:lnTo>
                    <a:pt x="270" y="107"/>
                  </a:lnTo>
                  <a:lnTo>
                    <a:pt x="269" y="113"/>
                  </a:lnTo>
                  <a:lnTo>
                    <a:pt x="272" y="108"/>
                  </a:lnTo>
                  <a:lnTo>
                    <a:pt x="273" y="98"/>
                  </a:lnTo>
                  <a:lnTo>
                    <a:pt x="272" y="97"/>
                  </a:lnTo>
                  <a:lnTo>
                    <a:pt x="274" y="92"/>
                  </a:lnTo>
                  <a:lnTo>
                    <a:pt x="273" y="91"/>
                  </a:lnTo>
                  <a:lnTo>
                    <a:pt x="274" y="88"/>
                  </a:lnTo>
                  <a:lnTo>
                    <a:pt x="293" y="61"/>
                  </a:lnTo>
                  <a:lnTo>
                    <a:pt x="298" y="62"/>
                  </a:lnTo>
                  <a:lnTo>
                    <a:pt x="293" y="64"/>
                  </a:lnTo>
                  <a:lnTo>
                    <a:pt x="296" y="65"/>
                  </a:lnTo>
                  <a:lnTo>
                    <a:pt x="292" y="66"/>
                  </a:lnTo>
                  <a:lnTo>
                    <a:pt x="290" y="68"/>
                  </a:lnTo>
                  <a:lnTo>
                    <a:pt x="298" y="66"/>
                  </a:lnTo>
                  <a:lnTo>
                    <a:pt x="299" y="64"/>
                  </a:lnTo>
                  <a:lnTo>
                    <a:pt x="311" y="61"/>
                  </a:lnTo>
                  <a:lnTo>
                    <a:pt x="311" y="59"/>
                  </a:lnTo>
                  <a:lnTo>
                    <a:pt x="325" y="45"/>
                  </a:lnTo>
                  <a:lnTo>
                    <a:pt x="329" y="45"/>
                  </a:lnTo>
                  <a:lnTo>
                    <a:pt x="329" y="48"/>
                  </a:lnTo>
                  <a:lnTo>
                    <a:pt x="325" y="52"/>
                  </a:lnTo>
                  <a:lnTo>
                    <a:pt x="329" y="51"/>
                  </a:lnTo>
                  <a:lnTo>
                    <a:pt x="325" y="59"/>
                  </a:lnTo>
                  <a:lnTo>
                    <a:pt x="329" y="58"/>
                  </a:lnTo>
                  <a:lnTo>
                    <a:pt x="332" y="66"/>
                  </a:lnTo>
                  <a:lnTo>
                    <a:pt x="329" y="56"/>
                  </a:lnTo>
                  <a:lnTo>
                    <a:pt x="331" y="51"/>
                  </a:lnTo>
                  <a:lnTo>
                    <a:pt x="334" y="52"/>
                  </a:lnTo>
                  <a:lnTo>
                    <a:pt x="341" y="48"/>
                  </a:lnTo>
                  <a:lnTo>
                    <a:pt x="332" y="51"/>
                  </a:lnTo>
                  <a:lnTo>
                    <a:pt x="329" y="43"/>
                  </a:lnTo>
                  <a:lnTo>
                    <a:pt x="326" y="45"/>
                  </a:lnTo>
                  <a:lnTo>
                    <a:pt x="334" y="33"/>
                  </a:lnTo>
                  <a:lnTo>
                    <a:pt x="342" y="29"/>
                  </a:lnTo>
                  <a:lnTo>
                    <a:pt x="339" y="32"/>
                  </a:lnTo>
                  <a:lnTo>
                    <a:pt x="344" y="33"/>
                  </a:lnTo>
                  <a:lnTo>
                    <a:pt x="338" y="35"/>
                  </a:lnTo>
                  <a:lnTo>
                    <a:pt x="342" y="40"/>
                  </a:lnTo>
                  <a:lnTo>
                    <a:pt x="341" y="36"/>
                  </a:lnTo>
                  <a:lnTo>
                    <a:pt x="345" y="35"/>
                  </a:lnTo>
                  <a:lnTo>
                    <a:pt x="345" y="33"/>
                  </a:lnTo>
                  <a:lnTo>
                    <a:pt x="351" y="35"/>
                  </a:lnTo>
                  <a:lnTo>
                    <a:pt x="358" y="33"/>
                  </a:lnTo>
                  <a:lnTo>
                    <a:pt x="355" y="30"/>
                  </a:lnTo>
                  <a:lnTo>
                    <a:pt x="365" y="30"/>
                  </a:lnTo>
                  <a:lnTo>
                    <a:pt x="377" y="20"/>
                  </a:lnTo>
                  <a:lnTo>
                    <a:pt x="386" y="6"/>
                  </a:lnTo>
                  <a:lnTo>
                    <a:pt x="391" y="0"/>
                  </a:lnTo>
                  <a:lnTo>
                    <a:pt x="393" y="1"/>
                  </a:lnTo>
                  <a:lnTo>
                    <a:pt x="389" y="3"/>
                  </a:lnTo>
                  <a:lnTo>
                    <a:pt x="391" y="9"/>
                  </a:lnTo>
                  <a:lnTo>
                    <a:pt x="399" y="9"/>
                  </a:lnTo>
                  <a:lnTo>
                    <a:pt x="399" y="12"/>
                  </a:lnTo>
                  <a:lnTo>
                    <a:pt x="397" y="13"/>
                  </a:lnTo>
                  <a:lnTo>
                    <a:pt x="400" y="10"/>
                  </a:lnTo>
                  <a:lnTo>
                    <a:pt x="406" y="13"/>
                  </a:lnTo>
                  <a:lnTo>
                    <a:pt x="407" y="16"/>
                  </a:lnTo>
                  <a:lnTo>
                    <a:pt x="404" y="23"/>
                  </a:lnTo>
                  <a:lnTo>
                    <a:pt x="397" y="27"/>
                  </a:lnTo>
                  <a:lnTo>
                    <a:pt x="400" y="29"/>
                  </a:lnTo>
                  <a:lnTo>
                    <a:pt x="400" y="36"/>
                  </a:lnTo>
                  <a:lnTo>
                    <a:pt x="402" y="36"/>
                  </a:lnTo>
                  <a:lnTo>
                    <a:pt x="402" y="32"/>
                  </a:lnTo>
                  <a:lnTo>
                    <a:pt x="407" y="32"/>
                  </a:lnTo>
                  <a:lnTo>
                    <a:pt x="409" y="26"/>
                  </a:lnTo>
                  <a:lnTo>
                    <a:pt x="410" y="23"/>
                  </a:lnTo>
                  <a:lnTo>
                    <a:pt x="415" y="23"/>
                  </a:lnTo>
                  <a:lnTo>
                    <a:pt x="413" y="17"/>
                  </a:lnTo>
                  <a:lnTo>
                    <a:pt x="416" y="17"/>
                  </a:lnTo>
                  <a:lnTo>
                    <a:pt x="416" y="14"/>
                  </a:lnTo>
                  <a:lnTo>
                    <a:pt x="417" y="16"/>
                  </a:lnTo>
                  <a:lnTo>
                    <a:pt x="416" y="22"/>
                  </a:lnTo>
                  <a:lnTo>
                    <a:pt x="417" y="22"/>
                  </a:lnTo>
                  <a:lnTo>
                    <a:pt x="417" y="16"/>
                  </a:lnTo>
                  <a:lnTo>
                    <a:pt x="425" y="22"/>
                  </a:lnTo>
                  <a:lnTo>
                    <a:pt x="425" y="27"/>
                  </a:lnTo>
                  <a:lnTo>
                    <a:pt x="422" y="29"/>
                  </a:lnTo>
                  <a:lnTo>
                    <a:pt x="432" y="35"/>
                  </a:lnTo>
                  <a:lnTo>
                    <a:pt x="438" y="29"/>
                  </a:lnTo>
                  <a:lnTo>
                    <a:pt x="449" y="26"/>
                  </a:lnTo>
                  <a:lnTo>
                    <a:pt x="456" y="29"/>
                  </a:lnTo>
                  <a:lnTo>
                    <a:pt x="459" y="33"/>
                  </a:lnTo>
                  <a:lnTo>
                    <a:pt x="459" y="30"/>
                  </a:lnTo>
                  <a:lnTo>
                    <a:pt x="458" y="29"/>
                  </a:lnTo>
                  <a:lnTo>
                    <a:pt x="464" y="30"/>
                  </a:lnTo>
                  <a:lnTo>
                    <a:pt x="468" y="33"/>
                  </a:lnTo>
                  <a:lnTo>
                    <a:pt x="462" y="39"/>
                  </a:lnTo>
                  <a:lnTo>
                    <a:pt x="462" y="42"/>
                  </a:lnTo>
                  <a:lnTo>
                    <a:pt x="471" y="46"/>
                  </a:lnTo>
                  <a:lnTo>
                    <a:pt x="461" y="48"/>
                  </a:lnTo>
                  <a:lnTo>
                    <a:pt x="477" y="46"/>
                  </a:lnTo>
                  <a:lnTo>
                    <a:pt x="474" y="49"/>
                  </a:lnTo>
                  <a:lnTo>
                    <a:pt x="475" y="51"/>
                  </a:lnTo>
                  <a:lnTo>
                    <a:pt x="472" y="53"/>
                  </a:lnTo>
                  <a:lnTo>
                    <a:pt x="485" y="56"/>
                  </a:lnTo>
                  <a:lnTo>
                    <a:pt x="487" y="56"/>
                  </a:lnTo>
                  <a:lnTo>
                    <a:pt x="487" y="53"/>
                  </a:lnTo>
                  <a:lnTo>
                    <a:pt x="494" y="49"/>
                  </a:lnTo>
                  <a:lnTo>
                    <a:pt x="501" y="51"/>
                  </a:lnTo>
                  <a:lnTo>
                    <a:pt x="500" y="55"/>
                  </a:lnTo>
                  <a:lnTo>
                    <a:pt x="510" y="49"/>
                  </a:lnTo>
                  <a:lnTo>
                    <a:pt x="517" y="49"/>
                  </a:lnTo>
                  <a:lnTo>
                    <a:pt x="533" y="55"/>
                  </a:lnTo>
                  <a:lnTo>
                    <a:pt x="534" y="61"/>
                  </a:lnTo>
                  <a:lnTo>
                    <a:pt x="540" y="58"/>
                  </a:lnTo>
                  <a:lnTo>
                    <a:pt x="546" y="61"/>
                  </a:lnTo>
                  <a:lnTo>
                    <a:pt x="549" y="65"/>
                  </a:lnTo>
                  <a:lnTo>
                    <a:pt x="582" y="68"/>
                  </a:lnTo>
                  <a:lnTo>
                    <a:pt x="586" y="74"/>
                  </a:lnTo>
                  <a:lnTo>
                    <a:pt x="598" y="78"/>
                  </a:lnTo>
                  <a:lnTo>
                    <a:pt x="614" y="74"/>
                  </a:lnTo>
                  <a:lnTo>
                    <a:pt x="614" y="78"/>
                  </a:lnTo>
                  <a:lnTo>
                    <a:pt x="615" y="74"/>
                  </a:lnTo>
                  <a:lnTo>
                    <a:pt x="614" y="72"/>
                  </a:lnTo>
                  <a:lnTo>
                    <a:pt x="620" y="71"/>
                  </a:lnTo>
                  <a:lnTo>
                    <a:pt x="627" y="71"/>
                  </a:lnTo>
                  <a:lnTo>
                    <a:pt x="628" y="74"/>
                  </a:lnTo>
                  <a:lnTo>
                    <a:pt x="628" y="71"/>
                  </a:lnTo>
                  <a:lnTo>
                    <a:pt x="641" y="77"/>
                  </a:lnTo>
                  <a:lnTo>
                    <a:pt x="647" y="84"/>
                  </a:lnTo>
                  <a:lnTo>
                    <a:pt x="656" y="88"/>
                  </a:lnTo>
                  <a:lnTo>
                    <a:pt x="663" y="95"/>
                  </a:lnTo>
                  <a:lnTo>
                    <a:pt x="665" y="95"/>
                  </a:lnTo>
                  <a:lnTo>
                    <a:pt x="666" y="94"/>
                  </a:lnTo>
                  <a:lnTo>
                    <a:pt x="665" y="92"/>
                  </a:lnTo>
                  <a:lnTo>
                    <a:pt x="669" y="95"/>
                  </a:lnTo>
                  <a:lnTo>
                    <a:pt x="669" y="95"/>
                  </a:lnTo>
                  <a:lnTo>
                    <a:pt x="669" y="156"/>
                  </a:lnTo>
                  <a:lnTo>
                    <a:pt x="669" y="276"/>
                  </a:lnTo>
                  <a:lnTo>
                    <a:pt x="669" y="438"/>
                  </a:lnTo>
                  <a:lnTo>
                    <a:pt x="669" y="497"/>
                  </a:lnTo>
                  <a:lnTo>
                    <a:pt x="669" y="497"/>
                  </a:lnTo>
                  <a:lnTo>
                    <a:pt x="678" y="500"/>
                  </a:lnTo>
                  <a:lnTo>
                    <a:pt x="679" y="497"/>
                  </a:lnTo>
                  <a:lnTo>
                    <a:pt x="688" y="501"/>
                  </a:lnTo>
                  <a:lnTo>
                    <a:pt x="693" y="496"/>
                  </a:lnTo>
                  <a:lnTo>
                    <a:pt x="704" y="494"/>
                  </a:lnTo>
                  <a:lnTo>
                    <a:pt x="702" y="504"/>
                  </a:lnTo>
                  <a:lnTo>
                    <a:pt x="711" y="511"/>
                  </a:lnTo>
                  <a:lnTo>
                    <a:pt x="712" y="516"/>
                  </a:lnTo>
                  <a:lnTo>
                    <a:pt x="731" y="535"/>
                  </a:lnTo>
                  <a:lnTo>
                    <a:pt x="732" y="546"/>
                  </a:lnTo>
                  <a:lnTo>
                    <a:pt x="745" y="537"/>
                  </a:lnTo>
                  <a:lnTo>
                    <a:pt x="748" y="537"/>
                  </a:lnTo>
                  <a:lnTo>
                    <a:pt x="751" y="533"/>
                  </a:lnTo>
                  <a:lnTo>
                    <a:pt x="751" y="533"/>
                  </a:lnTo>
                  <a:lnTo>
                    <a:pt x="751" y="526"/>
                  </a:lnTo>
                  <a:lnTo>
                    <a:pt x="756" y="524"/>
                  </a:lnTo>
                  <a:lnTo>
                    <a:pt x="753" y="522"/>
                  </a:lnTo>
                  <a:lnTo>
                    <a:pt x="764" y="517"/>
                  </a:lnTo>
                  <a:lnTo>
                    <a:pt x="769" y="514"/>
                  </a:lnTo>
                  <a:lnTo>
                    <a:pt x="777" y="523"/>
                  </a:lnTo>
                  <a:lnTo>
                    <a:pt x="777" y="526"/>
                  </a:lnTo>
                  <a:lnTo>
                    <a:pt x="776" y="527"/>
                  </a:lnTo>
                  <a:lnTo>
                    <a:pt x="777" y="529"/>
                  </a:lnTo>
                  <a:lnTo>
                    <a:pt x="777" y="530"/>
                  </a:lnTo>
                  <a:lnTo>
                    <a:pt x="779" y="533"/>
                  </a:lnTo>
                  <a:lnTo>
                    <a:pt x="783" y="535"/>
                  </a:lnTo>
                  <a:lnTo>
                    <a:pt x="784" y="539"/>
                  </a:lnTo>
                  <a:lnTo>
                    <a:pt x="787" y="539"/>
                  </a:lnTo>
                  <a:lnTo>
                    <a:pt x="789" y="545"/>
                  </a:lnTo>
                  <a:lnTo>
                    <a:pt x="790" y="548"/>
                  </a:lnTo>
                  <a:lnTo>
                    <a:pt x="799" y="552"/>
                  </a:lnTo>
                  <a:lnTo>
                    <a:pt x="806" y="562"/>
                  </a:lnTo>
                  <a:lnTo>
                    <a:pt x="806" y="568"/>
                  </a:lnTo>
                  <a:lnTo>
                    <a:pt x="810" y="572"/>
                  </a:lnTo>
                  <a:lnTo>
                    <a:pt x="810" y="572"/>
                  </a:lnTo>
                  <a:lnTo>
                    <a:pt x="825" y="600"/>
                  </a:lnTo>
                  <a:lnTo>
                    <a:pt x="828" y="604"/>
                  </a:lnTo>
                  <a:lnTo>
                    <a:pt x="825" y="608"/>
                  </a:lnTo>
                  <a:lnTo>
                    <a:pt x="831" y="610"/>
                  </a:lnTo>
                  <a:lnTo>
                    <a:pt x="829" y="615"/>
                  </a:lnTo>
                  <a:lnTo>
                    <a:pt x="834" y="617"/>
                  </a:lnTo>
                  <a:lnTo>
                    <a:pt x="835" y="624"/>
                  </a:lnTo>
                  <a:lnTo>
                    <a:pt x="839" y="624"/>
                  </a:lnTo>
                  <a:lnTo>
                    <a:pt x="848" y="630"/>
                  </a:lnTo>
                  <a:lnTo>
                    <a:pt x="848" y="630"/>
                  </a:lnTo>
                  <a:lnTo>
                    <a:pt x="854" y="631"/>
                  </a:lnTo>
                  <a:lnTo>
                    <a:pt x="855" y="636"/>
                  </a:lnTo>
                  <a:lnTo>
                    <a:pt x="860" y="636"/>
                  </a:lnTo>
                  <a:lnTo>
                    <a:pt x="860" y="639"/>
                  </a:lnTo>
                  <a:lnTo>
                    <a:pt x="865" y="640"/>
                  </a:lnTo>
                  <a:lnTo>
                    <a:pt x="867" y="646"/>
                  </a:lnTo>
                  <a:lnTo>
                    <a:pt x="864" y="652"/>
                  </a:lnTo>
                  <a:lnTo>
                    <a:pt x="864" y="652"/>
                  </a:lnTo>
                  <a:lnTo>
                    <a:pt x="865" y="657"/>
                  </a:lnTo>
                  <a:lnTo>
                    <a:pt x="867" y="666"/>
                  </a:lnTo>
                  <a:lnTo>
                    <a:pt x="865" y="668"/>
                  </a:lnTo>
                  <a:lnTo>
                    <a:pt x="861" y="678"/>
                  </a:lnTo>
                  <a:lnTo>
                    <a:pt x="857" y="682"/>
                  </a:lnTo>
                  <a:lnTo>
                    <a:pt x="857" y="679"/>
                  </a:lnTo>
                  <a:lnTo>
                    <a:pt x="855" y="682"/>
                  </a:lnTo>
                  <a:lnTo>
                    <a:pt x="854" y="676"/>
                  </a:lnTo>
                  <a:lnTo>
                    <a:pt x="854" y="681"/>
                  </a:lnTo>
                  <a:lnTo>
                    <a:pt x="852" y="682"/>
                  </a:lnTo>
                  <a:lnTo>
                    <a:pt x="851" y="681"/>
                  </a:lnTo>
                  <a:lnTo>
                    <a:pt x="851" y="676"/>
                  </a:lnTo>
                  <a:lnTo>
                    <a:pt x="849" y="675"/>
                  </a:lnTo>
                  <a:lnTo>
                    <a:pt x="852" y="672"/>
                  </a:lnTo>
                  <a:lnTo>
                    <a:pt x="854" y="673"/>
                  </a:lnTo>
                  <a:lnTo>
                    <a:pt x="860" y="665"/>
                  </a:lnTo>
                  <a:lnTo>
                    <a:pt x="854" y="672"/>
                  </a:lnTo>
                  <a:lnTo>
                    <a:pt x="852" y="670"/>
                  </a:lnTo>
                  <a:lnTo>
                    <a:pt x="851" y="672"/>
                  </a:lnTo>
                  <a:lnTo>
                    <a:pt x="848" y="672"/>
                  </a:lnTo>
                  <a:lnTo>
                    <a:pt x="848" y="669"/>
                  </a:lnTo>
                  <a:lnTo>
                    <a:pt x="851" y="666"/>
                  </a:lnTo>
                  <a:lnTo>
                    <a:pt x="857" y="666"/>
                  </a:lnTo>
                  <a:lnTo>
                    <a:pt x="855" y="665"/>
                  </a:lnTo>
                  <a:lnTo>
                    <a:pt x="852" y="666"/>
                  </a:lnTo>
                  <a:lnTo>
                    <a:pt x="851" y="653"/>
                  </a:lnTo>
                  <a:lnTo>
                    <a:pt x="849" y="650"/>
                  </a:lnTo>
                  <a:lnTo>
                    <a:pt x="851" y="649"/>
                  </a:lnTo>
                  <a:lnTo>
                    <a:pt x="849" y="650"/>
                  </a:lnTo>
                  <a:lnTo>
                    <a:pt x="845" y="644"/>
                  </a:lnTo>
                  <a:lnTo>
                    <a:pt x="849" y="640"/>
                  </a:lnTo>
                  <a:lnTo>
                    <a:pt x="844" y="644"/>
                  </a:lnTo>
                  <a:lnTo>
                    <a:pt x="842" y="643"/>
                  </a:lnTo>
                  <a:lnTo>
                    <a:pt x="832" y="647"/>
                  </a:lnTo>
                  <a:lnTo>
                    <a:pt x="835" y="650"/>
                  </a:lnTo>
                  <a:lnTo>
                    <a:pt x="834" y="652"/>
                  </a:lnTo>
                  <a:lnTo>
                    <a:pt x="835" y="654"/>
                  </a:lnTo>
                  <a:lnTo>
                    <a:pt x="834" y="656"/>
                  </a:lnTo>
                  <a:lnTo>
                    <a:pt x="831" y="654"/>
                  </a:lnTo>
                  <a:lnTo>
                    <a:pt x="832" y="656"/>
                  </a:lnTo>
                  <a:lnTo>
                    <a:pt x="832" y="659"/>
                  </a:lnTo>
                  <a:lnTo>
                    <a:pt x="828" y="656"/>
                  </a:lnTo>
                  <a:lnTo>
                    <a:pt x="826" y="652"/>
                  </a:lnTo>
                  <a:lnTo>
                    <a:pt x="828" y="652"/>
                  </a:lnTo>
                  <a:lnTo>
                    <a:pt x="828" y="653"/>
                  </a:lnTo>
                  <a:lnTo>
                    <a:pt x="828" y="650"/>
                  </a:lnTo>
                  <a:lnTo>
                    <a:pt x="831" y="650"/>
                  </a:lnTo>
                  <a:lnTo>
                    <a:pt x="831" y="646"/>
                  </a:lnTo>
                  <a:lnTo>
                    <a:pt x="832" y="644"/>
                  </a:lnTo>
                  <a:lnTo>
                    <a:pt x="832" y="639"/>
                  </a:lnTo>
                  <a:lnTo>
                    <a:pt x="841" y="636"/>
                  </a:lnTo>
                  <a:lnTo>
                    <a:pt x="834" y="636"/>
                  </a:lnTo>
                  <a:lnTo>
                    <a:pt x="832" y="631"/>
                  </a:lnTo>
                  <a:lnTo>
                    <a:pt x="828" y="631"/>
                  </a:lnTo>
                  <a:lnTo>
                    <a:pt x="828" y="628"/>
                  </a:lnTo>
                  <a:lnTo>
                    <a:pt x="825" y="626"/>
                  </a:lnTo>
                  <a:lnTo>
                    <a:pt x="826" y="623"/>
                  </a:lnTo>
                  <a:lnTo>
                    <a:pt x="822" y="623"/>
                  </a:lnTo>
                  <a:lnTo>
                    <a:pt x="823" y="621"/>
                  </a:lnTo>
                  <a:lnTo>
                    <a:pt x="822" y="620"/>
                  </a:lnTo>
                  <a:lnTo>
                    <a:pt x="825" y="617"/>
                  </a:lnTo>
                  <a:lnTo>
                    <a:pt x="822" y="618"/>
                  </a:lnTo>
                  <a:lnTo>
                    <a:pt x="818" y="615"/>
                  </a:lnTo>
                  <a:lnTo>
                    <a:pt x="815" y="611"/>
                  </a:lnTo>
                  <a:lnTo>
                    <a:pt x="818" y="613"/>
                  </a:lnTo>
                  <a:lnTo>
                    <a:pt x="818" y="608"/>
                  </a:lnTo>
                  <a:lnTo>
                    <a:pt x="815" y="610"/>
                  </a:lnTo>
                  <a:lnTo>
                    <a:pt x="810" y="608"/>
                  </a:lnTo>
                  <a:lnTo>
                    <a:pt x="812" y="605"/>
                  </a:lnTo>
                  <a:lnTo>
                    <a:pt x="810" y="605"/>
                  </a:lnTo>
                  <a:lnTo>
                    <a:pt x="809" y="605"/>
                  </a:lnTo>
                  <a:lnTo>
                    <a:pt x="808" y="608"/>
                  </a:lnTo>
                  <a:lnTo>
                    <a:pt x="803" y="605"/>
                  </a:lnTo>
                  <a:lnTo>
                    <a:pt x="803" y="605"/>
                  </a:lnTo>
                  <a:lnTo>
                    <a:pt x="805" y="601"/>
                  </a:lnTo>
                  <a:lnTo>
                    <a:pt x="809" y="601"/>
                  </a:lnTo>
                  <a:lnTo>
                    <a:pt x="812" y="598"/>
                  </a:lnTo>
                  <a:lnTo>
                    <a:pt x="809" y="601"/>
                  </a:lnTo>
                  <a:lnTo>
                    <a:pt x="806" y="600"/>
                  </a:lnTo>
                  <a:lnTo>
                    <a:pt x="808" y="597"/>
                  </a:lnTo>
                  <a:lnTo>
                    <a:pt x="805" y="597"/>
                  </a:lnTo>
                  <a:lnTo>
                    <a:pt x="805" y="592"/>
                  </a:lnTo>
                  <a:lnTo>
                    <a:pt x="808" y="591"/>
                  </a:lnTo>
                  <a:lnTo>
                    <a:pt x="803" y="592"/>
                  </a:lnTo>
                  <a:lnTo>
                    <a:pt x="802" y="589"/>
                  </a:lnTo>
                  <a:lnTo>
                    <a:pt x="802" y="587"/>
                  </a:lnTo>
                  <a:lnTo>
                    <a:pt x="813" y="594"/>
                  </a:lnTo>
                  <a:lnTo>
                    <a:pt x="803" y="585"/>
                  </a:lnTo>
                  <a:lnTo>
                    <a:pt x="803" y="581"/>
                  </a:lnTo>
                  <a:lnTo>
                    <a:pt x="810" y="582"/>
                  </a:lnTo>
                  <a:lnTo>
                    <a:pt x="803" y="581"/>
                  </a:lnTo>
                  <a:lnTo>
                    <a:pt x="803" y="579"/>
                  </a:lnTo>
                  <a:lnTo>
                    <a:pt x="800" y="585"/>
                  </a:lnTo>
                  <a:lnTo>
                    <a:pt x="797" y="579"/>
                  </a:lnTo>
                  <a:lnTo>
                    <a:pt x="799" y="578"/>
                  </a:lnTo>
                  <a:lnTo>
                    <a:pt x="802" y="579"/>
                  </a:lnTo>
                  <a:lnTo>
                    <a:pt x="802" y="576"/>
                  </a:lnTo>
                  <a:lnTo>
                    <a:pt x="799" y="575"/>
                  </a:lnTo>
                  <a:lnTo>
                    <a:pt x="802" y="572"/>
                  </a:lnTo>
                  <a:lnTo>
                    <a:pt x="797" y="578"/>
                  </a:lnTo>
                  <a:lnTo>
                    <a:pt x="795" y="575"/>
                  </a:lnTo>
                  <a:lnTo>
                    <a:pt x="795" y="568"/>
                  </a:lnTo>
                  <a:lnTo>
                    <a:pt x="796" y="566"/>
                  </a:lnTo>
                  <a:lnTo>
                    <a:pt x="795" y="563"/>
                  </a:lnTo>
                  <a:lnTo>
                    <a:pt x="797" y="561"/>
                  </a:lnTo>
                  <a:lnTo>
                    <a:pt x="799" y="559"/>
                  </a:lnTo>
                  <a:lnTo>
                    <a:pt x="796" y="561"/>
                  </a:lnTo>
                  <a:lnTo>
                    <a:pt x="792" y="571"/>
                  </a:lnTo>
                  <a:lnTo>
                    <a:pt x="786" y="565"/>
                  </a:lnTo>
                  <a:lnTo>
                    <a:pt x="782" y="565"/>
                  </a:lnTo>
                  <a:lnTo>
                    <a:pt x="782" y="561"/>
                  </a:lnTo>
                  <a:lnTo>
                    <a:pt x="777" y="555"/>
                  </a:lnTo>
                  <a:lnTo>
                    <a:pt x="779" y="555"/>
                  </a:lnTo>
                  <a:lnTo>
                    <a:pt x="779" y="549"/>
                  </a:lnTo>
                  <a:lnTo>
                    <a:pt x="777" y="552"/>
                  </a:lnTo>
                  <a:lnTo>
                    <a:pt x="774" y="549"/>
                  </a:lnTo>
                  <a:lnTo>
                    <a:pt x="774" y="543"/>
                  </a:lnTo>
                  <a:lnTo>
                    <a:pt x="774" y="543"/>
                  </a:lnTo>
                  <a:lnTo>
                    <a:pt x="771" y="533"/>
                  </a:lnTo>
                  <a:lnTo>
                    <a:pt x="771" y="530"/>
                  </a:lnTo>
                  <a:lnTo>
                    <a:pt x="771" y="526"/>
                  </a:lnTo>
                  <a:lnTo>
                    <a:pt x="770" y="530"/>
                  </a:lnTo>
                  <a:lnTo>
                    <a:pt x="770" y="532"/>
                  </a:lnTo>
                  <a:lnTo>
                    <a:pt x="767" y="532"/>
                  </a:lnTo>
                  <a:lnTo>
                    <a:pt x="771" y="536"/>
                  </a:lnTo>
                  <a:lnTo>
                    <a:pt x="771" y="540"/>
                  </a:lnTo>
                  <a:lnTo>
                    <a:pt x="770" y="536"/>
                  </a:lnTo>
                  <a:lnTo>
                    <a:pt x="767" y="535"/>
                  </a:lnTo>
                  <a:lnTo>
                    <a:pt x="770" y="540"/>
                  </a:lnTo>
                  <a:lnTo>
                    <a:pt x="770" y="545"/>
                  </a:lnTo>
                  <a:lnTo>
                    <a:pt x="774" y="556"/>
                  </a:lnTo>
                  <a:lnTo>
                    <a:pt x="773" y="558"/>
                  </a:lnTo>
                  <a:lnTo>
                    <a:pt x="776" y="562"/>
                  </a:lnTo>
                  <a:lnTo>
                    <a:pt x="776" y="569"/>
                  </a:lnTo>
                  <a:lnTo>
                    <a:pt x="771" y="568"/>
                  </a:lnTo>
                  <a:lnTo>
                    <a:pt x="769" y="561"/>
                  </a:lnTo>
                  <a:lnTo>
                    <a:pt x="769" y="561"/>
                  </a:lnTo>
                  <a:lnTo>
                    <a:pt x="769" y="565"/>
                  </a:lnTo>
                  <a:lnTo>
                    <a:pt x="766" y="563"/>
                  </a:lnTo>
                  <a:lnTo>
                    <a:pt x="761" y="565"/>
                  </a:lnTo>
                  <a:lnTo>
                    <a:pt x="761" y="562"/>
                  </a:lnTo>
                  <a:lnTo>
                    <a:pt x="760" y="562"/>
                  </a:lnTo>
                  <a:lnTo>
                    <a:pt x="763" y="562"/>
                  </a:lnTo>
                  <a:lnTo>
                    <a:pt x="761" y="558"/>
                  </a:lnTo>
                  <a:lnTo>
                    <a:pt x="763" y="556"/>
                  </a:lnTo>
                  <a:lnTo>
                    <a:pt x="758" y="549"/>
                  </a:lnTo>
                  <a:lnTo>
                    <a:pt x="764" y="546"/>
                  </a:lnTo>
                  <a:lnTo>
                    <a:pt x="760" y="546"/>
                  </a:lnTo>
                  <a:lnTo>
                    <a:pt x="758" y="548"/>
                  </a:lnTo>
                  <a:lnTo>
                    <a:pt x="758" y="546"/>
                  </a:lnTo>
                  <a:lnTo>
                    <a:pt x="757" y="542"/>
                  </a:lnTo>
                  <a:lnTo>
                    <a:pt x="757" y="545"/>
                  </a:lnTo>
                  <a:lnTo>
                    <a:pt x="756" y="546"/>
                  </a:lnTo>
                  <a:lnTo>
                    <a:pt x="757" y="545"/>
                  </a:lnTo>
                  <a:lnTo>
                    <a:pt x="757" y="548"/>
                  </a:lnTo>
                  <a:lnTo>
                    <a:pt x="756" y="552"/>
                  </a:lnTo>
                  <a:lnTo>
                    <a:pt x="753" y="549"/>
                  </a:lnTo>
                  <a:lnTo>
                    <a:pt x="754" y="549"/>
                  </a:lnTo>
                  <a:lnTo>
                    <a:pt x="751" y="549"/>
                  </a:lnTo>
                  <a:lnTo>
                    <a:pt x="751" y="545"/>
                  </a:lnTo>
                  <a:lnTo>
                    <a:pt x="748" y="546"/>
                  </a:lnTo>
                  <a:lnTo>
                    <a:pt x="747" y="542"/>
                  </a:lnTo>
                  <a:lnTo>
                    <a:pt x="748" y="546"/>
                  </a:lnTo>
                  <a:lnTo>
                    <a:pt x="747" y="546"/>
                  </a:lnTo>
                  <a:lnTo>
                    <a:pt x="741" y="540"/>
                  </a:lnTo>
                  <a:lnTo>
                    <a:pt x="743" y="546"/>
                  </a:lnTo>
                  <a:lnTo>
                    <a:pt x="741" y="546"/>
                  </a:lnTo>
                  <a:lnTo>
                    <a:pt x="740" y="549"/>
                  </a:lnTo>
                  <a:lnTo>
                    <a:pt x="741" y="546"/>
                  </a:lnTo>
                  <a:lnTo>
                    <a:pt x="750" y="549"/>
                  </a:lnTo>
                  <a:lnTo>
                    <a:pt x="751" y="550"/>
                  </a:lnTo>
                  <a:lnTo>
                    <a:pt x="748" y="549"/>
                  </a:lnTo>
                  <a:lnTo>
                    <a:pt x="750" y="553"/>
                  </a:lnTo>
                  <a:lnTo>
                    <a:pt x="751" y="555"/>
                  </a:lnTo>
                  <a:lnTo>
                    <a:pt x="750" y="552"/>
                  </a:lnTo>
                  <a:lnTo>
                    <a:pt x="753" y="553"/>
                  </a:lnTo>
                  <a:lnTo>
                    <a:pt x="750" y="556"/>
                  </a:lnTo>
                  <a:lnTo>
                    <a:pt x="754" y="558"/>
                  </a:lnTo>
                  <a:lnTo>
                    <a:pt x="754" y="555"/>
                  </a:lnTo>
                  <a:lnTo>
                    <a:pt x="757" y="558"/>
                  </a:lnTo>
                  <a:lnTo>
                    <a:pt x="756" y="559"/>
                  </a:lnTo>
                  <a:lnTo>
                    <a:pt x="758" y="559"/>
                  </a:lnTo>
                  <a:lnTo>
                    <a:pt x="758" y="565"/>
                  </a:lnTo>
                  <a:lnTo>
                    <a:pt x="758" y="566"/>
                  </a:lnTo>
                  <a:lnTo>
                    <a:pt x="754" y="566"/>
                  </a:lnTo>
                  <a:lnTo>
                    <a:pt x="754" y="563"/>
                  </a:lnTo>
                  <a:lnTo>
                    <a:pt x="750" y="562"/>
                  </a:lnTo>
                  <a:lnTo>
                    <a:pt x="751" y="565"/>
                  </a:lnTo>
                  <a:lnTo>
                    <a:pt x="750" y="565"/>
                  </a:lnTo>
                  <a:lnTo>
                    <a:pt x="751" y="566"/>
                  </a:lnTo>
                  <a:lnTo>
                    <a:pt x="753" y="565"/>
                  </a:lnTo>
                  <a:lnTo>
                    <a:pt x="753" y="568"/>
                  </a:lnTo>
                  <a:lnTo>
                    <a:pt x="748" y="565"/>
                  </a:lnTo>
                  <a:lnTo>
                    <a:pt x="748" y="566"/>
                  </a:lnTo>
                  <a:lnTo>
                    <a:pt x="750" y="569"/>
                  </a:lnTo>
                  <a:lnTo>
                    <a:pt x="748" y="571"/>
                  </a:lnTo>
                  <a:lnTo>
                    <a:pt x="747" y="569"/>
                  </a:lnTo>
                  <a:lnTo>
                    <a:pt x="747" y="568"/>
                  </a:lnTo>
                  <a:lnTo>
                    <a:pt x="744" y="566"/>
                  </a:lnTo>
                  <a:lnTo>
                    <a:pt x="744" y="565"/>
                  </a:lnTo>
                  <a:lnTo>
                    <a:pt x="744" y="566"/>
                  </a:lnTo>
                  <a:lnTo>
                    <a:pt x="743" y="563"/>
                  </a:lnTo>
                  <a:lnTo>
                    <a:pt x="740" y="565"/>
                  </a:lnTo>
                  <a:lnTo>
                    <a:pt x="730" y="556"/>
                  </a:lnTo>
                  <a:lnTo>
                    <a:pt x="734" y="555"/>
                  </a:lnTo>
                  <a:lnTo>
                    <a:pt x="730" y="556"/>
                  </a:lnTo>
                  <a:lnTo>
                    <a:pt x="725" y="550"/>
                  </a:lnTo>
                  <a:lnTo>
                    <a:pt x="724" y="546"/>
                  </a:lnTo>
                  <a:lnTo>
                    <a:pt x="718" y="540"/>
                  </a:lnTo>
                  <a:lnTo>
                    <a:pt x="712" y="539"/>
                  </a:lnTo>
                  <a:lnTo>
                    <a:pt x="715" y="539"/>
                  </a:lnTo>
                  <a:lnTo>
                    <a:pt x="715" y="536"/>
                  </a:lnTo>
                  <a:lnTo>
                    <a:pt x="712" y="537"/>
                  </a:lnTo>
                  <a:lnTo>
                    <a:pt x="702" y="532"/>
                  </a:lnTo>
                  <a:lnTo>
                    <a:pt x="704" y="532"/>
                  </a:lnTo>
                  <a:lnTo>
                    <a:pt x="702" y="530"/>
                  </a:lnTo>
                  <a:lnTo>
                    <a:pt x="701" y="530"/>
                  </a:lnTo>
                  <a:lnTo>
                    <a:pt x="691" y="524"/>
                  </a:lnTo>
                  <a:lnTo>
                    <a:pt x="695" y="522"/>
                  </a:lnTo>
                  <a:lnTo>
                    <a:pt x="696" y="519"/>
                  </a:lnTo>
                  <a:lnTo>
                    <a:pt x="695" y="511"/>
                  </a:lnTo>
                  <a:lnTo>
                    <a:pt x="696" y="509"/>
                  </a:lnTo>
                  <a:lnTo>
                    <a:pt x="701" y="513"/>
                  </a:lnTo>
                  <a:lnTo>
                    <a:pt x="699" y="517"/>
                  </a:lnTo>
                  <a:lnTo>
                    <a:pt x="701" y="522"/>
                  </a:lnTo>
                  <a:lnTo>
                    <a:pt x="699" y="522"/>
                  </a:lnTo>
                  <a:lnTo>
                    <a:pt x="701" y="523"/>
                  </a:lnTo>
                  <a:lnTo>
                    <a:pt x="702" y="522"/>
                  </a:lnTo>
                  <a:lnTo>
                    <a:pt x="701" y="513"/>
                  </a:lnTo>
                  <a:lnTo>
                    <a:pt x="708" y="514"/>
                  </a:lnTo>
                  <a:lnTo>
                    <a:pt x="701" y="513"/>
                  </a:lnTo>
                  <a:lnTo>
                    <a:pt x="696" y="506"/>
                  </a:lnTo>
                  <a:lnTo>
                    <a:pt x="695" y="510"/>
                  </a:lnTo>
                  <a:lnTo>
                    <a:pt x="691" y="514"/>
                  </a:lnTo>
                  <a:lnTo>
                    <a:pt x="680" y="519"/>
                  </a:lnTo>
                  <a:lnTo>
                    <a:pt x="669" y="514"/>
                  </a:lnTo>
                  <a:lnTo>
                    <a:pt x="662" y="511"/>
                  </a:lnTo>
                  <a:lnTo>
                    <a:pt x="665" y="509"/>
                  </a:lnTo>
                  <a:lnTo>
                    <a:pt x="665" y="504"/>
                  </a:lnTo>
                  <a:lnTo>
                    <a:pt x="663" y="503"/>
                  </a:lnTo>
                  <a:lnTo>
                    <a:pt x="660" y="503"/>
                  </a:lnTo>
                  <a:lnTo>
                    <a:pt x="663" y="507"/>
                  </a:lnTo>
                  <a:lnTo>
                    <a:pt x="657" y="509"/>
                  </a:lnTo>
                  <a:lnTo>
                    <a:pt x="639" y="504"/>
                  </a:lnTo>
                  <a:lnTo>
                    <a:pt x="618" y="509"/>
                  </a:lnTo>
                  <a:lnTo>
                    <a:pt x="613" y="506"/>
                  </a:lnTo>
                  <a:lnTo>
                    <a:pt x="615" y="506"/>
                  </a:lnTo>
                  <a:lnTo>
                    <a:pt x="611" y="503"/>
                  </a:lnTo>
                  <a:lnTo>
                    <a:pt x="613" y="500"/>
                  </a:lnTo>
                  <a:lnTo>
                    <a:pt x="605" y="501"/>
                  </a:lnTo>
                  <a:lnTo>
                    <a:pt x="602" y="497"/>
                  </a:lnTo>
                  <a:lnTo>
                    <a:pt x="598" y="497"/>
                  </a:lnTo>
                  <a:lnTo>
                    <a:pt x="601" y="491"/>
                  </a:lnTo>
                  <a:lnTo>
                    <a:pt x="601" y="490"/>
                  </a:lnTo>
                  <a:lnTo>
                    <a:pt x="599" y="490"/>
                  </a:lnTo>
                  <a:lnTo>
                    <a:pt x="602" y="484"/>
                  </a:lnTo>
                  <a:lnTo>
                    <a:pt x="605" y="481"/>
                  </a:lnTo>
                  <a:lnTo>
                    <a:pt x="602" y="483"/>
                  </a:lnTo>
                  <a:lnTo>
                    <a:pt x="601" y="485"/>
                  </a:lnTo>
                  <a:lnTo>
                    <a:pt x="594" y="494"/>
                  </a:lnTo>
                  <a:lnTo>
                    <a:pt x="591" y="494"/>
                  </a:lnTo>
                  <a:lnTo>
                    <a:pt x="586" y="491"/>
                  </a:lnTo>
                  <a:lnTo>
                    <a:pt x="581" y="491"/>
                  </a:lnTo>
                  <a:lnTo>
                    <a:pt x="586" y="483"/>
                  </a:lnTo>
                  <a:lnTo>
                    <a:pt x="582" y="485"/>
                  </a:lnTo>
                  <a:lnTo>
                    <a:pt x="584" y="484"/>
                  </a:lnTo>
                  <a:lnTo>
                    <a:pt x="582" y="484"/>
                  </a:lnTo>
                  <a:lnTo>
                    <a:pt x="582" y="483"/>
                  </a:lnTo>
                  <a:lnTo>
                    <a:pt x="579" y="484"/>
                  </a:lnTo>
                  <a:lnTo>
                    <a:pt x="581" y="481"/>
                  </a:lnTo>
                  <a:lnTo>
                    <a:pt x="575" y="484"/>
                  </a:lnTo>
                  <a:lnTo>
                    <a:pt x="579" y="481"/>
                  </a:lnTo>
                  <a:lnTo>
                    <a:pt x="579" y="478"/>
                  </a:lnTo>
                  <a:lnTo>
                    <a:pt x="575" y="481"/>
                  </a:lnTo>
                  <a:lnTo>
                    <a:pt x="573" y="480"/>
                  </a:lnTo>
                  <a:lnTo>
                    <a:pt x="571" y="483"/>
                  </a:lnTo>
                  <a:lnTo>
                    <a:pt x="568" y="483"/>
                  </a:lnTo>
                  <a:lnTo>
                    <a:pt x="568" y="481"/>
                  </a:lnTo>
                  <a:lnTo>
                    <a:pt x="578" y="477"/>
                  </a:lnTo>
                  <a:lnTo>
                    <a:pt x="575" y="475"/>
                  </a:lnTo>
                  <a:lnTo>
                    <a:pt x="573" y="478"/>
                  </a:lnTo>
                  <a:lnTo>
                    <a:pt x="568" y="478"/>
                  </a:lnTo>
                  <a:lnTo>
                    <a:pt x="569" y="475"/>
                  </a:lnTo>
                  <a:lnTo>
                    <a:pt x="566" y="472"/>
                  </a:lnTo>
                  <a:lnTo>
                    <a:pt x="569" y="474"/>
                  </a:lnTo>
                  <a:lnTo>
                    <a:pt x="566" y="472"/>
                  </a:lnTo>
                  <a:lnTo>
                    <a:pt x="568" y="470"/>
                  </a:lnTo>
                  <a:lnTo>
                    <a:pt x="569" y="470"/>
                  </a:lnTo>
                  <a:lnTo>
                    <a:pt x="568" y="468"/>
                  </a:lnTo>
                  <a:lnTo>
                    <a:pt x="575" y="468"/>
                  </a:lnTo>
                  <a:lnTo>
                    <a:pt x="573" y="467"/>
                  </a:lnTo>
                  <a:lnTo>
                    <a:pt x="569" y="467"/>
                  </a:lnTo>
                  <a:lnTo>
                    <a:pt x="562" y="474"/>
                  </a:lnTo>
                  <a:lnTo>
                    <a:pt x="560" y="472"/>
                  </a:lnTo>
                  <a:lnTo>
                    <a:pt x="562" y="471"/>
                  </a:lnTo>
                  <a:lnTo>
                    <a:pt x="560" y="471"/>
                  </a:lnTo>
                  <a:lnTo>
                    <a:pt x="559" y="472"/>
                  </a:lnTo>
                  <a:lnTo>
                    <a:pt x="558" y="471"/>
                  </a:lnTo>
                  <a:lnTo>
                    <a:pt x="556" y="471"/>
                  </a:lnTo>
                  <a:lnTo>
                    <a:pt x="558" y="474"/>
                  </a:lnTo>
                  <a:lnTo>
                    <a:pt x="555" y="475"/>
                  </a:lnTo>
                  <a:lnTo>
                    <a:pt x="553" y="474"/>
                  </a:lnTo>
                  <a:lnTo>
                    <a:pt x="555" y="471"/>
                  </a:lnTo>
                  <a:lnTo>
                    <a:pt x="553" y="472"/>
                  </a:lnTo>
                  <a:lnTo>
                    <a:pt x="553" y="471"/>
                  </a:lnTo>
                  <a:lnTo>
                    <a:pt x="552" y="474"/>
                  </a:lnTo>
                  <a:lnTo>
                    <a:pt x="553" y="468"/>
                  </a:lnTo>
                  <a:lnTo>
                    <a:pt x="552" y="465"/>
                  </a:lnTo>
                  <a:lnTo>
                    <a:pt x="550" y="470"/>
                  </a:lnTo>
                  <a:lnTo>
                    <a:pt x="549" y="471"/>
                  </a:lnTo>
                  <a:lnTo>
                    <a:pt x="550" y="471"/>
                  </a:lnTo>
                  <a:lnTo>
                    <a:pt x="550" y="475"/>
                  </a:lnTo>
                  <a:lnTo>
                    <a:pt x="549" y="475"/>
                  </a:lnTo>
                  <a:lnTo>
                    <a:pt x="549" y="472"/>
                  </a:lnTo>
                  <a:lnTo>
                    <a:pt x="547" y="475"/>
                  </a:lnTo>
                  <a:lnTo>
                    <a:pt x="547" y="477"/>
                  </a:lnTo>
                  <a:lnTo>
                    <a:pt x="546" y="477"/>
                  </a:lnTo>
                  <a:lnTo>
                    <a:pt x="543" y="472"/>
                  </a:lnTo>
                  <a:lnTo>
                    <a:pt x="549" y="464"/>
                  </a:lnTo>
                  <a:lnTo>
                    <a:pt x="547" y="464"/>
                  </a:lnTo>
                  <a:lnTo>
                    <a:pt x="549" y="461"/>
                  </a:lnTo>
                  <a:lnTo>
                    <a:pt x="543" y="471"/>
                  </a:lnTo>
                  <a:lnTo>
                    <a:pt x="540" y="467"/>
                  </a:lnTo>
                  <a:lnTo>
                    <a:pt x="536" y="470"/>
                  </a:lnTo>
                  <a:lnTo>
                    <a:pt x="537" y="470"/>
                  </a:lnTo>
                  <a:lnTo>
                    <a:pt x="536" y="471"/>
                  </a:lnTo>
                  <a:lnTo>
                    <a:pt x="540" y="468"/>
                  </a:lnTo>
                  <a:lnTo>
                    <a:pt x="539" y="472"/>
                  </a:lnTo>
                  <a:lnTo>
                    <a:pt x="537" y="472"/>
                  </a:lnTo>
                  <a:lnTo>
                    <a:pt x="539" y="474"/>
                  </a:lnTo>
                  <a:lnTo>
                    <a:pt x="537" y="477"/>
                  </a:lnTo>
                  <a:lnTo>
                    <a:pt x="536" y="477"/>
                  </a:lnTo>
                  <a:lnTo>
                    <a:pt x="537" y="478"/>
                  </a:lnTo>
                  <a:lnTo>
                    <a:pt x="532" y="478"/>
                  </a:lnTo>
                  <a:lnTo>
                    <a:pt x="536" y="478"/>
                  </a:lnTo>
                  <a:lnTo>
                    <a:pt x="532" y="480"/>
                  </a:lnTo>
                  <a:lnTo>
                    <a:pt x="532" y="481"/>
                  </a:lnTo>
                  <a:lnTo>
                    <a:pt x="532" y="483"/>
                  </a:lnTo>
                  <a:lnTo>
                    <a:pt x="532" y="483"/>
                  </a:lnTo>
                  <a:lnTo>
                    <a:pt x="537" y="480"/>
                  </a:lnTo>
                  <a:lnTo>
                    <a:pt x="536" y="485"/>
                  </a:lnTo>
                  <a:lnTo>
                    <a:pt x="539" y="480"/>
                  </a:lnTo>
                  <a:lnTo>
                    <a:pt x="540" y="485"/>
                  </a:lnTo>
                  <a:lnTo>
                    <a:pt x="537" y="488"/>
                  </a:lnTo>
                  <a:lnTo>
                    <a:pt x="534" y="487"/>
                  </a:lnTo>
                  <a:lnTo>
                    <a:pt x="532" y="491"/>
                  </a:lnTo>
                  <a:lnTo>
                    <a:pt x="532" y="491"/>
                  </a:lnTo>
                  <a:lnTo>
                    <a:pt x="532" y="491"/>
                  </a:lnTo>
                  <a:lnTo>
                    <a:pt x="536" y="488"/>
                  </a:lnTo>
                  <a:lnTo>
                    <a:pt x="539" y="491"/>
                  </a:lnTo>
                  <a:lnTo>
                    <a:pt x="539" y="488"/>
                  </a:lnTo>
                  <a:lnTo>
                    <a:pt x="540" y="487"/>
                  </a:lnTo>
                  <a:lnTo>
                    <a:pt x="540" y="490"/>
                  </a:lnTo>
                  <a:lnTo>
                    <a:pt x="542" y="485"/>
                  </a:lnTo>
                  <a:lnTo>
                    <a:pt x="545" y="491"/>
                  </a:lnTo>
                  <a:lnTo>
                    <a:pt x="542" y="494"/>
                  </a:lnTo>
                  <a:lnTo>
                    <a:pt x="540" y="493"/>
                  </a:lnTo>
                  <a:lnTo>
                    <a:pt x="542" y="494"/>
                  </a:lnTo>
                  <a:lnTo>
                    <a:pt x="539" y="494"/>
                  </a:lnTo>
                  <a:lnTo>
                    <a:pt x="540" y="496"/>
                  </a:lnTo>
                  <a:lnTo>
                    <a:pt x="537" y="498"/>
                  </a:lnTo>
                  <a:lnTo>
                    <a:pt x="536" y="497"/>
                  </a:lnTo>
                  <a:lnTo>
                    <a:pt x="537" y="498"/>
                  </a:lnTo>
                  <a:lnTo>
                    <a:pt x="536" y="501"/>
                  </a:lnTo>
                  <a:lnTo>
                    <a:pt x="540" y="498"/>
                  </a:lnTo>
                  <a:lnTo>
                    <a:pt x="539" y="500"/>
                  </a:lnTo>
                  <a:lnTo>
                    <a:pt x="540" y="500"/>
                  </a:lnTo>
                  <a:lnTo>
                    <a:pt x="540" y="503"/>
                  </a:lnTo>
                  <a:lnTo>
                    <a:pt x="542" y="500"/>
                  </a:lnTo>
                  <a:lnTo>
                    <a:pt x="540" y="503"/>
                  </a:lnTo>
                  <a:lnTo>
                    <a:pt x="537" y="501"/>
                  </a:lnTo>
                  <a:lnTo>
                    <a:pt x="536" y="507"/>
                  </a:lnTo>
                  <a:lnTo>
                    <a:pt x="536" y="509"/>
                  </a:lnTo>
                  <a:lnTo>
                    <a:pt x="534" y="507"/>
                  </a:lnTo>
                  <a:lnTo>
                    <a:pt x="534" y="509"/>
                  </a:lnTo>
                  <a:lnTo>
                    <a:pt x="533" y="510"/>
                  </a:lnTo>
                  <a:lnTo>
                    <a:pt x="532" y="510"/>
                  </a:lnTo>
                  <a:lnTo>
                    <a:pt x="524" y="509"/>
                  </a:lnTo>
                  <a:lnTo>
                    <a:pt x="523" y="509"/>
                  </a:lnTo>
                  <a:lnTo>
                    <a:pt x="524" y="506"/>
                  </a:lnTo>
                  <a:lnTo>
                    <a:pt x="524" y="506"/>
                  </a:lnTo>
                  <a:lnTo>
                    <a:pt x="520" y="513"/>
                  </a:lnTo>
                  <a:lnTo>
                    <a:pt x="520" y="507"/>
                  </a:lnTo>
                  <a:lnTo>
                    <a:pt x="519" y="503"/>
                  </a:lnTo>
                  <a:lnTo>
                    <a:pt x="519" y="507"/>
                  </a:lnTo>
                  <a:lnTo>
                    <a:pt x="514" y="514"/>
                  </a:lnTo>
                  <a:lnTo>
                    <a:pt x="516" y="517"/>
                  </a:lnTo>
                  <a:lnTo>
                    <a:pt x="514" y="517"/>
                  </a:lnTo>
                  <a:lnTo>
                    <a:pt x="514" y="511"/>
                  </a:lnTo>
                  <a:lnTo>
                    <a:pt x="513" y="509"/>
                  </a:lnTo>
                  <a:lnTo>
                    <a:pt x="511" y="513"/>
                  </a:lnTo>
                  <a:lnTo>
                    <a:pt x="510" y="513"/>
                  </a:lnTo>
                  <a:lnTo>
                    <a:pt x="511" y="516"/>
                  </a:lnTo>
                  <a:lnTo>
                    <a:pt x="513" y="520"/>
                  </a:lnTo>
                  <a:lnTo>
                    <a:pt x="507" y="514"/>
                  </a:lnTo>
                  <a:lnTo>
                    <a:pt x="510" y="517"/>
                  </a:lnTo>
                  <a:lnTo>
                    <a:pt x="508" y="520"/>
                  </a:lnTo>
                  <a:lnTo>
                    <a:pt x="507" y="520"/>
                  </a:lnTo>
                  <a:lnTo>
                    <a:pt x="506" y="519"/>
                  </a:lnTo>
                  <a:lnTo>
                    <a:pt x="506" y="522"/>
                  </a:lnTo>
                  <a:lnTo>
                    <a:pt x="504" y="522"/>
                  </a:lnTo>
                  <a:lnTo>
                    <a:pt x="504" y="524"/>
                  </a:lnTo>
                  <a:lnTo>
                    <a:pt x="501" y="526"/>
                  </a:lnTo>
                  <a:lnTo>
                    <a:pt x="504" y="517"/>
                  </a:lnTo>
                  <a:lnTo>
                    <a:pt x="498" y="527"/>
                  </a:lnTo>
                  <a:lnTo>
                    <a:pt x="498" y="524"/>
                  </a:lnTo>
                  <a:lnTo>
                    <a:pt x="498" y="522"/>
                  </a:lnTo>
                  <a:lnTo>
                    <a:pt x="495" y="523"/>
                  </a:lnTo>
                  <a:lnTo>
                    <a:pt x="497" y="526"/>
                  </a:lnTo>
                  <a:lnTo>
                    <a:pt x="497" y="527"/>
                  </a:lnTo>
                  <a:lnTo>
                    <a:pt x="497" y="527"/>
                  </a:lnTo>
                  <a:lnTo>
                    <a:pt x="491" y="532"/>
                  </a:lnTo>
                  <a:lnTo>
                    <a:pt x="491" y="535"/>
                  </a:lnTo>
                  <a:lnTo>
                    <a:pt x="491" y="536"/>
                  </a:lnTo>
                  <a:lnTo>
                    <a:pt x="488" y="533"/>
                  </a:lnTo>
                  <a:lnTo>
                    <a:pt x="485" y="532"/>
                  </a:lnTo>
                  <a:lnTo>
                    <a:pt x="488" y="536"/>
                  </a:lnTo>
                  <a:lnTo>
                    <a:pt x="482" y="535"/>
                  </a:lnTo>
                  <a:lnTo>
                    <a:pt x="477" y="537"/>
                  </a:lnTo>
                  <a:lnTo>
                    <a:pt x="477" y="535"/>
                  </a:lnTo>
                  <a:lnTo>
                    <a:pt x="472" y="533"/>
                  </a:lnTo>
                  <a:lnTo>
                    <a:pt x="472" y="530"/>
                  </a:lnTo>
                  <a:lnTo>
                    <a:pt x="475" y="530"/>
                  </a:lnTo>
                  <a:lnTo>
                    <a:pt x="474" y="529"/>
                  </a:lnTo>
                  <a:lnTo>
                    <a:pt x="478" y="526"/>
                  </a:lnTo>
                  <a:lnTo>
                    <a:pt x="482" y="527"/>
                  </a:lnTo>
                  <a:lnTo>
                    <a:pt x="482" y="524"/>
                  </a:lnTo>
                  <a:lnTo>
                    <a:pt x="487" y="522"/>
                  </a:lnTo>
                  <a:lnTo>
                    <a:pt x="487" y="520"/>
                  </a:lnTo>
                  <a:lnTo>
                    <a:pt x="490" y="516"/>
                  </a:lnTo>
                  <a:lnTo>
                    <a:pt x="482" y="520"/>
                  </a:lnTo>
                  <a:lnTo>
                    <a:pt x="481" y="520"/>
                  </a:lnTo>
                  <a:lnTo>
                    <a:pt x="482" y="522"/>
                  </a:lnTo>
                  <a:lnTo>
                    <a:pt x="474" y="517"/>
                  </a:lnTo>
                  <a:lnTo>
                    <a:pt x="477" y="507"/>
                  </a:lnTo>
                  <a:lnTo>
                    <a:pt x="482" y="500"/>
                  </a:lnTo>
                  <a:lnTo>
                    <a:pt x="482" y="494"/>
                  </a:lnTo>
                  <a:lnTo>
                    <a:pt x="484" y="494"/>
                  </a:lnTo>
                  <a:lnTo>
                    <a:pt x="485" y="488"/>
                  </a:lnTo>
                  <a:lnTo>
                    <a:pt x="482" y="481"/>
                  </a:lnTo>
                  <a:lnTo>
                    <a:pt x="488" y="478"/>
                  </a:lnTo>
                  <a:lnTo>
                    <a:pt x="500" y="470"/>
                  </a:lnTo>
                  <a:lnTo>
                    <a:pt x="507" y="474"/>
                  </a:lnTo>
                  <a:lnTo>
                    <a:pt x="511" y="472"/>
                  </a:lnTo>
                  <a:lnTo>
                    <a:pt x="526" y="477"/>
                  </a:lnTo>
                  <a:lnTo>
                    <a:pt x="526" y="477"/>
                  </a:lnTo>
                  <a:lnTo>
                    <a:pt x="523" y="472"/>
                  </a:lnTo>
                  <a:lnTo>
                    <a:pt x="520" y="474"/>
                  </a:lnTo>
                  <a:lnTo>
                    <a:pt x="507" y="465"/>
                  </a:lnTo>
                  <a:lnTo>
                    <a:pt x="513" y="457"/>
                  </a:lnTo>
                  <a:lnTo>
                    <a:pt x="521" y="452"/>
                  </a:lnTo>
                  <a:lnTo>
                    <a:pt x="521" y="452"/>
                  </a:lnTo>
                  <a:lnTo>
                    <a:pt x="513" y="454"/>
                  </a:lnTo>
                  <a:lnTo>
                    <a:pt x="510" y="457"/>
                  </a:lnTo>
                  <a:lnTo>
                    <a:pt x="508" y="462"/>
                  </a:lnTo>
                  <a:lnTo>
                    <a:pt x="498" y="461"/>
                  </a:lnTo>
                  <a:lnTo>
                    <a:pt x="497" y="458"/>
                  </a:lnTo>
                  <a:lnTo>
                    <a:pt x="497" y="461"/>
                  </a:lnTo>
                  <a:lnTo>
                    <a:pt x="491" y="464"/>
                  </a:lnTo>
                  <a:lnTo>
                    <a:pt x="490" y="464"/>
                  </a:lnTo>
                  <a:lnTo>
                    <a:pt x="487" y="470"/>
                  </a:lnTo>
                  <a:lnTo>
                    <a:pt x="477" y="474"/>
                  </a:lnTo>
                  <a:lnTo>
                    <a:pt x="475" y="477"/>
                  </a:lnTo>
                  <a:lnTo>
                    <a:pt x="477" y="481"/>
                  </a:lnTo>
                  <a:lnTo>
                    <a:pt x="474" y="480"/>
                  </a:lnTo>
                  <a:lnTo>
                    <a:pt x="471" y="483"/>
                  </a:lnTo>
                  <a:lnTo>
                    <a:pt x="467" y="490"/>
                  </a:lnTo>
                  <a:lnTo>
                    <a:pt x="465" y="491"/>
                  </a:lnTo>
                  <a:lnTo>
                    <a:pt x="468" y="493"/>
                  </a:lnTo>
                  <a:lnTo>
                    <a:pt x="464" y="497"/>
                  </a:lnTo>
                  <a:lnTo>
                    <a:pt x="461" y="500"/>
                  </a:lnTo>
                  <a:lnTo>
                    <a:pt x="456" y="498"/>
                  </a:lnTo>
                  <a:lnTo>
                    <a:pt x="455" y="497"/>
                  </a:lnTo>
                  <a:lnTo>
                    <a:pt x="452" y="497"/>
                  </a:lnTo>
                  <a:lnTo>
                    <a:pt x="455" y="497"/>
                  </a:lnTo>
                  <a:lnTo>
                    <a:pt x="455" y="498"/>
                  </a:lnTo>
                  <a:lnTo>
                    <a:pt x="461" y="504"/>
                  </a:lnTo>
                  <a:lnTo>
                    <a:pt x="459" y="510"/>
                  </a:lnTo>
                  <a:lnTo>
                    <a:pt x="449" y="513"/>
                  </a:lnTo>
                  <a:lnTo>
                    <a:pt x="449" y="513"/>
                  </a:lnTo>
                  <a:lnTo>
                    <a:pt x="454" y="513"/>
                  </a:lnTo>
                  <a:lnTo>
                    <a:pt x="454" y="519"/>
                  </a:lnTo>
                  <a:lnTo>
                    <a:pt x="449" y="520"/>
                  </a:lnTo>
                  <a:lnTo>
                    <a:pt x="446" y="520"/>
                  </a:lnTo>
                  <a:lnTo>
                    <a:pt x="448" y="517"/>
                  </a:lnTo>
                  <a:lnTo>
                    <a:pt x="446" y="514"/>
                  </a:lnTo>
                  <a:lnTo>
                    <a:pt x="445" y="520"/>
                  </a:lnTo>
                  <a:lnTo>
                    <a:pt x="443" y="520"/>
                  </a:lnTo>
                  <a:lnTo>
                    <a:pt x="443" y="519"/>
                  </a:lnTo>
                  <a:lnTo>
                    <a:pt x="441" y="520"/>
                  </a:lnTo>
                  <a:lnTo>
                    <a:pt x="443" y="522"/>
                  </a:lnTo>
                  <a:lnTo>
                    <a:pt x="443" y="523"/>
                  </a:lnTo>
                  <a:lnTo>
                    <a:pt x="438" y="524"/>
                  </a:lnTo>
                  <a:lnTo>
                    <a:pt x="441" y="524"/>
                  </a:lnTo>
                  <a:lnTo>
                    <a:pt x="441" y="527"/>
                  </a:lnTo>
                  <a:lnTo>
                    <a:pt x="433" y="530"/>
                  </a:lnTo>
                  <a:lnTo>
                    <a:pt x="436" y="530"/>
                  </a:lnTo>
                  <a:lnTo>
                    <a:pt x="433" y="532"/>
                  </a:lnTo>
                  <a:lnTo>
                    <a:pt x="433" y="536"/>
                  </a:lnTo>
                  <a:lnTo>
                    <a:pt x="430" y="537"/>
                  </a:lnTo>
                  <a:lnTo>
                    <a:pt x="433" y="539"/>
                  </a:lnTo>
                  <a:lnTo>
                    <a:pt x="433" y="542"/>
                  </a:lnTo>
                  <a:lnTo>
                    <a:pt x="435" y="540"/>
                  </a:lnTo>
                  <a:lnTo>
                    <a:pt x="441" y="540"/>
                  </a:lnTo>
                  <a:lnTo>
                    <a:pt x="446" y="543"/>
                  </a:lnTo>
                  <a:lnTo>
                    <a:pt x="449" y="548"/>
                  </a:lnTo>
                  <a:lnTo>
                    <a:pt x="448" y="548"/>
                  </a:lnTo>
                  <a:lnTo>
                    <a:pt x="449" y="548"/>
                  </a:lnTo>
                  <a:lnTo>
                    <a:pt x="449" y="548"/>
                  </a:lnTo>
                  <a:lnTo>
                    <a:pt x="448" y="549"/>
                  </a:lnTo>
                  <a:lnTo>
                    <a:pt x="446" y="553"/>
                  </a:lnTo>
                  <a:lnTo>
                    <a:pt x="443" y="556"/>
                  </a:lnTo>
                  <a:lnTo>
                    <a:pt x="438" y="556"/>
                  </a:lnTo>
                  <a:lnTo>
                    <a:pt x="436" y="559"/>
                  </a:lnTo>
                  <a:lnTo>
                    <a:pt x="438" y="561"/>
                  </a:lnTo>
                  <a:lnTo>
                    <a:pt x="433" y="561"/>
                  </a:lnTo>
                  <a:lnTo>
                    <a:pt x="436" y="565"/>
                  </a:lnTo>
                  <a:lnTo>
                    <a:pt x="429" y="568"/>
                  </a:lnTo>
                  <a:lnTo>
                    <a:pt x="433" y="568"/>
                  </a:lnTo>
                  <a:lnTo>
                    <a:pt x="432" y="569"/>
                  </a:lnTo>
                  <a:lnTo>
                    <a:pt x="433" y="569"/>
                  </a:lnTo>
                  <a:lnTo>
                    <a:pt x="432" y="571"/>
                  </a:lnTo>
                  <a:lnTo>
                    <a:pt x="430" y="571"/>
                  </a:lnTo>
                  <a:lnTo>
                    <a:pt x="432" y="572"/>
                  </a:lnTo>
                  <a:lnTo>
                    <a:pt x="429" y="572"/>
                  </a:lnTo>
                  <a:lnTo>
                    <a:pt x="430" y="575"/>
                  </a:lnTo>
                  <a:lnTo>
                    <a:pt x="428" y="571"/>
                  </a:lnTo>
                  <a:lnTo>
                    <a:pt x="428" y="574"/>
                  </a:lnTo>
                  <a:lnTo>
                    <a:pt x="425" y="574"/>
                  </a:lnTo>
                  <a:lnTo>
                    <a:pt x="426" y="575"/>
                  </a:lnTo>
                  <a:lnTo>
                    <a:pt x="426" y="576"/>
                  </a:lnTo>
                  <a:lnTo>
                    <a:pt x="423" y="575"/>
                  </a:lnTo>
                  <a:lnTo>
                    <a:pt x="422" y="578"/>
                  </a:lnTo>
                  <a:lnTo>
                    <a:pt x="417" y="576"/>
                  </a:lnTo>
                  <a:lnTo>
                    <a:pt x="416" y="579"/>
                  </a:lnTo>
                  <a:lnTo>
                    <a:pt x="416" y="581"/>
                  </a:lnTo>
                  <a:lnTo>
                    <a:pt x="412" y="582"/>
                  </a:lnTo>
                  <a:lnTo>
                    <a:pt x="412" y="587"/>
                  </a:lnTo>
                  <a:lnTo>
                    <a:pt x="407" y="584"/>
                  </a:lnTo>
                  <a:lnTo>
                    <a:pt x="406" y="587"/>
                  </a:lnTo>
                  <a:lnTo>
                    <a:pt x="407" y="588"/>
                  </a:lnTo>
                  <a:lnTo>
                    <a:pt x="404" y="589"/>
                  </a:lnTo>
                  <a:lnTo>
                    <a:pt x="404" y="592"/>
                  </a:lnTo>
                  <a:lnTo>
                    <a:pt x="399" y="592"/>
                  </a:lnTo>
                  <a:lnTo>
                    <a:pt x="400" y="594"/>
                  </a:lnTo>
                  <a:lnTo>
                    <a:pt x="399" y="594"/>
                  </a:lnTo>
                  <a:lnTo>
                    <a:pt x="399" y="597"/>
                  </a:lnTo>
                  <a:lnTo>
                    <a:pt x="396" y="595"/>
                  </a:lnTo>
                  <a:lnTo>
                    <a:pt x="390" y="601"/>
                  </a:lnTo>
                  <a:lnTo>
                    <a:pt x="390" y="602"/>
                  </a:lnTo>
                  <a:lnTo>
                    <a:pt x="394" y="601"/>
                  </a:lnTo>
                  <a:lnTo>
                    <a:pt x="391" y="604"/>
                  </a:lnTo>
                  <a:lnTo>
                    <a:pt x="393" y="604"/>
                  </a:lnTo>
                  <a:lnTo>
                    <a:pt x="394" y="605"/>
                  </a:lnTo>
                  <a:lnTo>
                    <a:pt x="393" y="607"/>
                  </a:lnTo>
                  <a:lnTo>
                    <a:pt x="391" y="607"/>
                  </a:lnTo>
                  <a:lnTo>
                    <a:pt x="390" y="610"/>
                  </a:lnTo>
                  <a:lnTo>
                    <a:pt x="389" y="610"/>
                  </a:lnTo>
                  <a:lnTo>
                    <a:pt x="390" y="611"/>
                  </a:lnTo>
                  <a:lnTo>
                    <a:pt x="386" y="610"/>
                  </a:lnTo>
                  <a:lnTo>
                    <a:pt x="386" y="614"/>
                  </a:lnTo>
                  <a:lnTo>
                    <a:pt x="383" y="611"/>
                  </a:lnTo>
                  <a:lnTo>
                    <a:pt x="383" y="614"/>
                  </a:lnTo>
                  <a:lnTo>
                    <a:pt x="380" y="617"/>
                  </a:lnTo>
                  <a:lnTo>
                    <a:pt x="378" y="615"/>
                  </a:lnTo>
                  <a:lnTo>
                    <a:pt x="380" y="617"/>
                  </a:lnTo>
                  <a:lnTo>
                    <a:pt x="378" y="618"/>
                  </a:lnTo>
                  <a:lnTo>
                    <a:pt x="374" y="615"/>
                  </a:lnTo>
                  <a:lnTo>
                    <a:pt x="374" y="618"/>
                  </a:lnTo>
                  <a:lnTo>
                    <a:pt x="371" y="620"/>
                  </a:lnTo>
                  <a:lnTo>
                    <a:pt x="373" y="621"/>
                  </a:lnTo>
                  <a:lnTo>
                    <a:pt x="373" y="623"/>
                  </a:lnTo>
                  <a:lnTo>
                    <a:pt x="370" y="624"/>
                  </a:lnTo>
                  <a:lnTo>
                    <a:pt x="368" y="621"/>
                  </a:lnTo>
                  <a:lnTo>
                    <a:pt x="363" y="626"/>
                  </a:lnTo>
                  <a:lnTo>
                    <a:pt x="361" y="627"/>
                  </a:lnTo>
                  <a:lnTo>
                    <a:pt x="367" y="626"/>
                  </a:lnTo>
                  <a:lnTo>
                    <a:pt x="365" y="628"/>
                  </a:lnTo>
                  <a:lnTo>
                    <a:pt x="361" y="627"/>
                  </a:lnTo>
                  <a:lnTo>
                    <a:pt x="361" y="628"/>
                  </a:lnTo>
                  <a:lnTo>
                    <a:pt x="357" y="628"/>
                  </a:lnTo>
                  <a:lnTo>
                    <a:pt x="352" y="634"/>
                  </a:lnTo>
                  <a:lnTo>
                    <a:pt x="354" y="636"/>
                  </a:lnTo>
                  <a:lnTo>
                    <a:pt x="354" y="634"/>
                  </a:lnTo>
                  <a:lnTo>
                    <a:pt x="355" y="633"/>
                  </a:lnTo>
                  <a:lnTo>
                    <a:pt x="360" y="634"/>
                  </a:lnTo>
                  <a:lnTo>
                    <a:pt x="357" y="636"/>
                  </a:lnTo>
                  <a:lnTo>
                    <a:pt x="358" y="637"/>
                  </a:lnTo>
                  <a:lnTo>
                    <a:pt x="361" y="636"/>
                  </a:lnTo>
                  <a:lnTo>
                    <a:pt x="357" y="640"/>
                  </a:lnTo>
                  <a:lnTo>
                    <a:pt x="357" y="637"/>
                  </a:lnTo>
                  <a:lnTo>
                    <a:pt x="357" y="641"/>
                  </a:lnTo>
                  <a:lnTo>
                    <a:pt x="355" y="640"/>
                  </a:lnTo>
                  <a:lnTo>
                    <a:pt x="355" y="643"/>
                  </a:lnTo>
                  <a:lnTo>
                    <a:pt x="354" y="643"/>
                  </a:lnTo>
                  <a:lnTo>
                    <a:pt x="355" y="641"/>
                  </a:lnTo>
                  <a:lnTo>
                    <a:pt x="354" y="641"/>
                  </a:lnTo>
                  <a:lnTo>
                    <a:pt x="352" y="640"/>
                  </a:lnTo>
                  <a:lnTo>
                    <a:pt x="355" y="637"/>
                  </a:lnTo>
                  <a:lnTo>
                    <a:pt x="352" y="637"/>
                  </a:lnTo>
                  <a:lnTo>
                    <a:pt x="354" y="639"/>
                  </a:lnTo>
                  <a:lnTo>
                    <a:pt x="352" y="640"/>
                  </a:lnTo>
                  <a:lnTo>
                    <a:pt x="351" y="639"/>
                  </a:lnTo>
                  <a:lnTo>
                    <a:pt x="352" y="641"/>
                  </a:lnTo>
                  <a:lnTo>
                    <a:pt x="351" y="641"/>
                  </a:lnTo>
                  <a:lnTo>
                    <a:pt x="352" y="643"/>
                  </a:lnTo>
                  <a:lnTo>
                    <a:pt x="352" y="644"/>
                  </a:lnTo>
                  <a:lnTo>
                    <a:pt x="348" y="643"/>
                  </a:lnTo>
                  <a:lnTo>
                    <a:pt x="347" y="646"/>
                  </a:lnTo>
                  <a:lnTo>
                    <a:pt x="339" y="647"/>
                  </a:lnTo>
                  <a:lnTo>
                    <a:pt x="338" y="650"/>
                  </a:lnTo>
                  <a:lnTo>
                    <a:pt x="338" y="647"/>
                  </a:lnTo>
                  <a:lnTo>
                    <a:pt x="337" y="647"/>
                  </a:lnTo>
                  <a:lnTo>
                    <a:pt x="337" y="652"/>
                  </a:lnTo>
                  <a:lnTo>
                    <a:pt x="335" y="654"/>
                  </a:lnTo>
                  <a:lnTo>
                    <a:pt x="335" y="657"/>
                  </a:lnTo>
                  <a:lnTo>
                    <a:pt x="332" y="656"/>
                  </a:lnTo>
                  <a:lnTo>
                    <a:pt x="335" y="654"/>
                  </a:lnTo>
                  <a:lnTo>
                    <a:pt x="334" y="654"/>
                  </a:lnTo>
                  <a:lnTo>
                    <a:pt x="335" y="653"/>
                  </a:lnTo>
                  <a:lnTo>
                    <a:pt x="334" y="652"/>
                  </a:lnTo>
                  <a:lnTo>
                    <a:pt x="335" y="649"/>
                  </a:lnTo>
                  <a:lnTo>
                    <a:pt x="331" y="649"/>
                  </a:lnTo>
                  <a:lnTo>
                    <a:pt x="331" y="650"/>
                  </a:lnTo>
                  <a:lnTo>
                    <a:pt x="328" y="650"/>
                  </a:lnTo>
                  <a:lnTo>
                    <a:pt x="326" y="653"/>
                  </a:lnTo>
                  <a:lnTo>
                    <a:pt x="325" y="652"/>
                  </a:lnTo>
                  <a:lnTo>
                    <a:pt x="325" y="654"/>
                  </a:lnTo>
                  <a:lnTo>
                    <a:pt x="321" y="654"/>
                  </a:lnTo>
                  <a:lnTo>
                    <a:pt x="321" y="656"/>
                  </a:lnTo>
                  <a:lnTo>
                    <a:pt x="319" y="660"/>
                  </a:lnTo>
                  <a:lnTo>
                    <a:pt x="318" y="656"/>
                  </a:lnTo>
                  <a:lnTo>
                    <a:pt x="315" y="657"/>
                  </a:lnTo>
                  <a:lnTo>
                    <a:pt x="316" y="659"/>
                  </a:lnTo>
                  <a:lnTo>
                    <a:pt x="316" y="660"/>
                  </a:lnTo>
                  <a:lnTo>
                    <a:pt x="313" y="660"/>
                  </a:lnTo>
                  <a:lnTo>
                    <a:pt x="312" y="659"/>
                  </a:lnTo>
                  <a:lnTo>
                    <a:pt x="306" y="665"/>
                  </a:lnTo>
                  <a:lnTo>
                    <a:pt x="300" y="663"/>
                  </a:lnTo>
                  <a:lnTo>
                    <a:pt x="302" y="660"/>
                  </a:lnTo>
                  <a:lnTo>
                    <a:pt x="303" y="657"/>
                  </a:lnTo>
                  <a:lnTo>
                    <a:pt x="308" y="659"/>
                  </a:lnTo>
                  <a:lnTo>
                    <a:pt x="300" y="656"/>
                  </a:lnTo>
                  <a:lnTo>
                    <a:pt x="298" y="659"/>
                  </a:lnTo>
                  <a:lnTo>
                    <a:pt x="298" y="662"/>
                  </a:lnTo>
                  <a:lnTo>
                    <a:pt x="293" y="669"/>
                  </a:lnTo>
                  <a:lnTo>
                    <a:pt x="292" y="668"/>
                  </a:lnTo>
                  <a:lnTo>
                    <a:pt x="293" y="672"/>
                  </a:lnTo>
                  <a:lnTo>
                    <a:pt x="290" y="673"/>
                  </a:lnTo>
                  <a:lnTo>
                    <a:pt x="289" y="672"/>
                  </a:lnTo>
                  <a:lnTo>
                    <a:pt x="290" y="670"/>
                  </a:lnTo>
                  <a:lnTo>
                    <a:pt x="287" y="672"/>
                  </a:lnTo>
                  <a:lnTo>
                    <a:pt x="287" y="675"/>
                  </a:lnTo>
                  <a:lnTo>
                    <a:pt x="285" y="675"/>
                  </a:lnTo>
                  <a:lnTo>
                    <a:pt x="283" y="672"/>
                  </a:lnTo>
                  <a:lnTo>
                    <a:pt x="286" y="672"/>
                  </a:lnTo>
                  <a:lnTo>
                    <a:pt x="282" y="666"/>
                  </a:lnTo>
                  <a:lnTo>
                    <a:pt x="282" y="666"/>
                  </a:lnTo>
                  <a:lnTo>
                    <a:pt x="280" y="666"/>
                  </a:lnTo>
                  <a:lnTo>
                    <a:pt x="279" y="668"/>
                  </a:lnTo>
                  <a:lnTo>
                    <a:pt x="282" y="670"/>
                  </a:lnTo>
                  <a:lnTo>
                    <a:pt x="280" y="673"/>
                  </a:lnTo>
                  <a:lnTo>
                    <a:pt x="282" y="676"/>
                  </a:lnTo>
                  <a:lnTo>
                    <a:pt x="280" y="673"/>
                  </a:lnTo>
                  <a:lnTo>
                    <a:pt x="279" y="676"/>
                  </a:lnTo>
                  <a:lnTo>
                    <a:pt x="276" y="678"/>
                  </a:lnTo>
                  <a:lnTo>
                    <a:pt x="274" y="675"/>
                  </a:lnTo>
                  <a:lnTo>
                    <a:pt x="276" y="675"/>
                  </a:lnTo>
                  <a:lnTo>
                    <a:pt x="270" y="670"/>
                  </a:lnTo>
                  <a:lnTo>
                    <a:pt x="270" y="672"/>
                  </a:lnTo>
                  <a:lnTo>
                    <a:pt x="270" y="675"/>
                  </a:lnTo>
                  <a:lnTo>
                    <a:pt x="273" y="678"/>
                  </a:lnTo>
                  <a:lnTo>
                    <a:pt x="267" y="681"/>
                  </a:lnTo>
                  <a:lnTo>
                    <a:pt x="267" y="679"/>
                  </a:lnTo>
                  <a:lnTo>
                    <a:pt x="269" y="678"/>
                  </a:lnTo>
                  <a:lnTo>
                    <a:pt x="267" y="678"/>
                  </a:lnTo>
                  <a:lnTo>
                    <a:pt x="269" y="676"/>
                  </a:lnTo>
                  <a:lnTo>
                    <a:pt x="270" y="676"/>
                  </a:lnTo>
                  <a:lnTo>
                    <a:pt x="269" y="672"/>
                  </a:lnTo>
                  <a:lnTo>
                    <a:pt x="273" y="668"/>
                  </a:lnTo>
                  <a:lnTo>
                    <a:pt x="273" y="669"/>
                  </a:lnTo>
                  <a:lnTo>
                    <a:pt x="276" y="669"/>
                  </a:lnTo>
                  <a:lnTo>
                    <a:pt x="277" y="668"/>
                  </a:lnTo>
                  <a:lnTo>
                    <a:pt x="276" y="666"/>
                  </a:lnTo>
                  <a:lnTo>
                    <a:pt x="283" y="663"/>
                  </a:lnTo>
                  <a:lnTo>
                    <a:pt x="283" y="662"/>
                  </a:lnTo>
                  <a:lnTo>
                    <a:pt x="282" y="662"/>
                  </a:lnTo>
                  <a:lnTo>
                    <a:pt x="296" y="647"/>
                  </a:lnTo>
                  <a:lnTo>
                    <a:pt x="306" y="643"/>
                  </a:lnTo>
                  <a:lnTo>
                    <a:pt x="303" y="644"/>
                  </a:lnTo>
                  <a:lnTo>
                    <a:pt x="306" y="646"/>
                  </a:lnTo>
                  <a:lnTo>
                    <a:pt x="312" y="644"/>
                  </a:lnTo>
                  <a:lnTo>
                    <a:pt x="312" y="646"/>
                  </a:lnTo>
                  <a:lnTo>
                    <a:pt x="309" y="647"/>
                  </a:lnTo>
                  <a:lnTo>
                    <a:pt x="311" y="647"/>
                  </a:lnTo>
                  <a:lnTo>
                    <a:pt x="311" y="649"/>
                  </a:lnTo>
                  <a:lnTo>
                    <a:pt x="313" y="653"/>
                  </a:lnTo>
                  <a:lnTo>
                    <a:pt x="316" y="652"/>
                  </a:lnTo>
                  <a:lnTo>
                    <a:pt x="315" y="650"/>
                  </a:lnTo>
                  <a:lnTo>
                    <a:pt x="313" y="647"/>
                  </a:lnTo>
                  <a:lnTo>
                    <a:pt x="319" y="647"/>
                  </a:lnTo>
                  <a:lnTo>
                    <a:pt x="319" y="650"/>
                  </a:lnTo>
                  <a:lnTo>
                    <a:pt x="324" y="650"/>
                  </a:lnTo>
                  <a:lnTo>
                    <a:pt x="322" y="649"/>
                  </a:lnTo>
                  <a:lnTo>
                    <a:pt x="324" y="649"/>
                  </a:lnTo>
                  <a:lnTo>
                    <a:pt x="318" y="646"/>
                  </a:lnTo>
                  <a:lnTo>
                    <a:pt x="321" y="634"/>
                  </a:lnTo>
                  <a:lnTo>
                    <a:pt x="331" y="626"/>
                  </a:lnTo>
                  <a:lnTo>
                    <a:pt x="342" y="621"/>
                  </a:lnTo>
                  <a:lnTo>
                    <a:pt x="341" y="621"/>
                  </a:lnTo>
                  <a:lnTo>
                    <a:pt x="342" y="620"/>
                  </a:lnTo>
                  <a:lnTo>
                    <a:pt x="348" y="614"/>
                  </a:lnTo>
                  <a:lnTo>
                    <a:pt x="345" y="617"/>
                  </a:lnTo>
                  <a:lnTo>
                    <a:pt x="347" y="615"/>
                  </a:lnTo>
                  <a:lnTo>
                    <a:pt x="350" y="617"/>
                  </a:lnTo>
                  <a:lnTo>
                    <a:pt x="352" y="618"/>
                  </a:lnTo>
                  <a:lnTo>
                    <a:pt x="351" y="611"/>
                  </a:lnTo>
                  <a:lnTo>
                    <a:pt x="352" y="610"/>
                  </a:lnTo>
                  <a:lnTo>
                    <a:pt x="358" y="600"/>
                  </a:lnTo>
                  <a:lnTo>
                    <a:pt x="363" y="598"/>
                  </a:lnTo>
                  <a:lnTo>
                    <a:pt x="365" y="594"/>
                  </a:lnTo>
                  <a:lnTo>
                    <a:pt x="370" y="592"/>
                  </a:lnTo>
                  <a:lnTo>
                    <a:pt x="370" y="595"/>
                  </a:lnTo>
                  <a:lnTo>
                    <a:pt x="374" y="594"/>
                  </a:lnTo>
                  <a:lnTo>
                    <a:pt x="374" y="592"/>
                  </a:lnTo>
                  <a:lnTo>
                    <a:pt x="374" y="592"/>
                  </a:lnTo>
                  <a:lnTo>
                    <a:pt x="374" y="594"/>
                  </a:lnTo>
                  <a:lnTo>
                    <a:pt x="371" y="595"/>
                  </a:lnTo>
                  <a:lnTo>
                    <a:pt x="371" y="589"/>
                  </a:lnTo>
                  <a:lnTo>
                    <a:pt x="370" y="589"/>
                  </a:lnTo>
                  <a:lnTo>
                    <a:pt x="371" y="574"/>
                  </a:lnTo>
                  <a:lnTo>
                    <a:pt x="374" y="571"/>
                  </a:lnTo>
                  <a:lnTo>
                    <a:pt x="380" y="572"/>
                  </a:lnTo>
                  <a:lnTo>
                    <a:pt x="376" y="569"/>
                  </a:lnTo>
                  <a:lnTo>
                    <a:pt x="374" y="571"/>
                  </a:lnTo>
                  <a:lnTo>
                    <a:pt x="371" y="566"/>
                  </a:lnTo>
                  <a:lnTo>
                    <a:pt x="373" y="563"/>
                  </a:lnTo>
                  <a:lnTo>
                    <a:pt x="377" y="556"/>
                  </a:lnTo>
                  <a:lnTo>
                    <a:pt x="378" y="555"/>
                  </a:lnTo>
                  <a:lnTo>
                    <a:pt x="383" y="552"/>
                  </a:lnTo>
                  <a:lnTo>
                    <a:pt x="380" y="550"/>
                  </a:lnTo>
                  <a:lnTo>
                    <a:pt x="383" y="546"/>
                  </a:lnTo>
                  <a:lnTo>
                    <a:pt x="384" y="543"/>
                  </a:lnTo>
                  <a:lnTo>
                    <a:pt x="386" y="537"/>
                  </a:lnTo>
                  <a:lnTo>
                    <a:pt x="384" y="539"/>
                  </a:lnTo>
                  <a:lnTo>
                    <a:pt x="384" y="543"/>
                  </a:lnTo>
                  <a:lnTo>
                    <a:pt x="380" y="548"/>
                  </a:lnTo>
                  <a:lnTo>
                    <a:pt x="378" y="548"/>
                  </a:lnTo>
                  <a:lnTo>
                    <a:pt x="360" y="556"/>
                  </a:lnTo>
                  <a:lnTo>
                    <a:pt x="358" y="555"/>
                  </a:lnTo>
                  <a:lnTo>
                    <a:pt x="357" y="552"/>
                  </a:lnTo>
                  <a:lnTo>
                    <a:pt x="354" y="549"/>
                  </a:lnTo>
                  <a:lnTo>
                    <a:pt x="355" y="545"/>
                  </a:lnTo>
                  <a:lnTo>
                    <a:pt x="357" y="543"/>
                  </a:lnTo>
                  <a:lnTo>
                    <a:pt x="355" y="543"/>
                  </a:lnTo>
                  <a:lnTo>
                    <a:pt x="361" y="543"/>
                  </a:lnTo>
                  <a:lnTo>
                    <a:pt x="364" y="548"/>
                  </a:lnTo>
                  <a:lnTo>
                    <a:pt x="364" y="546"/>
                  </a:lnTo>
                  <a:lnTo>
                    <a:pt x="361" y="542"/>
                  </a:lnTo>
                  <a:lnTo>
                    <a:pt x="357" y="540"/>
                  </a:lnTo>
                  <a:lnTo>
                    <a:pt x="354" y="537"/>
                  </a:lnTo>
                  <a:lnTo>
                    <a:pt x="355" y="540"/>
                  </a:lnTo>
                  <a:lnTo>
                    <a:pt x="351" y="548"/>
                  </a:lnTo>
                  <a:lnTo>
                    <a:pt x="350" y="545"/>
                  </a:lnTo>
                  <a:lnTo>
                    <a:pt x="351" y="543"/>
                  </a:lnTo>
                  <a:lnTo>
                    <a:pt x="350" y="543"/>
                  </a:lnTo>
                  <a:lnTo>
                    <a:pt x="350" y="546"/>
                  </a:lnTo>
                  <a:lnTo>
                    <a:pt x="350" y="550"/>
                  </a:lnTo>
                  <a:lnTo>
                    <a:pt x="348" y="552"/>
                  </a:lnTo>
                  <a:lnTo>
                    <a:pt x="350" y="550"/>
                  </a:lnTo>
                  <a:lnTo>
                    <a:pt x="348" y="549"/>
                  </a:lnTo>
                  <a:lnTo>
                    <a:pt x="348" y="550"/>
                  </a:lnTo>
                  <a:lnTo>
                    <a:pt x="351" y="561"/>
                  </a:lnTo>
                  <a:lnTo>
                    <a:pt x="348" y="563"/>
                  </a:lnTo>
                  <a:lnTo>
                    <a:pt x="345" y="563"/>
                  </a:lnTo>
                  <a:lnTo>
                    <a:pt x="338" y="550"/>
                  </a:lnTo>
                  <a:lnTo>
                    <a:pt x="334" y="549"/>
                  </a:lnTo>
                  <a:lnTo>
                    <a:pt x="335" y="545"/>
                  </a:lnTo>
                  <a:lnTo>
                    <a:pt x="332" y="545"/>
                  </a:lnTo>
                  <a:lnTo>
                    <a:pt x="332" y="548"/>
                  </a:lnTo>
                  <a:lnTo>
                    <a:pt x="329" y="550"/>
                  </a:lnTo>
                  <a:lnTo>
                    <a:pt x="328" y="548"/>
                  </a:lnTo>
                  <a:lnTo>
                    <a:pt x="324" y="546"/>
                  </a:lnTo>
                  <a:lnTo>
                    <a:pt x="322" y="545"/>
                  </a:lnTo>
                  <a:lnTo>
                    <a:pt x="324" y="543"/>
                  </a:lnTo>
                  <a:lnTo>
                    <a:pt x="322" y="540"/>
                  </a:lnTo>
                  <a:lnTo>
                    <a:pt x="313" y="549"/>
                  </a:lnTo>
                  <a:lnTo>
                    <a:pt x="312" y="548"/>
                  </a:lnTo>
                  <a:lnTo>
                    <a:pt x="305" y="549"/>
                  </a:lnTo>
                  <a:lnTo>
                    <a:pt x="305" y="550"/>
                  </a:lnTo>
                  <a:lnTo>
                    <a:pt x="303" y="552"/>
                  </a:lnTo>
                  <a:close/>
                  <a:moveTo>
                    <a:pt x="812" y="668"/>
                  </a:moveTo>
                  <a:lnTo>
                    <a:pt x="815" y="673"/>
                  </a:lnTo>
                  <a:lnTo>
                    <a:pt x="812" y="672"/>
                  </a:lnTo>
                  <a:lnTo>
                    <a:pt x="818" y="681"/>
                  </a:lnTo>
                  <a:lnTo>
                    <a:pt x="819" y="682"/>
                  </a:lnTo>
                  <a:lnTo>
                    <a:pt x="818" y="683"/>
                  </a:lnTo>
                  <a:lnTo>
                    <a:pt x="819" y="686"/>
                  </a:lnTo>
                  <a:lnTo>
                    <a:pt x="816" y="685"/>
                  </a:lnTo>
                  <a:lnTo>
                    <a:pt x="815" y="682"/>
                  </a:lnTo>
                  <a:lnTo>
                    <a:pt x="815" y="681"/>
                  </a:lnTo>
                  <a:lnTo>
                    <a:pt x="810" y="676"/>
                  </a:lnTo>
                  <a:lnTo>
                    <a:pt x="809" y="672"/>
                  </a:lnTo>
                  <a:lnTo>
                    <a:pt x="812" y="672"/>
                  </a:lnTo>
                  <a:lnTo>
                    <a:pt x="809" y="670"/>
                  </a:lnTo>
                  <a:lnTo>
                    <a:pt x="812" y="668"/>
                  </a:lnTo>
                  <a:close/>
                  <a:moveTo>
                    <a:pt x="841" y="668"/>
                  </a:moveTo>
                  <a:lnTo>
                    <a:pt x="842" y="669"/>
                  </a:lnTo>
                  <a:lnTo>
                    <a:pt x="842" y="673"/>
                  </a:lnTo>
                  <a:lnTo>
                    <a:pt x="841" y="675"/>
                  </a:lnTo>
                  <a:lnTo>
                    <a:pt x="839" y="672"/>
                  </a:lnTo>
                  <a:lnTo>
                    <a:pt x="839" y="675"/>
                  </a:lnTo>
                  <a:lnTo>
                    <a:pt x="838" y="675"/>
                  </a:lnTo>
                  <a:lnTo>
                    <a:pt x="838" y="672"/>
                  </a:lnTo>
                  <a:lnTo>
                    <a:pt x="839" y="670"/>
                  </a:lnTo>
                  <a:lnTo>
                    <a:pt x="839" y="668"/>
                  </a:lnTo>
                  <a:lnTo>
                    <a:pt x="841" y="668"/>
                  </a:lnTo>
                  <a:close/>
                  <a:moveTo>
                    <a:pt x="835" y="662"/>
                  </a:moveTo>
                  <a:lnTo>
                    <a:pt x="838" y="666"/>
                  </a:lnTo>
                  <a:lnTo>
                    <a:pt x="835" y="668"/>
                  </a:lnTo>
                  <a:lnTo>
                    <a:pt x="836" y="670"/>
                  </a:lnTo>
                  <a:lnTo>
                    <a:pt x="835" y="669"/>
                  </a:lnTo>
                  <a:lnTo>
                    <a:pt x="834" y="663"/>
                  </a:lnTo>
                  <a:lnTo>
                    <a:pt x="835" y="662"/>
                  </a:lnTo>
                  <a:close/>
                  <a:moveTo>
                    <a:pt x="838" y="665"/>
                  </a:moveTo>
                  <a:lnTo>
                    <a:pt x="835" y="660"/>
                  </a:lnTo>
                  <a:lnTo>
                    <a:pt x="838" y="657"/>
                  </a:lnTo>
                  <a:lnTo>
                    <a:pt x="838" y="656"/>
                  </a:lnTo>
                  <a:lnTo>
                    <a:pt x="836" y="656"/>
                  </a:lnTo>
                  <a:lnTo>
                    <a:pt x="836" y="653"/>
                  </a:lnTo>
                  <a:lnTo>
                    <a:pt x="839" y="652"/>
                  </a:lnTo>
                  <a:lnTo>
                    <a:pt x="836" y="652"/>
                  </a:lnTo>
                  <a:lnTo>
                    <a:pt x="841" y="650"/>
                  </a:lnTo>
                  <a:lnTo>
                    <a:pt x="836" y="649"/>
                  </a:lnTo>
                  <a:lnTo>
                    <a:pt x="841" y="649"/>
                  </a:lnTo>
                  <a:lnTo>
                    <a:pt x="839" y="646"/>
                  </a:lnTo>
                  <a:lnTo>
                    <a:pt x="845" y="644"/>
                  </a:lnTo>
                  <a:lnTo>
                    <a:pt x="851" y="654"/>
                  </a:lnTo>
                  <a:lnTo>
                    <a:pt x="849" y="663"/>
                  </a:lnTo>
                  <a:lnTo>
                    <a:pt x="849" y="662"/>
                  </a:lnTo>
                  <a:lnTo>
                    <a:pt x="848" y="666"/>
                  </a:lnTo>
                  <a:lnTo>
                    <a:pt x="847" y="669"/>
                  </a:lnTo>
                  <a:lnTo>
                    <a:pt x="844" y="668"/>
                  </a:lnTo>
                  <a:lnTo>
                    <a:pt x="845" y="666"/>
                  </a:lnTo>
                  <a:lnTo>
                    <a:pt x="845" y="662"/>
                  </a:lnTo>
                  <a:lnTo>
                    <a:pt x="844" y="666"/>
                  </a:lnTo>
                  <a:lnTo>
                    <a:pt x="841" y="666"/>
                  </a:lnTo>
                  <a:lnTo>
                    <a:pt x="845" y="662"/>
                  </a:lnTo>
                  <a:lnTo>
                    <a:pt x="844" y="654"/>
                  </a:lnTo>
                  <a:lnTo>
                    <a:pt x="844" y="662"/>
                  </a:lnTo>
                  <a:lnTo>
                    <a:pt x="841" y="665"/>
                  </a:lnTo>
                  <a:lnTo>
                    <a:pt x="841" y="659"/>
                  </a:lnTo>
                  <a:lnTo>
                    <a:pt x="839" y="660"/>
                  </a:lnTo>
                  <a:lnTo>
                    <a:pt x="841" y="665"/>
                  </a:lnTo>
                  <a:lnTo>
                    <a:pt x="839" y="666"/>
                  </a:lnTo>
                  <a:lnTo>
                    <a:pt x="838" y="665"/>
                  </a:lnTo>
                  <a:close/>
                  <a:moveTo>
                    <a:pt x="808" y="639"/>
                  </a:moveTo>
                  <a:lnTo>
                    <a:pt x="808" y="643"/>
                  </a:lnTo>
                  <a:lnTo>
                    <a:pt x="805" y="643"/>
                  </a:lnTo>
                  <a:lnTo>
                    <a:pt x="802" y="646"/>
                  </a:lnTo>
                  <a:lnTo>
                    <a:pt x="799" y="646"/>
                  </a:lnTo>
                  <a:lnTo>
                    <a:pt x="802" y="641"/>
                  </a:lnTo>
                  <a:lnTo>
                    <a:pt x="805" y="640"/>
                  </a:lnTo>
                  <a:lnTo>
                    <a:pt x="802" y="639"/>
                  </a:lnTo>
                  <a:lnTo>
                    <a:pt x="808" y="639"/>
                  </a:lnTo>
                  <a:close/>
                  <a:moveTo>
                    <a:pt x="825" y="633"/>
                  </a:moveTo>
                  <a:lnTo>
                    <a:pt x="825" y="636"/>
                  </a:lnTo>
                  <a:lnTo>
                    <a:pt x="822" y="637"/>
                  </a:lnTo>
                  <a:lnTo>
                    <a:pt x="825" y="636"/>
                  </a:lnTo>
                  <a:lnTo>
                    <a:pt x="829" y="640"/>
                  </a:lnTo>
                  <a:lnTo>
                    <a:pt x="828" y="640"/>
                  </a:lnTo>
                  <a:lnTo>
                    <a:pt x="829" y="646"/>
                  </a:lnTo>
                  <a:lnTo>
                    <a:pt x="828" y="644"/>
                  </a:lnTo>
                  <a:lnTo>
                    <a:pt x="825" y="646"/>
                  </a:lnTo>
                  <a:lnTo>
                    <a:pt x="823" y="644"/>
                  </a:lnTo>
                  <a:lnTo>
                    <a:pt x="825" y="643"/>
                  </a:lnTo>
                  <a:lnTo>
                    <a:pt x="821" y="641"/>
                  </a:lnTo>
                  <a:lnTo>
                    <a:pt x="819" y="640"/>
                  </a:lnTo>
                  <a:lnTo>
                    <a:pt x="819" y="636"/>
                  </a:lnTo>
                  <a:lnTo>
                    <a:pt x="821" y="636"/>
                  </a:lnTo>
                  <a:lnTo>
                    <a:pt x="822" y="633"/>
                  </a:lnTo>
                  <a:lnTo>
                    <a:pt x="825" y="633"/>
                  </a:lnTo>
                  <a:close/>
                  <a:moveTo>
                    <a:pt x="823" y="659"/>
                  </a:moveTo>
                  <a:lnTo>
                    <a:pt x="826" y="662"/>
                  </a:lnTo>
                  <a:lnTo>
                    <a:pt x="823" y="663"/>
                  </a:lnTo>
                  <a:lnTo>
                    <a:pt x="826" y="662"/>
                  </a:lnTo>
                  <a:lnTo>
                    <a:pt x="829" y="663"/>
                  </a:lnTo>
                  <a:lnTo>
                    <a:pt x="829" y="668"/>
                  </a:lnTo>
                  <a:lnTo>
                    <a:pt x="826" y="668"/>
                  </a:lnTo>
                  <a:lnTo>
                    <a:pt x="826" y="669"/>
                  </a:lnTo>
                  <a:lnTo>
                    <a:pt x="829" y="669"/>
                  </a:lnTo>
                  <a:lnTo>
                    <a:pt x="831" y="666"/>
                  </a:lnTo>
                  <a:lnTo>
                    <a:pt x="832" y="668"/>
                  </a:lnTo>
                  <a:lnTo>
                    <a:pt x="831" y="672"/>
                  </a:lnTo>
                  <a:lnTo>
                    <a:pt x="829" y="672"/>
                  </a:lnTo>
                  <a:lnTo>
                    <a:pt x="831" y="673"/>
                  </a:lnTo>
                  <a:lnTo>
                    <a:pt x="828" y="675"/>
                  </a:lnTo>
                  <a:lnTo>
                    <a:pt x="832" y="675"/>
                  </a:lnTo>
                  <a:lnTo>
                    <a:pt x="831" y="676"/>
                  </a:lnTo>
                  <a:lnTo>
                    <a:pt x="832" y="679"/>
                  </a:lnTo>
                  <a:lnTo>
                    <a:pt x="831" y="679"/>
                  </a:lnTo>
                  <a:lnTo>
                    <a:pt x="832" y="682"/>
                  </a:lnTo>
                  <a:lnTo>
                    <a:pt x="831" y="682"/>
                  </a:lnTo>
                  <a:lnTo>
                    <a:pt x="831" y="685"/>
                  </a:lnTo>
                  <a:lnTo>
                    <a:pt x="826" y="683"/>
                  </a:lnTo>
                  <a:lnTo>
                    <a:pt x="828" y="682"/>
                  </a:lnTo>
                  <a:lnTo>
                    <a:pt x="825" y="682"/>
                  </a:lnTo>
                  <a:lnTo>
                    <a:pt x="826" y="681"/>
                  </a:lnTo>
                  <a:lnTo>
                    <a:pt x="825" y="678"/>
                  </a:lnTo>
                  <a:lnTo>
                    <a:pt x="825" y="675"/>
                  </a:lnTo>
                  <a:lnTo>
                    <a:pt x="823" y="678"/>
                  </a:lnTo>
                  <a:lnTo>
                    <a:pt x="823" y="676"/>
                  </a:lnTo>
                  <a:lnTo>
                    <a:pt x="822" y="678"/>
                  </a:lnTo>
                  <a:lnTo>
                    <a:pt x="821" y="676"/>
                  </a:lnTo>
                  <a:lnTo>
                    <a:pt x="822" y="675"/>
                  </a:lnTo>
                  <a:lnTo>
                    <a:pt x="821" y="673"/>
                  </a:lnTo>
                  <a:lnTo>
                    <a:pt x="823" y="673"/>
                  </a:lnTo>
                  <a:lnTo>
                    <a:pt x="821" y="672"/>
                  </a:lnTo>
                  <a:lnTo>
                    <a:pt x="821" y="673"/>
                  </a:lnTo>
                  <a:lnTo>
                    <a:pt x="821" y="670"/>
                  </a:lnTo>
                  <a:lnTo>
                    <a:pt x="819" y="668"/>
                  </a:lnTo>
                  <a:lnTo>
                    <a:pt x="821" y="670"/>
                  </a:lnTo>
                  <a:lnTo>
                    <a:pt x="819" y="670"/>
                  </a:lnTo>
                  <a:lnTo>
                    <a:pt x="818" y="669"/>
                  </a:lnTo>
                  <a:lnTo>
                    <a:pt x="816" y="666"/>
                  </a:lnTo>
                  <a:lnTo>
                    <a:pt x="813" y="669"/>
                  </a:lnTo>
                  <a:lnTo>
                    <a:pt x="815" y="666"/>
                  </a:lnTo>
                  <a:lnTo>
                    <a:pt x="809" y="666"/>
                  </a:lnTo>
                  <a:lnTo>
                    <a:pt x="809" y="665"/>
                  </a:lnTo>
                  <a:lnTo>
                    <a:pt x="810" y="663"/>
                  </a:lnTo>
                  <a:lnTo>
                    <a:pt x="816" y="665"/>
                  </a:lnTo>
                  <a:lnTo>
                    <a:pt x="813" y="663"/>
                  </a:lnTo>
                  <a:lnTo>
                    <a:pt x="812" y="662"/>
                  </a:lnTo>
                  <a:lnTo>
                    <a:pt x="813" y="662"/>
                  </a:lnTo>
                  <a:lnTo>
                    <a:pt x="810" y="660"/>
                  </a:lnTo>
                  <a:lnTo>
                    <a:pt x="812" y="657"/>
                  </a:lnTo>
                  <a:lnTo>
                    <a:pt x="815" y="656"/>
                  </a:lnTo>
                  <a:lnTo>
                    <a:pt x="809" y="657"/>
                  </a:lnTo>
                  <a:lnTo>
                    <a:pt x="808" y="656"/>
                  </a:lnTo>
                  <a:lnTo>
                    <a:pt x="806" y="652"/>
                  </a:lnTo>
                  <a:lnTo>
                    <a:pt x="809" y="652"/>
                  </a:lnTo>
                  <a:lnTo>
                    <a:pt x="810" y="647"/>
                  </a:lnTo>
                  <a:lnTo>
                    <a:pt x="809" y="646"/>
                  </a:lnTo>
                  <a:lnTo>
                    <a:pt x="809" y="639"/>
                  </a:lnTo>
                  <a:lnTo>
                    <a:pt x="802" y="637"/>
                  </a:lnTo>
                  <a:lnTo>
                    <a:pt x="802" y="634"/>
                  </a:lnTo>
                  <a:lnTo>
                    <a:pt x="803" y="634"/>
                  </a:lnTo>
                  <a:lnTo>
                    <a:pt x="802" y="633"/>
                  </a:lnTo>
                  <a:lnTo>
                    <a:pt x="808" y="633"/>
                  </a:lnTo>
                  <a:lnTo>
                    <a:pt x="808" y="634"/>
                  </a:lnTo>
                  <a:lnTo>
                    <a:pt x="810" y="633"/>
                  </a:lnTo>
                  <a:lnTo>
                    <a:pt x="812" y="636"/>
                  </a:lnTo>
                  <a:lnTo>
                    <a:pt x="813" y="637"/>
                  </a:lnTo>
                  <a:lnTo>
                    <a:pt x="810" y="640"/>
                  </a:lnTo>
                  <a:lnTo>
                    <a:pt x="812" y="641"/>
                  </a:lnTo>
                  <a:lnTo>
                    <a:pt x="818" y="644"/>
                  </a:lnTo>
                  <a:lnTo>
                    <a:pt x="822" y="649"/>
                  </a:lnTo>
                  <a:lnTo>
                    <a:pt x="823" y="656"/>
                  </a:lnTo>
                  <a:lnTo>
                    <a:pt x="825" y="654"/>
                  </a:lnTo>
                  <a:lnTo>
                    <a:pt x="826" y="659"/>
                  </a:lnTo>
                  <a:lnTo>
                    <a:pt x="829" y="660"/>
                  </a:lnTo>
                  <a:lnTo>
                    <a:pt x="828" y="662"/>
                  </a:lnTo>
                  <a:lnTo>
                    <a:pt x="822" y="656"/>
                  </a:lnTo>
                  <a:lnTo>
                    <a:pt x="821" y="657"/>
                  </a:lnTo>
                  <a:lnTo>
                    <a:pt x="822" y="657"/>
                  </a:lnTo>
                  <a:lnTo>
                    <a:pt x="819" y="660"/>
                  </a:lnTo>
                  <a:lnTo>
                    <a:pt x="823" y="659"/>
                  </a:lnTo>
                  <a:close/>
                  <a:moveTo>
                    <a:pt x="819" y="628"/>
                  </a:moveTo>
                  <a:lnTo>
                    <a:pt x="821" y="630"/>
                  </a:lnTo>
                  <a:lnTo>
                    <a:pt x="819" y="634"/>
                  </a:lnTo>
                  <a:lnTo>
                    <a:pt x="816" y="636"/>
                  </a:lnTo>
                  <a:lnTo>
                    <a:pt x="812" y="633"/>
                  </a:lnTo>
                  <a:lnTo>
                    <a:pt x="815" y="628"/>
                  </a:lnTo>
                  <a:lnTo>
                    <a:pt x="819" y="628"/>
                  </a:lnTo>
                  <a:close/>
                  <a:moveTo>
                    <a:pt x="825" y="628"/>
                  </a:moveTo>
                  <a:lnTo>
                    <a:pt x="828" y="631"/>
                  </a:lnTo>
                  <a:lnTo>
                    <a:pt x="831" y="633"/>
                  </a:lnTo>
                  <a:lnTo>
                    <a:pt x="832" y="637"/>
                  </a:lnTo>
                  <a:lnTo>
                    <a:pt x="831" y="640"/>
                  </a:lnTo>
                  <a:lnTo>
                    <a:pt x="826" y="636"/>
                  </a:lnTo>
                  <a:lnTo>
                    <a:pt x="825" y="634"/>
                  </a:lnTo>
                  <a:lnTo>
                    <a:pt x="825" y="628"/>
                  </a:lnTo>
                  <a:close/>
                  <a:moveTo>
                    <a:pt x="816" y="618"/>
                  </a:moveTo>
                  <a:lnTo>
                    <a:pt x="822" y="624"/>
                  </a:lnTo>
                  <a:lnTo>
                    <a:pt x="818" y="626"/>
                  </a:lnTo>
                  <a:lnTo>
                    <a:pt x="818" y="627"/>
                  </a:lnTo>
                  <a:lnTo>
                    <a:pt x="818" y="627"/>
                  </a:lnTo>
                  <a:lnTo>
                    <a:pt x="815" y="627"/>
                  </a:lnTo>
                  <a:lnTo>
                    <a:pt x="815" y="624"/>
                  </a:lnTo>
                  <a:lnTo>
                    <a:pt x="815" y="623"/>
                  </a:lnTo>
                  <a:lnTo>
                    <a:pt x="813" y="617"/>
                  </a:lnTo>
                  <a:lnTo>
                    <a:pt x="816" y="618"/>
                  </a:lnTo>
                  <a:close/>
                  <a:moveTo>
                    <a:pt x="796" y="640"/>
                  </a:moveTo>
                  <a:lnTo>
                    <a:pt x="795" y="640"/>
                  </a:lnTo>
                  <a:lnTo>
                    <a:pt x="795" y="633"/>
                  </a:lnTo>
                  <a:lnTo>
                    <a:pt x="793" y="637"/>
                  </a:lnTo>
                  <a:lnTo>
                    <a:pt x="792" y="637"/>
                  </a:lnTo>
                  <a:lnTo>
                    <a:pt x="793" y="639"/>
                  </a:lnTo>
                  <a:lnTo>
                    <a:pt x="793" y="643"/>
                  </a:lnTo>
                  <a:lnTo>
                    <a:pt x="792" y="641"/>
                  </a:lnTo>
                  <a:lnTo>
                    <a:pt x="792" y="639"/>
                  </a:lnTo>
                  <a:lnTo>
                    <a:pt x="790" y="636"/>
                  </a:lnTo>
                  <a:lnTo>
                    <a:pt x="793" y="633"/>
                  </a:lnTo>
                  <a:lnTo>
                    <a:pt x="790" y="634"/>
                  </a:lnTo>
                  <a:lnTo>
                    <a:pt x="790" y="631"/>
                  </a:lnTo>
                  <a:lnTo>
                    <a:pt x="792" y="630"/>
                  </a:lnTo>
                  <a:lnTo>
                    <a:pt x="793" y="631"/>
                  </a:lnTo>
                  <a:lnTo>
                    <a:pt x="793" y="630"/>
                  </a:lnTo>
                  <a:lnTo>
                    <a:pt x="795" y="631"/>
                  </a:lnTo>
                  <a:lnTo>
                    <a:pt x="795" y="628"/>
                  </a:lnTo>
                  <a:lnTo>
                    <a:pt x="795" y="626"/>
                  </a:lnTo>
                  <a:lnTo>
                    <a:pt x="793" y="627"/>
                  </a:lnTo>
                  <a:lnTo>
                    <a:pt x="790" y="626"/>
                  </a:lnTo>
                  <a:lnTo>
                    <a:pt x="793" y="623"/>
                  </a:lnTo>
                  <a:lnTo>
                    <a:pt x="790" y="624"/>
                  </a:lnTo>
                  <a:lnTo>
                    <a:pt x="792" y="621"/>
                  </a:lnTo>
                  <a:lnTo>
                    <a:pt x="790" y="623"/>
                  </a:lnTo>
                  <a:lnTo>
                    <a:pt x="789" y="620"/>
                  </a:lnTo>
                  <a:lnTo>
                    <a:pt x="789" y="615"/>
                  </a:lnTo>
                  <a:lnTo>
                    <a:pt x="790" y="617"/>
                  </a:lnTo>
                  <a:lnTo>
                    <a:pt x="790" y="614"/>
                  </a:lnTo>
                  <a:lnTo>
                    <a:pt x="793" y="615"/>
                  </a:lnTo>
                  <a:lnTo>
                    <a:pt x="790" y="613"/>
                  </a:lnTo>
                  <a:lnTo>
                    <a:pt x="796" y="615"/>
                  </a:lnTo>
                  <a:lnTo>
                    <a:pt x="796" y="617"/>
                  </a:lnTo>
                  <a:lnTo>
                    <a:pt x="796" y="620"/>
                  </a:lnTo>
                  <a:lnTo>
                    <a:pt x="795" y="623"/>
                  </a:lnTo>
                  <a:lnTo>
                    <a:pt x="797" y="620"/>
                  </a:lnTo>
                  <a:lnTo>
                    <a:pt x="797" y="617"/>
                  </a:lnTo>
                  <a:lnTo>
                    <a:pt x="800" y="618"/>
                  </a:lnTo>
                  <a:lnTo>
                    <a:pt x="799" y="621"/>
                  </a:lnTo>
                  <a:lnTo>
                    <a:pt x="800" y="624"/>
                  </a:lnTo>
                  <a:lnTo>
                    <a:pt x="800" y="626"/>
                  </a:lnTo>
                  <a:lnTo>
                    <a:pt x="797" y="624"/>
                  </a:lnTo>
                  <a:lnTo>
                    <a:pt x="797" y="624"/>
                  </a:lnTo>
                  <a:lnTo>
                    <a:pt x="797" y="627"/>
                  </a:lnTo>
                  <a:lnTo>
                    <a:pt x="799" y="630"/>
                  </a:lnTo>
                  <a:lnTo>
                    <a:pt x="797" y="630"/>
                  </a:lnTo>
                  <a:lnTo>
                    <a:pt x="797" y="634"/>
                  </a:lnTo>
                  <a:lnTo>
                    <a:pt x="796" y="631"/>
                  </a:lnTo>
                  <a:lnTo>
                    <a:pt x="796" y="634"/>
                  </a:lnTo>
                  <a:lnTo>
                    <a:pt x="797" y="636"/>
                  </a:lnTo>
                  <a:lnTo>
                    <a:pt x="796" y="637"/>
                  </a:lnTo>
                  <a:lnTo>
                    <a:pt x="796" y="640"/>
                  </a:lnTo>
                  <a:close/>
                  <a:moveTo>
                    <a:pt x="812" y="611"/>
                  </a:moveTo>
                  <a:lnTo>
                    <a:pt x="815" y="615"/>
                  </a:lnTo>
                  <a:lnTo>
                    <a:pt x="813" y="617"/>
                  </a:lnTo>
                  <a:lnTo>
                    <a:pt x="815" y="623"/>
                  </a:lnTo>
                  <a:lnTo>
                    <a:pt x="813" y="624"/>
                  </a:lnTo>
                  <a:lnTo>
                    <a:pt x="808" y="615"/>
                  </a:lnTo>
                  <a:lnTo>
                    <a:pt x="808" y="620"/>
                  </a:lnTo>
                  <a:lnTo>
                    <a:pt x="809" y="620"/>
                  </a:lnTo>
                  <a:lnTo>
                    <a:pt x="809" y="623"/>
                  </a:lnTo>
                  <a:lnTo>
                    <a:pt x="812" y="623"/>
                  </a:lnTo>
                  <a:lnTo>
                    <a:pt x="810" y="624"/>
                  </a:lnTo>
                  <a:lnTo>
                    <a:pt x="812" y="627"/>
                  </a:lnTo>
                  <a:lnTo>
                    <a:pt x="810" y="628"/>
                  </a:lnTo>
                  <a:lnTo>
                    <a:pt x="806" y="627"/>
                  </a:lnTo>
                  <a:lnTo>
                    <a:pt x="806" y="628"/>
                  </a:lnTo>
                  <a:lnTo>
                    <a:pt x="803" y="630"/>
                  </a:lnTo>
                  <a:lnTo>
                    <a:pt x="802" y="628"/>
                  </a:lnTo>
                  <a:lnTo>
                    <a:pt x="802" y="626"/>
                  </a:lnTo>
                  <a:lnTo>
                    <a:pt x="800" y="626"/>
                  </a:lnTo>
                  <a:lnTo>
                    <a:pt x="802" y="624"/>
                  </a:lnTo>
                  <a:lnTo>
                    <a:pt x="800" y="621"/>
                  </a:lnTo>
                  <a:lnTo>
                    <a:pt x="802" y="615"/>
                  </a:lnTo>
                  <a:lnTo>
                    <a:pt x="800" y="617"/>
                  </a:lnTo>
                  <a:lnTo>
                    <a:pt x="797" y="614"/>
                  </a:lnTo>
                  <a:lnTo>
                    <a:pt x="800" y="614"/>
                  </a:lnTo>
                  <a:lnTo>
                    <a:pt x="795" y="610"/>
                  </a:lnTo>
                  <a:lnTo>
                    <a:pt x="797" y="608"/>
                  </a:lnTo>
                  <a:lnTo>
                    <a:pt x="808" y="611"/>
                  </a:lnTo>
                  <a:lnTo>
                    <a:pt x="809" y="614"/>
                  </a:lnTo>
                  <a:lnTo>
                    <a:pt x="808" y="611"/>
                  </a:lnTo>
                  <a:lnTo>
                    <a:pt x="812" y="611"/>
                  </a:lnTo>
                  <a:close/>
                  <a:moveTo>
                    <a:pt x="764" y="600"/>
                  </a:moveTo>
                  <a:lnTo>
                    <a:pt x="767" y="604"/>
                  </a:lnTo>
                  <a:lnTo>
                    <a:pt x="766" y="602"/>
                  </a:lnTo>
                  <a:lnTo>
                    <a:pt x="767" y="607"/>
                  </a:lnTo>
                  <a:lnTo>
                    <a:pt x="766" y="611"/>
                  </a:lnTo>
                  <a:lnTo>
                    <a:pt x="763" y="611"/>
                  </a:lnTo>
                  <a:lnTo>
                    <a:pt x="763" y="608"/>
                  </a:lnTo>
                  <a:lnTo>
                    <a:pt x="764" y="605"/>
                  </a:lnTo>
                  <a:lnTo>
                    <a:pt x="763" y="605"/>
                  </a:lnTo>
                  <a:lnTo>
                    <a:pt x="763" y="600"/>
                  </a:lnTo>
                  <a:lnTo>
                    <a:pt x="764" y="600"/>
                  </a:lnTo>
                  <a:close/>
                  <a:moveTo>
                    <a:pt x="783" y="639"/>
                  </a:moveTo>
                  <a:lnTo>
                    <a:pt x="777" y="626"/>
                  </a:lnTo>
                  <a:lnTo>
                    <a:pt x="780" y="621"/>
                  </a:lnTo>
                  <a:lnTo>
                    <a:pt x="779" y="623"/>
                  </a:lnTo>
                  <a:lnTo>
                    <a:pt x="779" y="620"/>
                  </a:lnTo>
                  <a:lnTo>
                    <a:pt x="777" y="620"/>
                  </a:lnTo>
                  <a:lnTo>
                    <a:pt x="776" y="624"/>
                  </a:lnTo>
                  <a:lnTo>
                    <a:pt x="776" y="621"/>
                  </a:lnTo>
                  <a:lnTo>
                    <a:pt x="777" y="618"/>
                  </a:lnTo>
                  <a:lnTo>
                    <a:pt x="774" y="621"/>
                  </a:lnTo>
                  <a:lnTo>
                    <a:pt x="776" y="617"/>
                  </a:lnTo>
                  <a:lnTo>
                    <a:pt x="773" y="618"/>
                  </a:lnTo>
                  <a:lnTo>
                    <a:pt x="771" y="617"/>
                  </a:lnTo>
                  <a:lnTo>
                    <a:pt x="773" y="614"/>
                  </a:lnTo>
                  <a:lnTo>
                    <a:pt x="771" y="613"/>
                  </a:lnTo>
                  <a:lnTo>
                    <a:pt x="774" y="610"/>
                  </a:lnTo>
                  <a:lnTo>
                    <a:pt x="771" y="608"/>
                  </a:lnTo>
                  <a:lnTo>
                    <a:pt x="771" y="607"/>
                  </a:lnTo>
                  <a:lnTo>
                    <a:pt x="773" y="605"/>
                  </a:lnTo>
                  <a:lnTo>
                    <a:pt x="770" y="605"/>
                  </a:lnTo>
                  <a:lnTo>
                    <a:pt x="771" y="602"/>
                  </a:lnTo>
                  <a:lnTo>
                    <a:pt x="767" y="602"/>
                  </a:lnTo>
                  <a:lnTo>
                    <a:pt x="766" y="600"/>
                  </a:lnTo>
                  <a:lnTo>
                    <a:pt x="769" y="600"/>
                  </a:lnTo>
                  <a:lnTo>
                    <a:pt x="767" y="598"/>
                  </a:lnTo>
                  <a:lnTo>
                    <a:pt x="769" y="597"/>
                  </a:lnTo>
                  <a:lnTo>
                    <a:pt x="769" y="594"/>
                  </a:lnTo>
                  <a:lnTo>
                    <a:pt x="771" y="592"/>
                  </a:lnTo>
                  <a:lnTo>
                    <a:pt x="773" y="594"/>
                  </a:lnTo>
                  <a:lnTo>
                    <a:pt x="770" y="597"/>
                  </a:lnTo>
                  <a:lnTo>
                    <a:pt x="774" y="595"/>
                  </a:lnTo>
                  <a:lnTo>
                    <a:pt x="774" y="597"/>
                  </a:lnTo>
                  <a:lnTo>
                    <a:pt x="777" y="598"/>
                  </a:lnTo>
                  <a:lnTo>
                    <a:pt x="779" y="600"/>
                  </a:lnTo>
                  <a:lnTo>
                    <a:pt x="777" y="600"/>
                  </a:lnTo>
                  <a:lnTo>
                    <a:pt x="779" y="600"/>
                  </a:lnTo>
                  <a:lnTo>
                    <a:pt x="777" y="601"/>
                  </a:lnTo>
                  <a:lnTo>
                    <a:pt x="780" y="602"/>
                  </a:lnTo>
                  <a:lnTo>
                    <a:pt x="784" y="620"/>
                  </a:lnTo>
                  <a:lnTo>
                    <a:pt x="783" y="639"/>
                  </a:lnTo>
                  <a:close/>
                  <a:moveTo>
                    <a:pt x="446" y="605"/>
                  </a:moveTo>
                  <a:lnTo>
                    <a:pt x="445" y="607"/>
                  </a:lnTo>
                  <a:lnTo>
                    <a:pt x="443" y="605"/>
                  </a:lnTo>
                  <a:lnTo>
                    <a:pt x="445" y="608"/>
                  </a:lnTo>
                  <a:lnTo>
                    <a:pt x="441" y="610"/>
                  </a:lnTo>
                  <a:lnTo>
                    <a:pt x="443" y="610"/>
                  </a:lnTo>
                  <a:lnTo>
                    <a:pt x="442" y="611"/>
                  </a:lnTo>
                  <a:lnTo>
                    <a:pt x="443" y="611"/>
                  </a:lnTo>
                  <a:lnTo>
                    <a:pt x="443" y="613"/>
                  </a:lnTo>
                  <a:lnTo>
                    <a:pt x="442" y="611"/>
                  </a:lnTo>
                  <a:lnTo>
                    <a:pt x="439" y="614"/>
                  </a:lnTo>
                  <a:lnTo>
                    <a:pt x="441" y="615"/>
                  </a:lnTo>
                  <a:lnTo>
                    <a:pt x="436" y="620"/>
                  </a:lnTo>
                  <a:lnTo>
                    <a:pt x="433" y="620"/>
                  </a:lnTo>
                  <a:lnTo>
                    <a:pt x="441" y="611"/>
                  </a:lnTo>
                  <a:lnTo>
                    <a:pt x="436" y="611"/>
                  </a:lnTo>
                  <a:lnTo>
                    <a:pt x="441" y="607"/>
                  </a:lnTo>
                  <a:lnTo>
                    <a:pt x="439" y="605"/>
                  </a:lnTo>
                  <a:lnTo>
                    <a:pt x="433" y="613"/>
                  </a:lnTo>
                  <a:lnTo>
                    <a:pt x="433" y="610"/>
                  </a:lnTo>
                  <a:lnTo>
                    <a:pt x="436" y="607"/>
                  </a:lnTo>
                  <a:lnTo>
                    <a:pt x="428" y="607"/>
                  </a:lnTo>
                  <a:lnTo>
                    <a:pt x="428" y="608"/>
                  </a:lnTo>
                  <a:lnTo>
                    <a:pt x="429" y="610"/>
                  </a:lnTo>
                  <a:lnTo>
                    <a:pt x="430" y="607"/>
                  </a:lnTo>
                  <a:lnTo>
                    <a:pt x="433" y="607"/>
                  </a:lnTo>
                  <a:lnTo>
                    <a:pt x="433" y="613"/>
                  </a:lnTo>
                  <a:lnTo>
                    <a:pt x="430" y="614"/>
                  </a:lnTo>
                  <a:lnTo>
                    <a:pt x="430" y="615"/>
                  </a:lnTo>
                  <a:lnTo>
                    <a:pt x="432" y="614"/>
                  </a:lnTo>
                  <a:lnTo>
                    <a:pt x="430" y="615"/>
                  </a:lnTo>
                  <a:lnTo>
                    <a:pt x="430" y="613"/>
                  </a:lnTo>
                  <a:lnTo>
                    <a:pt x="426" y="611"/>
                  </a:lnTo>
                  <a:lnTo>
                    <a:pt x="426" y="605"/>
                  </a:lnTo>
                  <a:lnTo>
                    <a:pt x="425" y="602"/>
                  </a:lnTo>
                  <a:lnTo>
                    <a:pt x="422" y="601"/>
                  </a:lnTo>
                  <a:lnTo>
                    <a:pt x="422" y="601"/>
                  </a:lnTo>
                  <a:lnTo>
                    <a:pt x="422" y="600"/>
                  </a:lnTo>
                  <a:lnTo>
                    <a:pt x="423" y="600"/>
                  </a:lnTo>
                  <a:lnTo>
                    <a:pt x="423" y="597"/>
                  </a:lnTo>
                  <a:lnTo>
                    <a:pt x="426" y="592"/>
                  </a:lnTo>
                  <a:lnTo>
                    <a:pt x="426" y="594"/>
                  </a:lnTo>
                  <a:lnTo>
                    <a:pt x="426" y="591"/>
                  </a:lnTo>
                  <a:lnTo>
                    <a:pt x="429" y="592"/>
                  </a:lnTo>
                  <a:lnTo>
                    <a:pt x="428" y="591"/>
                  </a:lnTo>
                  <a:lnTo>
                    <a:pt x="429" y="589"/>
                  </a:lnTo>
                  <a:lnTo>
                    <a:pt x="432" y="588"/>
                  </a:lnTo>
                  <a:lnTo>
                    <a:pt x="436" y="589"/>
                  </a:lnTo>
                  <a:lnTo>
                    <a:pt x="436" y="592"/>
                  </a:lnTo>
                  <a:lnTo>
                    <a:pt x="433" y="592"/>
                  </a:lnTo>
                  <a:lnTo>
                    <a:pt x="436" y="592"/>
                  </a:lnTo>
                  <a:lnTo>
                    <a:pt x="438" y="597"/>
                  </a:lnTo>
                  <a:lnTo>
                    <a:pt x="442" y="602"/>
                  </a:lnTo>
                  <a:lnTo>
                    <a:pt x="439" y="598"/>
                  </a:lnTo>
                  <a:lnTo>
                    <a:pt x="439" y="592"/>
                  </a:lnTo>
                  <a:lnTo>
                    <a:pt x="442" y="592"/>
                  </a:lnTo>
                  <a:lnTo>
                    <a:pt x="438" y="589"/>
                  </a:lnTo>
                  <a:lnTo>
                    <a:pt x="443" y="591"/>
                  </a:lnTo>
                  <a:lnTo>
                    <a:pt x="438" y="587"/>
                  </a:lnTo>
                  <a:lnTo>
                    <a:pt x="438" y="584"/>
                  </a:lnTo>
                  <a:lnTo>
                    <a:pt x="442" y="581"/>
                  </a:lnTo>
                  <a:lnTo>
                    <a:pt x="445" y="589"/>
                  </a:lnTo>
                  <a:lnTo>
                    <a:pt x="445" y="587"/>
                  </a:lnTo>
                  <a:lnTo>
                    <a:pt x="446" y="588"/>
                  </a:lnTo>
                  <a:lnTo>
                    <a:pt x="445" y="585"/>
                  </a:lnTo>
                  <a:lnTo>
                    <a:pt x="448" y="587"/>
                  </a:lnTo>
                  <a:lnTo>
                    <a:pt x="445" y="582"/>
                  </a:lnTo>
                  <a:lnTo>
                    <a:pt x="449" y="585"/>
                  </a:lnTo>
                  <a:lnTo>
                    <a:pt x="451" y="588"/>
                  </a:lnTo>
                  <a:lnTo>
                    <a:pt x="449" y="581"/>
                  </a:lnTo>
                  <a:lnTo>
                    <a:pt x="454" y="584"/>
                  </a:lnTo>
                  <a:lnTo>
                    <a:pt x="449" y="576"/>
                  </a:lnTo>
                  <a:lnTo>
                    <a:pt x="456" y="581"/>
                  </a:lnTo>
                  <a:lnTo>
                    <a:pt x="455" y="584"/>
                  </a:lnTo>
                  <a:lnTo>
                    <a:pt x="456" y="587"/>
                  </a:lnTo>
                  <a:lnTo>
                    <a:pt x="456" y="582"/>
                  </a:lnTo>
                  <a:lnTo>
                    <a:pt x="461" y="582"/>
                  </a:lnTo>
                  <a:lnTo>
                    <a:pt x="461" y="579"/>
                  </a:lnTo>
                  <a:lnTo>
                    <a:pt x="467" y="584"/>
                  </a:lnTo>
                  <a:lnTo>
                    <a:pt x="462" y="588"/>
                  </a:lnTo>
                  <a:lnTo>
                    <a:pt x="464" y="587"/>
                  </a:lnTo>
                  <a:lnTo>
                    <a:pt x="462" y="589"/>
                  </a:lnTo>
                  <a:lnTo>
                    <a:pt x="465" y="588"/>
                  </a:lnTo>
                  <a:lnTo>
                    <a:pt x="464" y="591"/>
                  </a:lnTo>
                  <a:lnTo>
                    <a:pt x="469" y="591"/>
                  </a:lnTo>
                  <a:lnTo>
                    <a:pt x="465" y="597"/>
                  </a:lnTo>
                  <a:lnTo>
                    <a:pt x="455" y="594"/>
                  </a:lnTo>
                  <a:lnTo>
                    <a:pt x="455" y="595"/>
                  </a:lnTo>
                  <a:lnTo>
                    <a:pt x="454" y="597"/>
                  </a:lnTo>
                  <a:lnTo>
                    <a:pt x="458" y="595"/>
                  </a:lnTo>
                  <a:lnTo>
                    <a:pt x="461" y="598"/>
                  </a:lnTo>
                  <a:lnTo>
                    <a:pt x="461" y="600"/>
                  </a:lnTo>
                  <a:lnTo>
                    <a:pt x="456" y="602"/>
                  </a:lnTo>
                  <a:lnTo>
                    <a:pt x="456" y="600"/>
                  </a:lnTo>
                  <a:lnTo>
                    <a:pt x="451" y="600"/>
                  </a:lnTo>
                  <a:lnTo>
                    <a:pt x="451" y="601"/>
                  </a:lnTo>
                  <a:lnTo>
                    <a:pt x="455" y="602"/>
                  </a:lnTo>
                  <a:lnTo>
                    <a:pt x="446" y="604"/>
                  </a:lnTo>
                  <a:lnTo>
                    <a:pt x="446" y="605"/>
                  </a:lnTo>
                  <a:close/>
                  <a:moveTo>
                    <a:pt x="761" y="578"/>
                  </a:moveTo>
                  <a:lnTo>
                    <a:pt x="771" y="584"/>
                  </a:lnTo>
                  <a:lnTo>
                    <a:pt x="771" y="585"/>
                  </a:lnTo>
                  <a:lnTo>
                    <a:pt x="771" y="587"/>
                  </a:lnTo>
                  <a:lnTo>
                    <a:pt x="779" y="585"/>
                  </a:lnTo>
                  <a:lnTo>
                    <a:pt x="780" y="595"/>
                  </a:lnTo>
                  <a:lnTo>
                    <a:pt x="777" y="595"/>
                  </a:lnTo>
                  <a:lnTo>
                    <a:pt x="763" y="585"/>
                  </a:lnTo>
                  <a:lnTo>
                    <a:pt x="764" y="588"/>
                  </a:lnTo>
                  <a:lnTo>
                    <a:pt x="763" y="589"/>
                  </a:lnTo>
                  <a:lnTo>
                    <a:pt x="767" y="591"/>
                  </a:lnTo>
                  <a:lnTo>
                    <a:pt x="766" y="592"/>
                  </a:lnTo>
                  <a:lnTo>
                    <a:pt x="767" y="592"/>
                  </a:lnTo>
                  <a:lnTo>
                    <a:pt x="767" y="595"/>
                  </a:lnTo>
                  <a:lnTo>
                    <a:pt x="766" y="598"/>
                  </a:lnTo>
                  <a:lnTo>
                    <a:pt x="763" y="598"/>
                  </a:lnTo>
                  <a:lnTo>
                    <a:pt x="760" y="594"/>
                  </a:lnTo>
                  <a:lnTo>
                    <a:pt x="763" y="597"/>
                  </a:lnTo>
                  <a:lnTo>
                    <a:pt x="758" y="591"/>
                  </a:lnTo>
                  <a:lnTo>
                    <a:pt x="760" y="591"/>
                  </a:lnTo>
                  <a:lnTo>
                    <a:pt x="757" y="591"/>
                  </a:lnTo>
                  <a:lnTo>
                    <a:pt x="758" y="588"/>
                  </a:lnTo>
                  <a:lnTo>
                    <a:pt x="756" y="585"/>
                  </a:lnTo>
                  <a:lnTo>
                    <a:pt x="751" y="584"/>
                  </a:lnTo>
                  <a:lnTo>
                    <a:pt x="753" y="582"/>
                  </a:lnTo>
                  <a:lnTo>
                    <a:pt x="754" y="578"/>
                  </a:lnTo>
                  <a:lnTo>
                    <a:pt x="758" y="582"/>
                  </a:lnTo>
                  <a:lnTo>
                    <a:pt x="758" y="582"/>
                  </a:lnTo>
                  <a:lnTo>
                    <a:pt x="758" y="582"/>
                  </a:lnTo>
                  <a:lnTo>
                    <a:pt x="758" y="582"/>
                  </a:lnTo>
                  <a:lnTo>
                    <a:pt x="751" y="574"/>
                  </a:lnTo>
                  <a:lnTo>
                    <a:pt x="754" y="574"/>
                  </a:lnTo>
                  <a:lnTo>
                    <a:pt x="753" y="571"/>
                  </a:lnTo>
                  <a:lnTo>
                    <a:pt x="754" y="569"/>
                  </a:lnTo>
                  <a:lnTo>
                    <a:pt x="756" y="575"/>
                  </a:lnTo>
                  <a:lnTo>
                    <a:pt x="757" y="575"/>
                  </a:lnTo>
                  <a:lnTo>
                    <a:pt x="756" y="571"/>
                  </a:lnTo>
                  <a:lnTo>
                    <a:pt x="757" y="569"/>
                  </a:lnTo>
                  <a:lnTo>
                    <a:pt x="760" y="572"/>
                  </a:lnTo>
                  <a:lnTo>
                    <a:pt x="763" y="568"/>
                  </a:lnTo>
                  <a:lnTo>
                    <a:pt x="769" y="572"/>
                  </a:lnTo>
                  <a:lnTo>
                    <a:pt x="767" y="576"/>
                  </a:lnTo>
                  <a:lnTo>
                    <a:pt x="763" y="576"/>
                  </a:lnTo>
                  <a:lnTo>
                    <a:pt x="766" y="576"/>
                  </a:lnTo>
                  <a:lnTo>
                    <a:pt x="763" y="578"/>
                  </a:lnTo>
                  <a:lnTo>
                    <a:pt x="766" y="579"/>
                  </a:lnTo>
                  <a:lnTo>
                    <a:pt x="770" y="572"/>
                  </a:lnTo>
                  <a:lnTo>
                    <a:pt x="779" y="576"/>
                  </a:lnTo>
                  <a:lnTo>
                    <a:pt x="779" y="579"/>
                  </a:lnTo>
                  <a:lnTo>
                    <a:pt x="777" y="581"/>
                  </a:lnTo>
                  <a:lnTo>
                    <a:pt x="779" y="582"/>
                  </a:lnTo>
                  <a:lnTo>
                    <a:pt x="774" y="579"/>
                  </a:lnTo>
                  <a:lnTo>
                    <a:pt x="779" y="584"/>
                  </a:lnTo>
                  <a:lnTo>
                    <a:pt x="777" y="585"/>
                  </a:lnTo>
                  <a:lnTo>
                    <a:pt x="773" y="585"/>
                  </a:lnTo>
                  <a:lnTo>
                    <a:pt x="761" y="578"/>
                  </a:lnTo>
                  <a:lnTo>
                    <a:pt x="761" y="578"/>
                  </a:lnTo>
                  <a:close/>
                  <a:moveTo>
                    <a:pt x="786" y="566"/>
                  </a:moveTo>
                  <a:lnTo>
                    <a:pt x="790" y="571"/>
                  </a:lnTo>
                  <a:lnTo>
                    <a:pt x="784" y="569"/>
                  </a:lnTo>
                  <a:lnTo>
                    <a:pt x="783" y="566"/>
                  </a:lnTo>
                  <a:lnTo>
                    <a:pt x="786" y="566"/>
                  </a:lnTo>
                  <a:close/>
                  <a:moveTo>
                    <a:pt x="796" y="601"/>
                  </a:moveTo>
                  <a:lnTo>
                    <a:pt x="792" y="598"/>
                  </a:lnTo>
                  <a:lnTo>
                    <a:pt x="795" y="602"/>
                  </a:lnTo>
                  <a:lnTo>
                    <a:pt x="789" y="608"/>
                  </a:lnTo>
                  <a:lnTo>
                    <a:pt x="784" y="611"/>
                  </a:lnTo>
                  <a:lnTo>
                    <a:pt x="784" y="605"/>
                  </a:lnTo>
                  <a:lnTo>
                    <a:pt x="784" y="604"/>
                  </a:lnTo>
                  <a:lnTo>
                    <a:pt x="786" y="604"/>
                  </a:lnTo>
                  <a:lnTo>
                    <a:pt x="784" y="602"/>
                  </a:lnTo>
                  <a:lnTo>
                    <a:pt x="787" y="601"/>
                  </a:lnTo>
                  <a:lnTo>
                    <a:pt x="786" y="598"/>
                  </a:lnTo>
                  <a:lnTo>
                    <a:pt x="789" y="600"/>
                  </a:lnTo>
                  <a:lnTo>
                    <a:pt x="790" y="598"/>
                  </a:lnTo>
                  <a:lnTo>
                    <a:pt x="787" y="598"/>
                  </a:lnTo>
                  <a:lnTo>
                    <a:pt x="784" y="594"/>
                  </a:lnTo>
                  <a:lnTo>
                    <a:pt x="789" y="592"/>
                  </a:lnTo>
                  <a:lnTo>
                    <a:pt x="784" y="594"/>
                  </a:lnTo>
                  <a:lnTo>
                    <a:pt x="783" y="591"/>
                  </a:lnTo>
                  <a:lnTo>
                    <a:pt x="782" y="576"/>
                  </a:lnTo>
                  <a:lnTo>
                    <a:pt x="782" y="571"/>
                  </a:lnTo>
                  <a:lnTo>
                    <a:pt x="782" y="574"/>
                  </a:lnTo>
                  <a:lnTo>
                    <a:pt x="779" y="571"/>
                  </a:lnTo>
                  <a:lnTo>
                    <a:pt x="780" y="569"/>
                  </a:lnTo>
                  <a:lnTo>
                    <a:pt x="779" y="568"/>
                  </a:lnTo>
                  <a:lnTo>
                    <a:pt x="779" y="563"/>
                  </a:lnTo>
                  <a:lnTo>
                    <a:pt x="782" y="566"/>
                  </a:lnTo>
                  <a:lnTo>
                    <a:pt x="783" y="572"/>
                  </a:lnTo>
                  <a:lnTo>
                    <a:pt x="792" y="572"/>
                  </a:lnTo>
                  <a:lnTo>
                    <a:pt x="792" y="575"/>
                  </a:lnTo>
                  <a:lnTo>
                    <a:pt x="797" y="584"/>
                  </a:lnTo>
                  <a:lnTo>
                    <a:pt x="797" y="588"/>
                  </a:lnTo>
                  <a:lnTo>
                    <a:pt x="799" y="591"/>
                  </a:lnTo>
                  <a:lnTo>
                    <a:pt x="796" y="588"/>
                  </a:lnTo>
                  <a:lnTo>
                    <a:pt x="792" y="576"/>
                  </a:lnTo>
                  <a:lnTo>
                    <a:pt x="793" y="578"/>
                  </a:lnTo>
                  <a:lnTo>
                    <a:pt x="790" y="574"/>
                  </a:lnTo>
                  <a:lnTo>
                    <a:pt x="790" y="576"/>
                  </a:lnTo>
                  <a:lnTo>
                    <a:pt x="790" y="576"/>
                  </a:lnTo>
                  <a:lnTo>
                    <a:pt x="792" y="578"/>
                  </a:lnTo>
                  <a:lnTo>
                    <a:pt x="790" y="578"/>
                  </a:lnTo>
                  <a:lnTo>
                    <a:pt x="790" y="584"/>
                  </a:lnTo>
                  <a:lnTo>
                    <a:pt x="792" y="582"/>
                  </a:lnTo>
                  <a:lnTo>
                    <a:pt x="795" y="588"/>
                  </a:lnTo>
                  <a:lnTo>
                    <a:pt x="795" y="589"/>
                  </a:lnTo>
                  <a:lnTo>
                    <a:pt x="796" y="589"/>
                  </a:lnTo>
                  <a:lnTo>
                    <a:pt x="799" y="595"/>
                  </a:lnTo>
                  <a:lnTo>
                    <a:pt x="795" y="594"/>
                  </a:lnTo>
                  <a:lnTo>
                    <a:pt x="795" y="595"/>
                  </a:lnTo>
                  <a:lnTo>
                    <a:pt x="793" y="595"/>
                  </a:lnTo>
                  <a:lnTo>
                    <a:pt x="796" y="597"/>
                  </a:lnTo>
                  <a:lnTo>
                    <a:pt x="796" y="597"/>
                  </a:lnTo>
                  <a:lnTo>
                    <a:pt x="797" y="597"/>
                  </a:lnTo>
                  <a:lnTo>
                    <a:pt x="797" y="600"/>
                  </a:lnTo>
                  <a:lnTo>
                    <a:pt x="796" y="601"/>
                  </a:lnTo>
                  <a:close/>
                  <a:moveTo>
                    <a:pt x="469" y="565"/>
                  </a:moveTo>
                  <a:lnTo>
                    <a:pt x="469" y="569"/>
                  </a:lnTo>
                  <a:lnTo>
                    <a:pt x="472" y="565"/>
                  </a:lnTo>
                  <a:lnTo>
                    <a:pt x="472" y="568"/>
                  </a:lnTo>
                  <a:lnTo>
                    <a:pt x="471" y="572"/>
                  </a:lnTo>
                  <a:lnTo>
                    <a:pt x="468" y="571"/>
                  </a:lnTo>
                  <a:lnTo>
                    <a:pt x="467" y="568"/>
                  </a:lnTo>
                  <a:lnTo>
                    <a:pt x="467" y="569"/>
                  </a:lnTo>
                  <a:lnTo>
                    <a:pt x="467" y="571"/>
                  </a:lnTo>
                  <a:lnTo>
                    <a:pt x="465" y="571"/>
                  </a:lnTo>
                  <a:lnTo>
                    <a:pt x="467" y="574"/>
                  </a:lnTo>
                  <a:lnTo>
                    <a:pt x="462" y="575"/>
                  </a:lnTo>
                  <a:lnTo>
                    <a:pt x="462" y="571"/>
                  </a:lnTo>
                  <a:lnTo>
                    <a:pt x="461" y="575"/>
                  </a:lnTo>
                  <a:lnTo>
                    <a:pt x="458" y="575"/>
                  </a:lnTo>
                  <a:lnTo>
                    <a:pt x="458" y="578"/>
                  </a:lnTo>
                  <a:lnTo>
                    <a:pt x="449" y="572"/>
                  </a:lnTo>
                  <a:lnTo>
                    <a:pt x="451" y="569"/>
                  </a:lnTo>
                  <a:lnTo>
                    <a:pt x="455" y="572"/>
                  </a:lnTo>
                  <a:lnTo>
                    <a:pt x="452" y="568"/>
                  </a:lnTo>
                  <a:lnTo>
                    <a:pt x="454" y="566"/>
                  </a:lnTo>
                  <a:lnTo>
                    <a:pt x="458" y="569"/>
                  </a:lnTo>
                  <a:lnTo>
                    <a:pt x="458" y="565"/>
                  </a:lnTo>
                  <a:lnTo>
                    <a:pt x="456" y="563"/>
                  </a:lnTo>
                  <a:lnTo>
                    <a:pt x="459" y="563"/>
                  </a:lnTo>
                  <a:lnTo>
                    <a:pt x="459" y="561"/>
                  </a:lnTo>
                  <a:lnTo>
                    <a:pt x="462" y="562"/>
                  </a:lnTo>
                  <a:lnTo>
                    <a:pt x="462" y="563"/>
                  </a:lnTo>
                  <a:lnTo>
                    <a:pt x="465" y="566"/>
                  </a:lnTo>
                  <a:lnTo>
                    <a:pt x="465" y="563"/>
                  </a:lnTo>
                  <a:lnTo>
                    <a:pt x="469" y="565"/>
                  </a:lnTo>
                  <a:close/>
                  <a:moveTo>
                    <a:pt x="563" y="497"/>
                  </a:moveTo>
                  <a:lnTo>
                    <a:pt x="558" y="503"/>
                  </a:lnTo>
                  <a:lnTo>
                    <a:pt x="555" y="507"/>
                  </a:lnTo>
                  <a:lnTo>
                    <a:pt x="555" y="509"/>
                  </a:lnTo>
                  <a:lnTo>
                    <a:pt x="553" y="510"/>
                  </a:lnTo>
                  <a:lnTo>
                    <a:pt x="553" y="513"/>
                  </a:lnTo>
                  <a:lnTo>
                    <a:pt x="545" y="514"/>
                  </a:lnTo>
                  <a:lnTo>
                    <a:pt x="549" y="511"/>
                  </a:lnTo>
                  <a:lnTo>
                    <a:pt x="547" y="510"/>
                  </a:lnTo>
                  <a:lnTo>
                    <a:pt x="549" y="509"/>
                  </a:lnTo>
                  <a:lnTo>
                    <a:pt x="549" y="507"/>
                  </a:lnTo>
                  <a:lnTo>
                    <a:pt x="558" y="498"/>
                  </a:lnTo>
                  <a:lnTo>
                    <a:pt x="558" y="494"/>
                  </a:lnTo>
                  <a:lnTo>
                    <a:pt x="562" y="496"/>
                  </a:lnTo>
                  <a:lnTo>
                    <a:pt x="560" y="497"/>
                  </a:lnTo>
                  <a:lnTo>
                    <a:pt x="563" y="497"/>
                  </a:lnTo>
                  <a:close/>
                  <a:moveTo>
                    <a:pt x="578" y="493"/>
                  </a:moveTo>
                  <a:lnTo>
                    <a:pt x="569" y="498"/>
                  </a:lnTo>
                  <a:lnTo>
                    <a:pt x="568" y="497"/>
                  </a:lnTo>
                  <a:lnTo>
                    <a:pt x="571" y="494"/>
                  </a:lnTo>
                  <a:lnTo>
                    <a:pt x="566" y="494"/>
                  </a:lnTo>
                  <a:lnTo>
                    <a:pt x="569" y="490"/>
                  </a:lnTo>
                  <a:lnTo>
                    <a:pt x="578" y="493"/>
                  </a:lnTo>
                  <a:close/>
                  <a:moveTo>
                    <a:pt x="128" y="377"/>
                  </a:moveTo>
                  <a:lnTo>
                    <a:pt x="123" y="381"/>
                  </a:lnTo>
                  <a:lnTo>
                    <a:pt x="117" y="380"/>
                  </a:lnTo>
                  <a:lnTo>
                    <a:pt x="115" y="374"/>
                  </a:lnTo>
                  <a:lnTo>
                    <a:pt x="117" y="367"/>
                  </a:lnTo>
                  <a:lnTo>
                    <a:pt x="117" y="363"/>
                  </a:lnTo>
                  <a:lnTo>
                    <a:pt x="118" y="363"/>
                  </a:lnTo>
                  <a:lnTo>
                    <a:pt x="118" y="367"/>
                  </a:lnTo>
                  <a:lnTo>
                    <a:pt x="123" y="368"/>
                  </a:lnTo>
                  <a:lnTo>
                    <a:pt x="121" y="368"/>
                  </a:lnTo>
                  <a:lnTo>
                    <a:pt x="120" y="370"/>
                  </a:lnTo>
                  <a:lnTo>
                    <a:pt x="121" y="370"/>
                  </a:lnTo>
                  <a:lnTo>
                    <a:pt x="124" y="368"/>
                  </a:lnTo>
                  <a:lnTo>
                    <a:pt x="131" y="371"/>
                  </a:lnTo>
                  <a:lnTo>
                    <a:pt x="136" y="367"/>
                  </a:lnTo>
                  <a:lnTo>
                    <a:pt x="143" y="367"/>
                  </a:lnTo>
                  <a:lnTo>
                    <a:pt x="147" y="370"/>
                  </a:lnTo>
                  <a:lnTo>
                    <a:pt x="147" y="373"/>
                  </a:lnTo>
                  <a:lnTo>
                    <a:pt x="147" y="376"/>
                  </a:lnTo>
                  <a:lnTo>
                    <a:pt x="163" y="383"/>
                  </a:lnTo>
                  <a:lnTo>
                    <a:pt x="172" y="383"/>
                  </a:lnTo>
                  <a:lnTo>
                    <a:pt x="169" y="389"/>
                  </a:lnTo>
                  <a:lnTo>
                    <a:pt x="160" y="387"/>
                  </a:lnTo>
                  <a:lnTo>
                    <a:pt x="154" y="396"/>
                  </a:lnTo>
                  <a:lnTo>
                    <a:pt x="152" y="390"/>
                  </a:lnTo>
                  <a:lnTo>
                    <a:pt x="149" y="389"/>
                  </a:lnTo>
                  <a:lnTo>
                    <a:pt x="144" y="383"/>
                  </a:lnTo>
                  <a:lnTo>
                    <a:pt x="133" y="376"/>
                  </a:lnTo>
                  <a:lnTo>
                    <a:pt x="128" y="377"/>
                  </a:lnTo>
                  <a:close/>
                  <a:moveTo>
                    <a:pt x="6" y="777"/>
                  </a:moveTo>
                  <a:lnTo>
                    <a:pt x="3" y="776"/>
                  </a:lnTo>
                  <a:lnTo>
                    <a:pt x="6" y="773"/>
                  </a:lnTo>
                  <a:lnTo>
                    <a:pt x="0" y="770"/>
                  </a:lnTo>
                  <a:lnTo>
                    <a:pt x="6" y="769"/>
                  </a:lnTo>
                  <a:lnTo>
                    <a:pt x="7" y="770"/>
                  </a:lnTo>
                  <a:lnTo>
                    <a:pt x="11" y="770"/>
                  </a:lnTo>
                  <a:lnTo>
                    <a:pt x="9" y="772"/>
                  </a:lnTo>
                  <a:lnTo>
                    <a:pt x="6" y="777"/>
                  </a:lnTo>
                  <a:close/>
                  <a:moveTo>
                    <a:pt x="23" y="777"/>
                  </a:moveTo>
                  <a:lnTo>
                    <a:pt x="23" y="776"/>
                  </a:lnTo>
                  <a:lnTo>
                    <a:pt x="26" y="773"/>
                  </a:lnTo>
                  <a:lnTo>
                    <a:pt x="24" y="772"/>
                  </a:lnTo>
                  <a:lnTo>
                    <a:pt x="27" y="772"/>
                  </a:lnTo>
                  <a:lnTo>
                    <a:pt x="26" y="772"/>
                  </a:lnTo>
                  <a:lnTo>
                    <a:pt x="27" y="770"/>
                  </a:lnTo>
                  <a:lnTo>
                    <a:pt x="26" y="767"/>
                  </a:lnTo>
                  <a:lnTo>
                    <a:pt x="30" y="766"/>
                  </a:lnTo>
                  <a:lnTo>
                    <a:pt x="30" y="769"/>
                  </a:lnTo>
                  <a:lnTo>
                    <a:pt x="29" y="770"/>
                  </a:lnTo>
                  <a:lnTo>
                    <a:pt x="33" y="770"/>
                  </a:lnTo>
                  <a:lnTo>
                    <a:pt x="33" y="773"/>
                  </a:lnTo>
                  <a:lnTo>
                    <a:pt x="32" y="773"/>
                  </a:lnTo>
                  <a:lnTo>
                    <a:pt x="26" y="777"/>
                  </a:lnTo>
                  <a:lnTo>
                    <a:pt x="26" y="774"/>
                  </a:lnTo>
                  <a:lnTo>
                    <a:pt x="23" y="777"/>
                  </a:lnTo>
                  <a:close/>
                  <a:moveTo>
                    <a:pt x="74" y="754"/>
                  </a:moveTo>
                  <a:lnTo>
                    <a:pt x="76" y="757"/>
                  </a:lnTo>
                  <a:lnTo>
                    <a:pt x="75" y="760"/>
                  </a:lnTo>
                  <a:lnTo>
                    <a:pt x="72" y="760"/>
                  </a:lnTo>
                  <a:lnTo>
                    <a:pt x="75" y="763"/>
                  </a:lnTo>
                  <a:lnTo>
                    <a:pt x="68" y="763"/>
                  </a:lnTo>
                  <a:lnTo>
                    <a:pt x="69" y="763"/>
                  </a:lnTo>
                  <a:lnTo>
                    <a:pt x="69" y="764"/>
                  </a:lnTo>
                  <a:lnTo>
                    <a:pt x="66" y="763"/>
                  </a:lnTo>
                  <a:lnTo>
                    <a:pt x="68" y="764"/>
                  </a:lnTo>
                  <a:lnTo>
                    <a:pt x="63" y="764"/>
                  </a:lnTo>
                  <a:lnTo>
                    <a:pt x="63" y="766"/>
                  </a:lnTo>
                  <a:lnTo>
                    <a:pt x="52" y="766"/>
                  </a:lnTo>
                  <a:lnTo>
                    <a:pt x="58" y="766"/>
                  </a:lnTo>
                  <a:lnTo>
                    <a:pt x="61" y="763"/>
                  </a:lnTo>
                  <a:lnTo>
                    <a:pt x="66" y="763"/>
                  </a:lnTo>
                  <a:lnTo>
                    <a:pt x="68" y="761"/>
                  </a:lnTo>
                  <a:lnTo>
                    <a:pt x="66" y="760"/>
                  </a:lnTo>
                  <a:lnTo>
                    <a:pt x="72" y="759"/>
                  </a:lnTo>
                  <a:lnTo>
                    <a:pt x="68" y="757"/>
                  </a:lnTo>
                  <a:lnTo>
                    <a:pt x="74" y="754"/>
                  </a:lnTo>
                  <a:close/>
                  <a:moveTo>
                    <a:pt x="188" y="721"/>
                  </a:moveTo>
                  <a:lnTo>
                    <a:pt x="186" y="725"/>
                  </a:lnTo>
                  <a:lnTo>
                    <a:pt x="179" y="730"/>
                  </a:lnTo>
                  <a:lnTo>
                    <a:pt x="176" y="735"/>
                  </a:lnTo>
                  <a:lnTo>
                    <a:pt x="165" y="741"/>
                  </a:lnTo>
                  <a:lnTo>
                    <a:pt x="169" y="738"/>
                  </a:lnTo>
                  <a:lnTo>
                    <a:pt x="170" y="734"/>
                  </a:lnTo>
                  <a:lnTo>
                    <a:pt x="170" y="733"/>
                  </a:lnTo>
                  <a:lnTo>
                    <a:pt x="173" y="728"/>
                  </a:lnTo>
                  <a:lnTo>
                    <a:pt x="178" y="728"/>
                  </a:lnTo>
                  <a:lnTo>
                    <a:pt x="176" y="727"/>
                  </a:lnTo>
                  <a:lnTo>
                    <a:pt x="178" y="722"/>
                  </a:lnTo>
                  <a:lnTo>
                    <a:pt x="183" y="720"/>
                  </a:lnTo>
                  <a:lnTo>
                    <a:pt x="188" y="721"/>
                  </a:lnTo>
                  <a:close/>
                  <a:moveTo>
                    <a:pt x="217" y="715"/>
                  </a:moveTo>
                  <a:lnTo>
                    <a:pt x="215" y="712"/>
                  </a:lnTo>
                  <a:lnTo>
                    <a:pt x="218" y="711"/>
                  </a:lnTo>
                  <a:lnTo>
                    <a:pt x="217" y="715"/>
                  </a:lnTo>
                  <a:close/>
                  <a:moveTo>
                    <a:pt x="208" y="721"/>
                  </a:moveTo>
                  <a:lnTo>
                    <a:pt x="208" y="720"/>
                  </a:lnTo>
                  <a:lnTo>
                    <a:pt x="208" y="722"/>
                  </a:lnTo>
                  <a:lnTo>
                    <a:pt x="206" y="720"/>
                  </a:lnTo>
                  <a:lnTo>
                    <a:pt x="206" y="722"/>
                  </a:lnTo>
                  <a:lnTo>
                    <a:pt x="204" y="722"/>
                  </a:lnTo>
                  <a:lnTo>
                    <a:pt x="199" y="724"/>
                  </a:lnTo>
                  <a:lnTo>
                    <a:pt x="193" y="728"/>
                  </a:lnTo>
                  <a:lnTo>
                    <a:pt x="191" y="730"/>
                  </a:lnTo>
                  <a:lnTo>
                    <a:pt x="186" y="727"/>
                  </a:lnTo>
                  <a:lnTo>
                    <a:pt x="189" y="725"/>
                  </a:lnTo>
                  <a:lnTo>
                    <a:pt x="193" y="725"/>
                  </a:lnTo>
                  <a:lnTo>
                    <a:pt x="193" y="724"/>
                  </a:lnTo>
                  <a:lnTo>
                    <a:pt x="196" y="724"/>
                  </a:lnTo>
                  <a:lnTo>
                    <a:pt x="196" y="722"/>
                  </a:lnTo>
                  <a:lnTo>
                    <a:pt x="199" y="722"/>
                  </a:lnTo>
                  <a:lnTo>
                    <a:pt x="199" y="721"/>
                  </a:lnTo>
                  <a:lnTo>
                    <a:pt x="202" y="721"/>
                  </a:lnTo>
                  <a:lnTo>
                    <a:pt x="199" y="718"/>
                  </a:lnTo>
                  <a:lnTo>
                    <a:pt x="202" y="718"/>
                  </a:lnTo>
                  <a:lnTo>
                    <a:pt x="201" y="717"/>
                  </a:lnTo>
                  <a:lnTo>
                    <a:pt x="202" y="715"/>
                  </a:lnTo>
                  <a:lnTo>
                    <a:pt x="204" y="715"/>
                  </a:lnTo>
                  <a:lnTo>
                    <a:pt x="205" y="718"/>
                  </a:lnTo>
                  <a:lnTo>
                    <a:pt x="205" y="715"/>
                  </a:lnTo>
                  <a:lnTo>
                    <a:pt x="208" y="715"/>
                  </a:lnTo>
                  <a:lnTo>
                    <a:pt x="202" y="714"/>
                  </a:lnTo>
                  <a:lnTo>
                    <a:pt x="199" y="711"/>
                  </a:lnTo>
                  <a:lnTo>
                    <a:pt x="206" y="707"/>
                  </a:lnTo>
                  <a:lnTo>
                    <a:pt x="209" y="707"/>
                  </a:lnTo>
                  <a:lnTo>
                    <a:pt x="208" y="708"/>
                  </a:lnTo>
                  <a:lnTo>
                    <a:pt x="209" y="711"/>
                  </a:lnTo>
                  <a:lnTo>
                    <a:pt x="212" y="709"/>
                  </a:lnTo>
                  <a:lnTo>
                    <a:pt x="214" y="707"/>
                  </a:lnTo>
                  <a:lnTo>
                    <a:pt x="214" y="708"/>
                  </a:lnTo>
                  <a:lnTo>
                    <a:pt x="215" y="707"/>
                  </a:lnTo>
                  <a:lnTo>
                    <a:pt x="215" y="709"/>
                  </a:lnTo>
                  <a:lnTo>
                    <a:pt x="217" y="708"/>
                  </a:lnTo>
                  <a:lnTo>
                    <a:pt x="211" y="712"/>
                  </a:lnTo>
                  <a:lnTo>
                    <a:pt x="211" y="714"/>
                  </a:lnTo>
                  <a:lnTo>
                    <a:pt x="209" y="715"/>
                  </a:lnTo>
                  <a:lnTo>
                    <a:pt x="211" y="715"/>
                  </a:lnTo>
                  <a:lnTo>
                    <a:pt x="212" y="714"/>
                  </a:lnTo>
                  <a:lnTo>
                    <a:pt x="214" y="715"/>
                  </a:lnTo>
                  <a:lnTo>
                    <a:pt x="214" y="712"/>
                  </a:lnTo>
                  <a:lnTo>
                    <a:pt x="215" y="715"/>
                  </a:lnTo>
                  <a:lnTo>
                    <a:pt x="211" y="718"/>
                  </a:lnTo>
                  <a:lnTo>
                    <a:pt x="209" y="720"/>
                  </a:lnTo>
                  <a:lnTo>
                    <a:pt x="208" y="718"/>
                  </a:lnTo>
                  <a:lnTo>
                    <a:pt x="208" y="721"/>
                  </a:lnTo>
                  <a:close/>
                  <a:moveTo>
                    <a:pt x="253" y="688"/>
                  </a:moveTo>
                  <a:lnTo>
                    <a:pt x="248" y="692"/>
                  </a:lnTo>
                  <a:lnTo>
                    <a:pt x="244" y="694"/>
                  </a:lnTo>
                  <a:lnTo>
                    <a:pt x="241" y="694"/>
                  </a:lnTo>
                  <a:lnTo>
                    <a:pt x="238" y="688"/>
                  </a:lnTo>
                  <a:lnTo>
                    <a:pt x="243" y="685"/>
                  </a:lnTo>
                  <a:lnTo>
                    <a:pt x="247" y="678"/>
                  </a:lnTo>
                  <a:lnTo>
                    <a:pt x="253" y="679"/>
                  </a:lnTo>
                  <a:lnTo>
                    <a:pt x="254" y="676"/>
                  </a:lnTo>
                  <a:lnTo>
                    <a:pt x="260" y="673"/>
                  </a:lnTo>
                  <a:lnTo>
                    <a:pt x="264" y="673"/>
                  </a:lnTo>
                  <a:lnTo>
                    <a:pt x="267" y="682"/>
                  </a:lnTo>
                  <a:lnTo>
                    <a:pt x="272" y="682"/>
                  </a:lnTo>
                  <a:lnTo>
                    <a:pt x="273" y="685"/>
                  </a:lnTo>
                  <a:lnTo>
                    <a:pt x="267" y="683"/>
                  </a:lnTo>
                  <a:lnTo>
                    <a:pt x="266" y="686"/>
                  </a:lnTo>
                  <a:lnTo>
                    <a:pt x="263" y="688"/>
                  </a:lnTo>
                  <a:lnTo>
                    <a:pt x="253" y="688"/>
                  </a:lnTo>
                  <a:close/>
                  <a:moveTo>
                    <a:pt x="218" y="493"/>
                  </a:moveTo>
                  <a:lnTo>
                    <a:pt x="219" y="496"/>
                  </a:lnTo>
                  <a:lnTo>
                    <a:pt x="225" y="497"/>
                  </a:lnTo>
                  <a:lnTo>
                    <a:pt x="225" y="501"/>
                  </a:lnTo>
                  <a:lnTo>
                    <a:pt x="225" y="504"/>
                  </a:lnTo>
                  <a:lnTo>
                    <a:pt x="225" y="506"/>
                  </a:lnTo>
                  <a:lnTo>
                    <a:pt x="228" y="509"/>
                  </a:lnTo>
                  <a:lnTo>
                    <a:pt x="227" y="511"/>
                  </a:lnTo>
                  <a:lnTo>
                    <a:pt x="215" y="513"/>
                  </a:lnTo>
                  <a:lnTo>
                    <a:pt x="218" y="514"/>
                  </a:lnTo>
                  <a:lnTo>
                    <a:pt x="218" y="516"/>
                  </a:lnTo>
                  <a:lnTo>
                    <a:pt x="199" y="507"/>
                  </a:lnTo>
                  <a:lnTo>
                    <a:pt x="196" y="504"/>
                  </a:lnTo>
                  <a:lnTo>
                    <a:pt x="193" y="500"/>
                  </a:lnTo>
                  <a:lnTo>
                    <a:pt x="205" y="500"/>
                  </a:lnTo>
                  <a:lnTo>
                    <a:pt x="205" y="497"/>
                  </a:lnTo>
                  <a:lnTo>
                    <a:pt x="211" y="494"/>
                  </a:lnTo>
                  <a:lnTo>
                    <a:pt x="212" y="496"/>
                  </a:lnTo>
                  <a:lnTo>
                    <a:pt x="218" y="493"/>
                  </a:lnTo>
                  <a:close/>
                  <a:moveTo>
                    <a:pt x="107" y="497"/>
                  </a:moveTo>
                  <a:lnTo>
                    <a:pt x="101" y="496"/>
                  </a:lnTo>
                  <a:lnTo>
                    <a:pt x="94" y="490"/>
                  </a:lnTo>
                  <a:lnTo>
                    <a:pt x="94" y="488"/>
                  </a:lnTo>
                  <a:lnTo>
                    <a:pt x="95" y="485"/>
                  </a:lnTo>
                  <a:lnTo>
                    <a:pt x="97" y="490"/>
                  </a:lnTo>
                  <a:lnTo>
                    <a:pt x="105" y="493"/>
                  </a:lnTo>
                  <a:lnTo>
                    <a:pt x="108" y="496"/>
                  </a:lnTo>
                  <a:lnTo>
                    <a:pt x="107" y="497"/>
                  </a:lnTo>
                  <a:close/>
                </a:path>
              </a:pathLst>
            </a:custGeom>
            <a:solidFill>
              <a:srgbClr val="FFFFFF"/>
            </a:solidFill>
            <a:ln w="16510">
              <a:solidFill>
                <a:srgbClr val="8000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1D909877-90FA-4FCD-BBD0-3C7064FB962B}"/>
                </a:ext>
              </a:extLst>
            </p:cNvPr>
            <p:cNvSpPr>
              <a:spLocks noChangeArrowheads="1"/>
            </p:cNvSpPr>
            <p:nvPr/>
          </p:nvSpPr>
          <p:spPr bwMode="auto">
            <a:xfrm>
              <a:off x="471170" y="381000"/>
              <a:ext cx="13843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AK</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2" name="Freeform 77">
              <a:extLst>
                <a:ext uri="{FF2B5EF4-FFF2-40B4-BE49-F238E27FC236}">
                  <a16:creationId xmlns:a16="http://schemas.microsoft.com/office/drawing/2014/main" id="{E0C289DC-BA19-44FD-A4F1-8FAED74640E3}"/>
                </a:ext>
              </a:extLst>
            </p:cNvPr>
            <p:cNvSpPr>
              <a:spLocks noEditPoints="1"/>
            </p:cNvSpPr>
            <p:nvPr/>
          </p:nvSpPr>
          <p:spPr bwMode="auto">
            <a:xfrm>
              <a:off x="185420" y="894715"/>
              <a:ext cx="600710" cy="391795"/>
            </a:xfrm>
            <a:custGeom>
              <a:avLst/>
              <a:gdLst>
                <a:gd name="T0" fmla="*/ 269 w 946"/>
                <a:gd name="T1" fmla="*/ 157 h 617"/>
                <a:gd name="T2" fmla="*/ 263 w 946"/>
                <a:gd name="T3" fmla="*/ 107 h 617"/>
                <a:gd name="T4" fmla="*/ 274 w 946"/>
                <a:gd name="T5" fmla="*/ 98 h 617"/>
                <a:gd name="T6" fmla="*/ 269 w 946"/>
                <a:gd name="T7" fmla="*/ 44 h 617"/>
                <a:gd name="T8" fmla="*/ 238 w 946"/>
                <a:gd name="T9" fmla="*/ 0 h 617"/>
                <a:gd name="T10" fmla="*/ 933 w 946"/>
                <a:gd name="T11" fmla="*/ 0 h 617"/>
                <a:gd name="T12" fmla="*/ 932 w 946"/>
                <a:gd name="T13" fmla="*/ 315 h 617"/>
                <a:gd name="T14" fmla="*/ 929 w 946"/>
                <a:gd name="T15" fmla="*/ 476 h 617"/>
                <a:gd name="T16" fmla="*/ 945 w 946"/>
                <a:gd name="T17" fmla="*/ 508 h 617"/>
                <a:gd name="T18" fmla="*/ 878 w 946"/>
                <a:gd name="T19" fmla="*/ 537 h 617"/>
                <a:gd name="T20" fmla="*/ 691 w 946"/>
                <a:gd name="T21" fmla="*/ 543 h 617"/>
                <a:gd name="T22" fmla="*/ 641 w 946"/>
                <a:gd name="T23" fmla="*/ 552 h 617"/>
                <a:gd name="T24" fmla="*/ 594 w 946"/>
                <a:gd name="T25" fmla="*/ 565 h 617"/>
                <a:gd name="T26" fmla="*/ 549 w 946"/>
                <a:gd name="T27" fmla="*/ 586 h 617"/>
                <a:gd name="T28" fmla="*/ 498 w 946"/>
                <a:gd name="T29" fmla="*/ 582 h 617"/>
                <a:gd name="T30" fmla="*/ 459 w 946"/>
                <a:gd name="T31" fmla="*/ 598 h 617"/>
                <a:gd name="T32" fmla="*/ 432 w 946"/>
                <a:gd name="T33" fmla="*/ 606 h 617"/>
                <a:gd name="T34" fmla="*/ 413 w 946"/>
                <a:gd name="T35" fmla="*/ 589 h 617"/>
                <a:gd name="T36" fmla="*/ 367 w 946"/>
                <a:gd name="T37" fmla="*/ 591 h 617"/>
                <a:gd name="T38" fmla="*/ 335 w 946"/>
                <a:gd name="T39" fmla="*/ 601 h 617"/>
                <a:gd name="T40" fmla="*/ 289 w 946"/>
                <a:gd name="T41" fmla="*/ 612 h 617"/>
                <a:gd name="T42" fmla="*/ 240 w 946"/>
                <a:gd name="T43" fmla="*/ 598 h 617"/>
                <a:gd name="T44" fmla="*/ 237 w 946"/>
                <a:gd name="T45" fmla="*/ 560 h 617"/>
                <a:gd name="T46" fmla="*/ 214 w 946"/>
                <a:gd name="T47" fmla="*/ 518 h 617"/>
                <a:gd name="T48" fmla="*/ 180 w 946"/>
                <a:gd name="T49" fmla="*/ 513 h 617"/>
                <a:gd name="T50" fmla="*/ 102 w 946"/>
                <a:gd name="T51" fmla="*/ 495 h 617"/>
                <a:gd name="T52" fmla="*/ 88 w 946"/>
                <a:gd name="T53" fmla="*/ 471 h 617"/>
                <a:gd name="T54" fmla="*/ 98 w 946"/>
                <a:gd name="T55" fmla="*/ 419 h 617"/>
                <a:gd name="T56" fmla="*/ 76 w 946"/>
                <a:gd name="T57" fmla="*/ 398 h 617"/>
                <a:gd name="T58" fmla="*/ 84 w 946"/>
                <a:gd name="T59" fmla="*/ 381 h 617"/>
                <a:gd name="T60" fmla="*/ 69 w 946"/>
                <a:gd name="T61" fmla="*/ 374 h 617"/>
                <a:gd name="T62" fmla="*/ 43 w 946"/>
                <a:gd name="T63" fmla="*/ 247 h 617"/>
                <a:gd name="T64" fmla="*/ 3 w 946"/>
                <a:gd name="T65" fmla="*/ 114 h 617"/>
                <a:gd name="T66" fmla="*/ 219 w 946"/>
                <a:gd name="T67" fmla="*/ 164 h 617"/>
                <a:gd name="T68" fmla="*/ 251 w 946"/>
                <a:gd name="T69" fmla="*/ 198 h 617"/>
                <a:gd name="T70" fmla="*/ 227 w 946"/>
                <a:gd name="T71" fmla="*/ 213 h 617"/>
                <a:gd name="T72" fmla="*/ 209 w 946"/>
                <a:gd name="T73" fmla="*/ 299 h 617"/>
                <a:gd name="T74" fmla="*/ 221 w 946"/>
                <a:gd name="T75" fmla="*/ 251 h 617"/>
                <a:gd name="T76" fmla="*/ 267 w 946"/>
                <a:gd name="T77" fmla="*/ 198 h 617"/>
                <a:gd name="T78" fmla="*/ 266 w 946"/>
                <a:gd name="T79" fmla="*/ 268 h 617"/>
                <a:gd name="T80" fmla="*/ 264 w 946"/>
                <a:gd name="T81" fmla="*/ 310 h 617"/>
                <a:gd name="T82" fmla="*/ 256 w 946"/>
                <a:gd name="T83" fmla="*/ 290 h 617"/>
                <a:gd name="T84" fmla="*/ 240 w 946"/>
                <a:gd name="T85" fmla="*/ 332 h 617"/>
                <a:gd name="T86" fmla="*/ 196 w 946"/>
                <a:gd name="T87" fmla="*/ 325 h 617"/>
                <a:gd name="T88" fmla="*/ 243 w 946"/>
                <a:gd name="T89" fmla="*/ 346 h 617"/>
                <a:gd name="T90" fmla="*/ 280 w 946"/>
                <a:gd name="T91" fmla="*/ 315 h 617"/>
                <a:gd name="T92" fmla="*/ 293 w 946"/>
                <a:gd name="T93" fmla="*/ 292 h 617"/>
                <a:gd name="T94" fmla="*/ 295 w 946"/>
                <a:gd name="T95" fmla="*/ 190 h 617"/>
                <a:gd name="T96" fmla="*/ 243 w 946"/>
                <a:gd name="T97" fmla="*/ 131 h 617"/>
                <a:gd name="T98" fmla="*/ 256 w 946"/>
                <a:gd name="T99" fmla="*/ 128 h 617"/>
                <a:gd name="T100" fmla="*/ 286 w 946"/>
                <a:gd name="T101" fmla="*/ 176 h 617"/>
                <a:gd name="T102" fmla="*/ 266 w 946"/>
                <a:gd name="T103" fmla="*/ 187 h 617"/>
                <a:gd name="T104" fmla="*/ 214 w 946"/>
                <a:gd name="T105" fmla="*/ 101 h 617"/>
                <a:gd name="T106" fmla="*/ 198 w 946"/>
                <a:gd name="T107" fmla="*/ 70 h 617"/>
                <a:gd name="T108" fmla="*/ 208 w 946"/>
                <a:gd name="T109" fmla="*/ 94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6" h="617">
                  <a:moveTo>
                    <a:pt x="283" y="141"/>
                  </a:moveTo>
                  <a:lnTo>
                    <a:pt x="276" y="140"/>
                  </a:lnTo>
                  <a:lnTo>
                    <a:pt x="276" y="159"/>
                  </a:lnTo>
                  <a:lnTo>
                    <a:pt x="287" y="172"/>
                  </a:lnTo>
                  <a:lnTo>
                    <a:pt x="269" y="157"/>
                  </a:lnTo>
                  <a:lnTo>
                    <a:pt x="266" y="144"/>
                  </a:lnTo>
                  <a:lnTo>
                    <a:pt x="270" y="135"/>
                  </a:lnTo>
                  <a:lnTo>
                    <a:pt x="283" y="137"/>
                  </a:lnTo>
                  <a:lnTo>
                    <a:pt x="286" y="130"/>
                  </a:lnTo>
                  <a:lnTo>
                    <a:pt x="263" y="107"/>
                  </a:lnTo>
                  <a:lnTo>
                    <a:pt x="251" y="107"/>
                  </a:lnTo>
                  <a:lnTo>
                    <a:pt x="247" y="92"/>
                  </a:lnTo>
                  <a:lnTo>
                    <a:pt x="257" y="88"/>
                  </a:lnTo>
                  <a:lnTo>
                    <a:pt x="269" y="98"/>
                  </a:lnTo>
                  <a:lnTo>
                    <a:pt x="274" y="98"/>
                  </a:lnTo>
                  <a:lnTo>
                    <a:pt x="270" y="81"/>
                  </a:lnTo>
                  <a:lnTo>
                    <a:pt x="279" y="73"/>
                  </a:lnTo>
                  <a:lnTo>
                    <a:pt x="273" y="66"/>
                  </a:lnTo>
                  <a:lnTo>
                    <a:pt x="267" y="52"/>
                  </a:lnTo>
                  <a:lnTo>
                    <a:pt x="269" y="44"/>
                  </a:lnTo>
                  <a:lnTo>
                    <a:pt x="247" y="36"/>
                  </a:lnTo>
                  <a:lnTo>
                    <a:pt x="240" y="16"/>
                  </a:lnTo>
                  <a:lnTo>
                    <a:pt x="231" y="8"/>
                  </a:lnTo>
                  <a:lnTo>
                    <a:pt x="241" y="7"/>
                  </a:lnTo>
                  <a:lnTo>
                    <a:pt x="238" y="0"/>
                  </a:lnTo>
                  <a:lnTo>
                    <a:pt x="469" y="0"/>
                  </a:lnTo>
                  <a:lnTo>
                    <a:pt x="714" y="0"/>
                  </a:lnTo>
                  <a:lnTo>
                    <a:pt x="792" y="0"/>
                  </a:lnTo>
                  <a:lnTo>
                    <a:pt x="884" y="0"/>
                  </a:lnTo>
                  <a:lnTo>
                    <a:pt x="933" y="0"/>
                  </a:lnTo>
                  <a:lnTo>
                    <a:pt x="933" y="29"/>
                  </a:lnTo>
                  <a:lnTo>
                    <a:pt x="932" y="173"/>
                  </a:lnTo>
                  <a:lnTo>
                    <a:pt x="932" y="187"/>
                  </a:lnTo>
                  <a:lnTo>
                    <a:pt x="932" y="297"/>
                  </a:lnTo>
                  <a:lnTo>
                    <a:pt x="932" y="315"/>
                  </a:lnTo>
                  <a:lnTo>
                    <a:pt x="932" y="341"/>
                  </a:lnTo>
                  <a:lnTo>
                    <a:pt x="932" y="443"/>
                  </a:lnTo>
                  <a:lnTo>
                    <a:pt x="932" y="462"/>
                  </a:lnTo>
                  <a:lnTo>
                    <a:pt x="932" y="469"/>
                  </a:lnTo>
                  <a:lnTo>
                    <a:pt x="929" y="476"/>
                  </a:lnTo>
                  <a:lnTo>
                    <a:pt x="933" y="478"/>
                  </a:lnTo>
                  <a:lnTo>
                    <a:pt x="936" y="484"/>
                  </a:lnTo>
                  <a:lnTo>
                    <a:pt x="940" y="494"/>
                  </a:lnTo>
                  <a:lnTo>
                    <a:pt x="940" y="502"/>
                  </a:lnTo>
                  <a:lnTo>
                    <a:pt x="945" y="508"/>
                  </a:lnTo>
                  <a:lnTo>
                    <a:pt x="942" y="520"/>
                  </a:lnTo>
                  <a:lnTo>
                    <a:pt x="939" y="524"/>
                  </a:lnTo>
                  <a:lnTo>
                    <a:pt x="942" y="526"/>
                  </a:lnTo>
                  <a:lnTo>
                    <a:pt x="946" y="539"/>
                  </a:lnTo>
                  <a:lnTo>
                    <a:pt x="878" y="537"/>
                  </a:lnTo>
                  <a:lnTo>
                    <a:pt x="864" y="537"/>
                  </a:lnTo>
                  <a:lnTo>
                    <a:pt x="818" y="537"/>
                  </a:lnTo>
                  <a:lnTo>
                    <a:pt x="816" y="537"/>
                  </a:lnTo>
                  <a:lnTo>
                    <a:pt x="696" y="537"/>
                  </a:lnTo>
                  <a:lnTo>
                    <a:pt x="691" y="543"/>
                  </a:lnTo>
                  <a:lnTo>
                    <a:pt x="678" y="550"/>
                  </a:lnTo>
                  <a:lnTo>
                    <a:pt x="673" y="550"/>
                  </a:lnTo>
                  <a:lnTo>
                    <a:pt x="657" y="549"/>
                  </a:lnTo>
                  <a:lnTo>
                    <a:pt x="649" y="552"/>
                  </a:lnTo>
                  <a:lnTo>
                    <a:pt x="641" y="552"/>
                  </a:lnTo>
                  <a:lnTo>
                    <a:pt x="633" y="554"/>
                  </a:lnTo>
                  <a:lnTo>
                    <a:pt x="623" y="552"/>
                  </a:lnTo>
                  <a:lnTo>
                    <a:pt x="620" y="554"/>
                  </a:lnTo>
                  <a:lnTo>
                    <a:pt x="613" y="563"/>
                  </a:lnTo>
                  <a:lnTo>
                    <a:pt x="594" y="565"/>
                  </a:lnTo>
                  <a:lnTo>
                    <a:pt x="589" y="566"/>
                  </a:lnTo>
                  <a:lnTo>
                    <a:pt x="575" y="570"/>
                  </a:lnTo>
                  <a:lnTo>
                    <a:pt x="565" y="575"/>
                  </a:lnTo>
                  <a:lnTo>
                    <a:pt x="555" y="579"/>
                  </a:lnTo>
                  <a:lnTo>
                    <a:pt x="549" y="586"/>
                  </a:lnTo>
                  <a:lnTo>
                    <a:pt x="539" y="586"/>
                  </a:lnTo>
                  <a:lnTo>
                    <a:pt x="520" y="591"/>
                  </a:lnTo>
                  <a:lnTo>
                    <a:pt x="513" y="591"/>
                  </a:lnTo>
                  <a:lnTo>
                    <a:pt x="504" y="582"/>
                  </a:lnTo>
                  <a:lnTo>
                    <a:pt x="498" y="582"/>
                  </a:lnTo>
                  <a:lnTo>
                    <a:pt x="494" y="583"/>
                  </a:lnTo>
                  <a:lnTo>
                    <a:pt x="490" y="588"/>
                  </a:lnTo>
                  <a:lnTo>
                    <a:pt x="469" y="595"/>
                  </a:lnTo>
                  <a:lnTo>
                    <a:pt x="464" y="601"/>
                  </a:lnTo>
                  <a:lnTo>
                    <a:pt x="459" y="598"/>
                  </a:lnTo>
                  <a:lnTo>
                    <a:pt x="456" y="599"/>
                  </a:lnTo>
                  <a:lnTo>
                    <a:pt x="448" y="598"/>
                  </a:lnTo>
                  <a:lnTo>
                    <a:pt x="443" y="598"/>
                  </a:lnTo>
                  <a:lnTo>
                    <a:pt x="438" y="605"/>
                  </a:lnTo>
                  <a:lnTo>
                    <a:pt x="432" y="606"/>
                  </a:lnTo>
                  <a:lnTo>
                    <a:pt x="429" y="604"/>
                  </a:lnTo>
                  <a:lnTo>
                    <a:pt x="428" y="596"/>
                  </a:lnTo>
                  <a:lnTo>
                    <a:pt x="426" y="595"/>
                  </a:lnTo>
                  <a:lnTo>
                    <a:pt x="419" y="593"/>
                  </a:lnTo>
                  <a:lnTo>
                    <a:pt x="413" y="589"/>
                  </a:lnTo>
                  <a:lnTo>
                    <a:pt x="407" y="589"/>
                  </a:lnTo>
                  <a:lnTo>
                    <a:pt x="402" y="591"/>
                  </a:lnTo>
                  <a:lnTo>
                    <a:pt x="399" y="591"/>
                  </a:lnTo>
                  <a:lnTo>
                    <a:pt x="389" y="586"/>
                  </a:lnTo>
                  <a:lnTo>
                    <a:pt x="367" y="591"/>
                  </a:lnTo>
                  <a:lnTo>
                    <a:pt x="361" y="591"/>
                  </a:lnTo>
                  <a:lnTo>
                    <a:pt x="354" y="589"/>
                  </a:lnTo>
                  <a:lnTo>
                    <a:pt x="345" y="593"/>
                  </a:lnTo>
                  <a:lnTo>
                    <a:pt x="341" y="599"/>
                  </a:lnTo>
                  <a:lnTo>
                    <a:pt x="335" y="601"/>
                  </a:lnTo>
                  <a:lnTo>
                    <a:pt x="331" y="604"/>
                  </a:lnTo>
                  <a:lnTo>
                    <a:pt x="322" y="608"/>
                  </a:lnTo>
                  <a:lnTo>
                    <a:pt x="302" y="615"/>
                  </a:lnTo>
                  <a:lnTo>
                    <a:pt x="295" y="617"/>
                  </a:lnTo>
                  <a:lnTo>
                    <a:pt x="289" y="612"/>
                  </a:lnTo>
                  <a:lnTo>
                    <a:pt x="279" y="612"/>
                  </a:lnTo>
                  <a:lnTo>
                    <a:pt x="263" y="608"/>
                  </a:lnTo>
                  <a:lnTo>
                    <a:pt x="253" y="605"/>
                  </a:lnTo>
                  <a:lnTo>
                    <a:pt x="247" y="601"/>
                  </a:lnTo>
                  <a:lnTo>
                    <a:pt x="240" y="598"/>
                  </a:lnTo>
                  <a:lnTo>
                    <a:pt x="238" y="585"/>
                  </a:lnTo>
                  <a:lnTo>
                    <a:pt x="238" y="579"/>
                  </a:lnTo>
                  <a:lnTo>
                    <a:pt x="235" y="572"/>
                  </a:lnTo>
                  <a:lnTo>
                    <a:pt x="237" y="563"/>
                  </a:lnTo>
                  <a:lnTo>
                    <a:pt x="237" y="560"/>
                  </a:lnTo>
                  <a:lnTo>
                    <a:pt x="234" y="554"/>
                  </a:lnTo>
                  <a:lnTo>
                    <a:pt x="234" y="547"/>
                  </a:lnTo>
                  <a:lnTo>
                    <a:pt x="225" y="533"/>
                  </a:lnTo>
                  <a:lnTo>
                    <a:pt x="222" y="523"/>
                  </a:lnTo>
                  <a:lnTo>
                    <a:pt x="214" y="518"/>
                  </a:lnTo>
                  <a:lnTo>
                    <a:pt x="204" y="510"/>
                  </a:lnTo>
                  <a:lnTo>
                    <a:pt x="196" y="505"/>
                  </a:lnTo>
                  <a:lnTo>
                    <a:pt x="189" y="505"/>
                  </a:lnTo>
                  <a:lnTo>
                    <a:pt x="185" y="507"/>
                  </a:lnTo>
                  <a:lnTo>
                    <a:pt x="180" y="513"/>
                  </a:lnTo>
                  <a:lnTo>
                    <a:pt x="173" y="511"/>
                  </a:lnTo>
                  <a:lnTo>
                    <a:pt x="153" y="489"/>
                  </a:lnTo>
                  <a:lnTo>
                    <a:pt x="136" y="492"/>
                  </a:lnTo>
                  <a:lnTo>
                    <a:pt x="123" y="487"/>
                  </a:lnTo>
                  <a:lnTo>
                    <a:pt x="102" y="495"/>
                  </a:lnTo>
                  <a:lnTo>
                    <a:pt x="89" y="482"/>
                  </a:lnTo>
                  <a:lnTo>
                    <a:pt x="79" y="491"/>
                  </a:lnTo>
                  <a:lnTo>
                    <a:pt x="81" y="424"/>
                  </a:lnTo>
                  <a:lnTo>
                    <a:pt x="87" y="435"/>
                  </a:lnTo>
                  <a:lnTo>
                    <a:pt x="88" y="471"/>
                  </a:lnTo>
                  <a:lnTo>
                    <a:pt x="108" y="466"/>
                  </a:lnTo>
                  <a:lnTo>
                    <a:pt x="97" y="453"/>
                  </a:lnTo>
                  <a:lnTo>
                    <a:pt x="102" y="448"/>
                  </a:lnTo>
                  <a:lnTo>
                    <a:pt x="94" y="429"/>
                  </a:lnTo>
                  <a:lnTo>
                    <a:pt x="98" y="419"/>
                  </a:lnTo>
                  <a:lnTo>
                    <a:pt x="108" y="411"/>
                  </a:lnTo>
                  <a:lnTo>
                    <a:pt x="102" y="406"/>
                  </a:lnTo>
                  <a:lnTo>
                    <a:pt x="84" y="411"/>
                  </a:lnTo>
                  <a:lnTo>
                    <a:pt x="78" y="409"/>
                  </a:lnTo>
                  <a:lnTo>
                    <a:pt x="76" y="398"/>
                  </a:lnTo>
                  <a:lnTo>
                    <a:pt x="72" y="378"/>
                  </a:lnTo>
                  <a:lnTo>
                    <a:pt x="76" y="377"/>
                  </a:lnTo>
                  <a:lnTo>
                    <a:pt x="76" y="384"/>
                  </a:lnTo>
                  <a:lnTo>
                    <a:pt x="85" y="393"/>
                  </a:lnTo>
                  <a:lnTo>
                    <a:pt x="84" y="381"/>
                  </a:lnTo>
                  <a:lnTo>
                    <a:pt x="111" y="368"/>
                  </a:lnTo>
                  <a:lnTo>
                    <a:pt x="89" y="365"/>
                  </a:lnTo>
                  <a:lnTo>
                    <a:pt x="85" y="355"/>
                  </a:lnTo>
                  <a:lnTo>
                    <a:pt x="75" y="354"/>
                  </a:lnTo>
                  <a:lnTo>
                    <a:pt x="69" y="374"/>
                  </a:lnTo>
                  <a:lnTo>
                    <a:pt x="66" y="332"/>
                  </a:lnTo>
                  <a:lnTo>
                    <a:pt x="61" y="312"/>
                  </a:lnTo>
                  <a:lnTo>
                    <a:pt x="50" y="299"/>
                  </a:lnTo>
                  <a:lnTo>
                    <a:pt x="48" y="267"/>
                  </a:lnTo>
                  <a:lnTo>
                    <a:pt x="43" y="247"/>
                  </a:lnTo>
                  <a:lnTo>
                    <a:pt x="30" y="216"/>
                  </a:lnTo>
                  <a:lnTo>
                    <a:pt x="16" y="205"/>
                  </a:lnTo>
                  <a:lnTo>
                    <a:pt x="0" y="154"/>
                  </a:lnTo>
                  <a:lnTo>
                    <a:pt x="4" y="140"/>
                  </a:lnTo>
                  <a:lnTo>
                    <a:pt x="3" y="114"/>
                  </a:lnTo>
                  <a:lnTo>
                    <a:pt x="22" y="117"/>
                  </a:lnTo>
                  <a:lnTo>
                    <a:pt x="91" y="153"/>
                  </a:lnTo>
                  <a:lnTo>
                    <a:pt x="162" y="161"/>
                  </a:lnTo>
                  <a:lnTo>
                    <a:pt x="195" y="154"/>
                  </a:lnTo>
                  <a:lnTo>
                    <a:pt x="219" y="164"/>
                  </a:lnTo>
                  <a:lnTo>
                    <a:pt x="219" y="170"/>
                  </a:lnTo>
                  <a:lnTo>
                    <a:pt x="230" y="157"/>
                  </a:lnTo>
                  <a:lnTo>
                    <a:pt x="238" y="156"/>
                  </a:lnTo>
                  <a:lnTo>
                    <a:pt x="234" y="166"/>
                  </a:lnTo>
                  <a:lnTo>
                    <a:pt x="251" y="198"/>
                  </a:lnTo>
                  <a:lnTo>
                    <a:pt x="253" y="206"/>
                  </a:lnTo>
                  <a:lnTo>
                    <a:pt x="241" y="216"/>
                  </a:lnTo>
                  <a:lnTo>
                    <a:pt x="235" y="218"/>
                  </a:lnTo>
                  <a:lnTo>
                    <a:pt x="234" y="208"/>
                  </a:lnTo>
                  <a:lnTo>
                    <a:pt x="227" y="213"/>
                  </a:lnTo>
                  <a:lnTo>
                    <a:pt x="222" y="241"/>
                  </a:lnTo>
                  <a:lnTo>
                    <a:pt x="212" y="253"/>
                  </a:lnTo>
                  <a:lnTo>
                    <a:pt x="196" y="280"/>
                  </a:lnTo>
                  <a:lnTo>
                    <a:pt x="192" y="299"/>
                  </a:lnTo>
                  <a:lnTo>
                    <a:pt x="209" y="299"/>
                  </a:lnTo>
                  <a:lnTo>
                    <a:pt x="231" y="283"/>
                  </a:lnTo>
                  <a:lnTo>
                    <a:pt x="206" y="297"/>
                  </a:lnTo>
                  <a:lnTo>
                    <a:pt x="196" y="294"/>
                  </a:lnTo>
                  <a:lnTo>
                    <a:pt x="206" y="270"/>
                  </a:lnTo>
                  <a:lnTo>
                    <a:pt x="221" y="251"/>
                  </a:lnTo>
                  <a:lnTo>
                    <a:pt x="240" y="244"/>
                  </a:lnTo>
                  <a:lnTo>
                    <a:pt x="244" y="226"/>
                  </a:lnTo>
                  <a:lnTo>
                    <a:pt x="257" y="209"/>
                  </a:lnTo>
                  <a:lnTo>
                    <a:pt x="257" y="193"/>
                  </a:lnTo>
                  <a:lnTo>
                    <a:pt x="267" y="198"/>
                  </a:lnTo>
                  <a:lnTo>
                    <a:pt x="274" y="226"/>
                  </a:lnTo>
                  <a:lnTo>
                    <a:pt x="256" y="237"/>
                  </a:lnTo>
                  <a:lnTo>
                    <a:pt x="260" y="260"/>
                  </a:lnTo>
                  <a:lnTo>
                    <a:pt x="264" y="257"/>
                  </a:lnTo>
                  <a:lnTo>
                    <a:pt x="266" y="268"/>
                  </a:lnTo>
                  <a:lnTo>
                    <a:pt x="270" y="271"/>
                  </a:lnTo>
                  <a:lnTo>
                    <a:pt x="264" y="290"/>
                  </a:lnTo>
                  <a:lnTo>
                    <a:pt x="266" y="294"/>
                  </a:lnTo>
                  <a:lnTo>
                    <a:pt x="260" y="302"/>
                  </a:lnTo>
                  <a:lnTo>
                    <a:pt x="264" y="310"/>
                  </a:lnTo>
                  <a:lnTo>
                    <a:pt x="261" y="316"/>
                  </a:lnTo>
                  <a:lnTo>
                    <a:pt x="257" y="309"/>
                  </a:lnTo>
                  <a:lnTo>
                    <a:pt x="259" y="313"/>
                  </a:lnTo>
                  <a:lnTo>
                    <a:pt x="247" y="309"/>
                  </a:lnTo>
                  <a:lnTo>
                    <a:pt x="256" y="290"/>
                  </a:lnTo>
                  <a:lnTo>
                    <a:pt x="254" y="290"/>
                  </a:lnTo>
                  <a:lnTo>
                    <a:pt x="241" y="300"/>
                  </a:lnTo>
                  <a:lnTo>
                    <a:pt x="238" y="313"/>
                  </a:lnTo>
                  <a:lnTo>
                    <a:pt x="244" y="322"/>
                  </a:lnTo>
                  <a:lnTo>
                    <a:pt x="240" y="332"/>
                  </a:lnTo>
                  <a:lnTo>
                    <a:pt x="231" y="319"/>
                  </a:lnTo>
                  <a:lnTo>
                    <a:pt x="238" y="302"/>
                  </a:lnTo>
                  <a:lnTo>
                    <a:pt x="234" y="297"/>
                  </a:lnTo>
                  <a:lnTo>
                    <a:pt x="225" y="307"/>
                  </a:lnTo>
                  <a:lnTo>
                    <a:pt x="196" y="325"/>
                  </a:lnTo>
                  <a:lnTo>
                    <a:pt x="201" y="345"/>
                  </a:lnTo>
                  <a:lnTo>
                    <a:pt x="206" y="344"/>
                  </a:lnTo>
                  <a:lnTo>
                    <a:pt x="219" y="352"/>
                  </a:lnTo>
                  <a:lnTo>
                    <a:pt x="235" y="339"/>
                  </a:lnTo>
                  <a:lnTo>
                    <a:pt x="243" y="346"/>
                  </a:lnTo>
                  <a:lnTo>
                    <a:pt x="247" y="344"/>
                  </a:lnTo>
                  <a:lnTo>
                    <a:pt x="260" y="329"/>
                  </a:lnTo>
                  <a:lnTo>
                    <a:pt x="267" y="310"/>
                  </a:lnTo>
                  <a:lnTo>
                    <a:pt x="266" y="305"/>
                  </a:lnTo>
                  <a:lnTo>
                    <a:pt x="280" y="315"/>
                  </a:lnTo>
                  <a:lnTo>
                    <a:pt x="283" y="312"/>
                  </a:lnTo>
                  <a:lnTo>
                    <a:pt x="277" y="307"/>
                  </a:lnTo>
                  <a:lnTo>
                    <a:pt x="280" y="305"/>
                  </a:lnTo>
                  <a:lnTo>
                    <a:pt x="292" y="300"/>
                  </a:lnTo>
                  <a:lnTo>
                    <a:pt x="293" y="292"/>
                  </a:lnTo>
                  <a:lnTo>
                    <a:pt x="285" y="270"/>
                  </a:lnTo>
                  <a:lnTo>
                    <a:pt x="285" y="255"/>
                  </a:lnTo>
                  <a:lnTo>
                    <a:pt x="282" y="242"/>
                  </a:lnTo>
                  <a:lnTo>
                    <a:pt x="283" y="222"/>
                  </a:lnTo>
                  <a:lnTo>
                    <a:pt x="295" y="190"/>
                  </a:lnTo>
                  <a:lnTo>
                    <a:pt x="303" y="187"/>
                  </a:lnTo>
                  <a:lnTo>
                    <a:pt x="305" y="180"/>
                  </a:lnTo>
                  <a:lnTo>
                    <a:pt x="287" y="159"/>
                  </a:lnTo>
                  <a:lnTo>
                    <a:pt x="283" y="141"/>
                  </a:lnTo>
                  <a:close/>
                  <a:moveTo>
                    <a:pt x="243" y="131"/>
                  </a:moveTo>
                  <a:lnTo>
                    <a:pt x="251" y="109"/>
                  </a:lnTo>
                  <a:lnTo>
                    <a:pt x="259" y="108"/>
                  </a:lnTo>
                  <a:lnTo>
                    <a:pt x="267" y="124"/>
                  </a:lnTo>
                  <a:lnTo>
                    <a:pt x="267" y="131"/>
                  </a:lnTo>
                  <a:lnTo>
                    <a:pt x="256" y="128"/>
                  </a:lnTo>
                  <a:lnTo>
                    <a:pt x="243" y="141"/>
                  </a:lnTo>
                  <a:lnTo>
                    <a:pt x="257" y="144"/>
                  </a:lnTo>
                  <a:lnTo>
                    <a:pt x="266" y="169"/>
                  </a:lnTo>
                  <a:lnTo>
                    <a:pt x="272" y="164"/>
                  </a:lnTo>
                  <a:lnTo>
                    <a:pt x="286" y="176"/>
                  </a:lnTo>
                  <a:lnTo>
                    <a:pt x="289" y="189"/>
                  </a:lnTo>
                  <a:lnTo>
                    <a:pt x="285" y="199"/>
                  </a:lnTo>
                  <a:lnTo>
                    <a:pt x="277" y="196"/>
                  </a:lnTo>
                  <a:lnTo>
                    <a:pt x="274" y="185"/>
                  </a:lnTo>
                  <a:lnTo>
                    <a:pt x="266" y="187"/>
                  </a:lnTo>
                  <a:lnTo>
                    <a:pt x="257" y="176"/>
                  </a:lnTo>
                  <a:lnTo>
                    <a:pt x="247" y="148"/>
                  </a:lnTo>
                  <a:lnTo>
                    <a:pt x="238" y="143"/>
                  </a:lnTo>
                  <a:lnTo>
                    <a:pt x="243" y="131"/>
                  </a:lnTo>
                  <a:close/>
                  <a:moveTo>
                    <a:pt x="214" y="101"/>
                  </a:moveTo>
                  <a:lnTo>
                    <a:pt x="199" y="95"/>
                  </a:lnTo>
                  <a:lnTo>
                    <a:pt x="191" y="86"/>
                  </a:lnTo>
                  <a:lnTo>
                    <a:pt x="189" y="79"/>
                  </a:lnTo>
                  <a:lnTo>
                    <a:pt x="193" y="69"/>
                  </a:lnTo>
                  <a:lnTo>
                    <a:pt x="198" y="70"/>
                  </a:lnTo>
                  <a:lnTo>
                    <a:pt x="209" y="81"/>
                  </a:lnTo>
                  <a:lnTo>
                    <a:pt x="209" y="85"/>
                  </a:lnTo>
                  <a:lnTo>
                    <a:pt x="214" y="86"/>
                  </a:lnTo>
                  <a:lnTo>
                    <a:pt x="208" y="89"/>
                  </a:lnTo>
                  <a:lnTo>
                    <a:pt x="208" y="94"/>
                  </a:lnTo>
                  <a:lnTo>
                    <a:pt x="214" y="101"/>
                  </a:lnTo>
                  <a:close/>
                </a:path>
              </a:pathLst>
            </a:custGeom>
            <a:solidFill>
              <a:srgbClr val="FFFFFF"/>
            </a:solidFill>
            <a:ln w="16510">
              <a:solidFill>
                <a:srgbClr val="8000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EB5D1755-5647-4BE8-A5B0-CCEEF17BE92B}"/>
                </a:ext>
              </a:extLst>
            </p:cNvPr>
            <p:cNvSpPr>
              <a:spLocks noChangeArrowheads="1"/>
            </p:cNvSpPr>
            <p:nvPr/>
          </p:nvSpPr>
          <p:spPr bwMode="auto">
            <a:xfrm>
              <a:off x="449580" y="1060450"/>
              <a:ext cx="8509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WA</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4" name="Freeform 79">
              <a:extLst>
                <a:ext uri="{FF2B5EF4-FFF2-40B4-BE49-F238E27FC236}">
                  <a16:creationId xmlns:a16="http://schemas.microsoft.com/office/drawing/2014/main" id="{2702EA15-9681-46C7-8D7A-260BEEB5C7DA}"/>
                </a:ext>
              </a:extLst>
            </p:cNvPr>
            <p:cNvSpPr>
              <a:spLocks/>
            </p:cNvSpPr>
            <p:nvPr/>
          </p:nvSpPr>
          <p:spPr bwMode="auto">
            <a:xfrm>
              <a:off x="762635" y="894715"/>
              <a:ext cx="474980" cy="769620"/>
            </a:xfrm>
            <a:custGeom>
              <a:avLst/>
              <a:gdLst>
                <a:gd name="T0" fmla="*/ 26 w 748"/>
                <a:gd name="T1" fmla="*/ 904 h 1212"/>
                <a:gd name="T2" fmla="*/ 36 w 748"/>
                <a:gd name="T3" fmla="*/ 877 h 1212"/>
                <a:gd name="T4" fmla="*/ 30 w 748"/>
                <a:gd name="T5" fmla="*/ 846 h 1212"/>
                <a:gd name="T6" fmla="*/ 16 w 748"/>
                <a:gd name="T7" fmla="*/ 835 h 1212"/>
                <a:gd name="T8" fmla="*/ 4 w 748"/>
                <a:gd name="T9" fmla="*/ 822 h 1212"/>
                <a:gd name="T10" fmla="*/ 10 w 748"/>
                <a:gd name="T11" fmla="*/ 790 h 1212"/>
                <a:gd name="T12" fmla="*/ 34 w 748"/>
                <a:gd name="T13" fmla="*/ 748 h 1212"/>
                <a:gd name="T14" fmla="*/ 49 w 748"/>
                <a:gd name="T15" fmla="*/ 715 h 1212"/>
                <a:gd name="T16" fmla="*/ 53 w 748"/>
                <a:gd name="T17" fmla="*/ 697 h 1212"/>
                <a:gd name="T18" fmla="*/ 81 w 748"/>
                <a:gd name="T19" fmla="*/ 631 h 1212"/>
                <a:gd name="T20" fmla="*/ 81 w 748"/>
                <a:gd name="T21" fmla="*/ 580 h 1212"/>
                <a:gd name="T22" fmla="*/ 40 w 748"/>
                <a:gd name="T23" fmla="*/ 540 h 1212"/>
                <a:gd name="T24" fmla="*/ 31 w 748"/>
                <a:gd name="T25" fmla="*/ 502 h 1212"/>
                <a:gd name="T26" fmla="*/ 23 w 748"/>
                <a:gd name="T27" fmla="*/ 462 h 1212"/>
                <a:gd name="T28" fmla="*/ 23 w 748"/>
                <a:gd name="T29" fmla="*/ 173 h 1212"/>
                <a:gd name="T30" fmla="*/ 143 w 748"/>
                <a:gd name="T31" fmla="*/ 186 h 1212"/>
                <a:gd name="T32" fmla="*/ 167 w 748"/>
                <a:gd name="T33" fmla="*/ 218 h 1212"/>
                <a:gd name="T34" fmla="*/ 186 w 748"/>
                <a:gd name="T35" fmla="*/ 251 h 1212"/>
                <a:gd name="T36" fmla="*/ 192 w 748"/>
                <a:gd name="T37" fmla="*/ 280 h 1212"/>
                <a:gd name="T38" fmla="*/ 193 w 748"/>
                <a:gd name="T39" fmla="*/ 293 h 1212"/>
                <a:gd name="T40" fmla="*/ 221 w 748"/>
                <a:gd name="T41" fmla="*/ 315 h 1212"/>
                <a:gd name="T42" fmla="*/ 253 w 748"/>
                <a:gd name="T43" fmla="*/ 345 h 1212"/>
                <a:gd name="T44" fmla="*/ 274 w 748"/>
                <a:gd name="T45" fmla="*/ 374 h 1212"/>
                <a:gd name="T46" fmla="*/ 289 w 748"/>
                <a:gd name="T47" fmla="*/ 401 h 1212"/>
                <a:gd name="T48" fmla="*/ 309 w 748"/>
                <a:gd name="T49" fmla="*/ 409 h 1212"/>
                <a:gd name="T50" fmla="*/ 332 w 748"/>
                <a:gd name="T51" fmla="*/ 427 h 1212"/>
                <a:gd name="T52" fmla="*/ 349 w 748"/>
                <a:gd name="T53" fmla="*/ 446 h 1212"/>
                <a:gd name="T54" fmla="*/ 339 w 748"/>
                <a:gd name="T55" fmla="*/ 488 h 1212"/>
                <a:gd name="T56" fmla="*/ 329 w 748"/>
                <a:gd name="T57" fmla="*/ 510 h 1212"/>
                <a:gd name="T58" fmla="*/ 331 w 748"/>
                <a:gd name="T59" fmla="*/ 533 h 1212"/>
                <a:gd name="T60" fmla="*/ 341 w 748"/>
                <a:gd name="T61" fmla="*/ 553 h 1212"/>
                <a:gd name="T62" fmla="*/ 329 w 748"/>
                <a:gd name="T63" fmla="*/ 570 h 1212"/>
                <a:gd name="T64" fmla="*/ 331 w 748"/>
                <a:gd name="T65" fmla="*/ 598 h 1212"/>
                <a:gd name="T66" fmla="*/ 335 w 748"/>
                <a:gd name="T67" fmla="*/ 615 h 1212"/>
                <a:gd name="T68" fmla="*/ 359 w 748"/>
                <a:gd name="T69" fmla="*/ 627 h 1212"/>
                <a:gd name="T70" fmla="*/ 377 w 748"/>
                <a:gd name="T71" fmla="*/ 612 h 1212"/>
                <a:gd name="T72" fmla="*/ 390 w 748"/>
                <a:gd name="T73" fmla="*/ 592 h 1212"/>
                <a:gd name="T74" fmla="*/ 403 w 748"/>
                <a:gd name="T75" fmla="*/ 604 h 1212"/>
                <a:gd name="T76" fmla="*/ 419 w 748"/>
                <a:gd name="T77" fmla="*/ 622 h 1212"/>
                <a:gd name="T78" fmla="*/ 429 w 748"/>
                <a:gd name="T79" fmla="*/ 663 h 1212"/>
                <a:gd name="T80" fmla="*/ 443 w 748"/>
                <a:gd name="T81" fmla="*/ 690 h 1212"/>
                <a:gd name="T82" fmla="*/ 458 w 748"/>
                <a:gd name="T83" fmla="*/ 702 h 1212"/>
                <a:gd name="T84" fmla="*/ 452 w 748"/>
                <a:gd name="T85" fmla="*/ 722 h 1212"/>
                <a:gd name="T86" fmla="*/ 481 w 748"/>
                <a:gd name="T87" fmla="*/ 742 h 1212"/>
                <a:gd name="T88" fmla="*/ 504 w 748"/>
                <a:gd name="T89" fmla="*/ 765 h 1212"/>
                <a:gd name="T90" fmla="*/ 510 w 748"/>
                <a:gd name="T91" fmla="*/ 799 h 1212"/>
                <a:gd name="T92" fmla="*/ 529 w 748"/>
                <a:gd name="T93" fmla="*/ 817 h 1212"/>
                <a:gd name="T94" fmla="*/ 539 w 748"/>
                <a:gd name="T95" fmla="*/ 800 h 1212"/>
                <a:gd name="T96" fmla="*/ 578 w 748"/>
                <a:gd name="T97" fmla="*/ 800 h 1212"/>
                <a:gd name="T98" fmla="*/ 602 w 748"/>
                <a:gd name="T99" fmla="*/ 786 h 1212"/>
                <a:gd name="T100" fmla="*/ 627 w 748"/>
                <a:gd name="T101" fmla="*/ 790 h 1212"/>
                <a:gd name="T102" fmla="*/ 657 w 748"/>
                <a:gd name="T103" fmla="*/ 794 h 1212"/>
                <a:gd name="T104" fmla="*/ 686 w 748"/>
                <a:gd name="T105" fmla="*/ 786 h 1212"/>
                <a:gd name="T106" fmla="*/ 692 w 748"/>
                <a:gd name="T107" fmla="*/ 780 h 1212"/>
                <a:gd name="T108" fmla="*/ 696 w 748"/>
                <a:gd name="T109" fmla="*/ 763 h 1212"/>
                <a:gd name="T110" fmla="*/ 712 w 748"/>
                <a:gd name="T111" fmla="*/ 757 h 1212"/>
                <a:gd name="T112" fmla="*/ 728 w 748"/>
                <a:gd name="T113" fmla="*/ 774 h 1212"/>
                <a:gd name="T114" fmla="*/ 738 w 748"/>
                <a:gd name="T115" fmla="*/ 790 h 1212"/>
                <a:gd name="T116" fmla="*/ 748 w 748"/>
                <a:gd name="T117" fmla="*/ 999 h 1212"/>
                <a:gd name="T118" fmla="*/ 615 w 748"/>
                <a:gd name="T119" fmla="*/ 1210 h 1212"/>
                <a:gd name="T120" fmla="*/ 29 w 748"/>
                <a:gd name="T121" fmla="*/ 1212 h 1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48" h="1212">
                  <a:moveTo>
                    <a:pt x="24" y="933"/>
                  </a:moveTo>
                  <a:lnTo>
                    <a:pt x="24" y="921"/>
                  </a:lnTo>
                  <a:lnTo>
                    <a:pt x="23" y="913"/>
                  </a:lnTo>
                  <a:lnTo>
                    <a:pt x="24" y="908"/>
                  </a:lnTo>
                  <a:lnTo>
                    <a:pt x="27" y="907"/>
                  </a:lnTo>
                  <a:lnTo>
                    <a:pt x="26" y="904"/>
                  </a:lnTo>
                  <a:lnTo>
                    <a:pt x="30" y="903"/>
                  </a:lnTo>
                  <a:lnTo>
                    <a:pt x="30" y="901"/>
                  </a:lnTo>
                  <a:lnTo>
                    <a:pt x="30" y="895"/>
                  </a:lnTo>
                  <a:lnTo>
                    <a:pt x="33" y="891"/>
                  </a:lnTo>
                  <a:lnTo>
                    <a:pt x="31" y="885"/>
                  </a:lnTo>
                  <a:lnTo>
                    <a:pt x="36" y="877"/>
                  </a:lnTo>
                  <a:lnTo>
                    <a:pt x="30" y="867"/>
                  </a:lnTo>
                  <a:lnTo>
                    <a:pt x="33" y="865"/>
                  </a:lnTo>
                  <a:lnTo>
                    <a:pt x="34" y="864"/>
                  </a:lnTo>
                  <a:lnTo>
                    <a:pt x="40" y="855"/>
                  </a:lnTo>
                  <a:lnTo>
                    <a:pt x="39" y="849"/>
                  </a:lnTo>
                  <a:lnTo>
                    <a:pt x="30" y="846"/>
                  </a:lnTo>
                  <a:lnTo>
                    <a:pt x="30" y="842"/>
                  </a:lnTo>
                  <a:lnTo>
                    <a:pt x="29" y="838"/>
                  </a:lnTo>
                  <a:lnTo>
                    <a:pt x="24" y="838"/>
                  </a:lnTo>
                  <a:lnTo>
                    <a:pt x="21" y="841"/>
                  </a:lnTo>
                  <a:lnTo>
                    <a:pt x="18" y="839"/>
                  </a:lnTo>
                  <a:lnTo>
                    <a:pt x="16" y="835"/>
                  </a:lnTo>
                  <a:lnTo>
                    <a:pt x="14" y="835"/>
                  </a:lnTo>
                  <a:lnTo>
                    <a:pt x="10" y="838"/>
                  </a:lnTo>
                  <a:lnTo>
                    <a:pt x="7" y="838"/>
                  </a:lnTo>
                  <a:lnTo>
                    <a:pt x="3" y="832"/>
                  </a:lnTo>
                  <a:lnTo>
                    <a:pt x="1" y="829"/>
                  </a:lnTo>
                  <a:lnTo>
                    <a:pt x="4" y="822"/>
                  </a:lnTo>
                  <a:lnTo>
                    <a:pt x="0" y="813"/>
                  </a:lnTo>
                  <a:lnTo>
                    <a:pt x="1" y="807"/>
                  </a:lnTo>
                  <a:lnTo>
                    <a:pt x="1" y="800"/>
                  </a:lnTo>
                  <a:lnTo>
                    <a:pt x="3" y="797"/>
                  </a:lnTo>
                  <a:lnTo>
                    <a:pt x="5" y="793"/>
                  </a:lnTo>
                  <a:lnTo>
                    <a:pt x="10" y="790"/>
                  </a:lnTo>
                  <a:lnTo>
                    <a:pt x="10" y="786"/>
                  </a:lnTo>
                  <a:lnTo>
                    <a:pt x="13" y="783"/>
                  </a:lnTo>
                  <a:lnTo>
                    <a:pt x="18" y="763"/>
                  </a:lnTo>
                  <a:lnTo>
                    <a:pt x="20" y="761"/>
                  </a:lnTo>
                  <a:lnTo>
                    <a:pt x="23" y="752"/>
                  </a:lnTo>
                  <a:lnTo>
                    <a:pt x="34" y="748"/>
                  </a:lnTo>
                  <a:lnTo>
                    <a:pt x="39" y="739"/>
                  </a:lnTo>
                  <a:lnTo>
                    <a:pt x="40" y="735"/>
                  </a:lnTo>
                  <a:lnTo>
                    <a:pt x="44" y="732"/>
                  </a:lnTo>
                  <a:lnTo>
                    <a:pt x="47" y="724"/>
                  </a:lnTo>
                  <a:lnTo>
                    <a:pt x="46" y="718"/>
                  </a:lnTo>
                  <a:lnTo>
                    <a:pt x="49" y="715"/>
                  </a:lnTo>
                  <a:lnTo>
                    <a:pt x="46" y="715"/>
                  </a:lnTo>
                  <a:lnTo>
                    <a:pt x="46" y="713"/>
                  </a:lnTo>
                  <a:lnTo>
                    <a:pt x="46" y="711"/>
                  </a:lnTo>
                  <a:lnTo>
                    <a:pt x="46" y="708"/>
                  </a:lnTo>
                  <a:lnTo>
                    <a:pt x="52" y="702"/>
                  </a:lnTo>
                  <a:lnTo>
                    <a:pt x="53" y="697"/>
                  </a:lnTo>
                  <a:lnTo>
                    <a:pt x="55" y="693"/>
                  </a:lnTo>
                  <a:lnTo>
                    <a:pt x="56" y="692"/>
                  </a:lnTo>
                  <a:lnTo>
                    <a:pt x="60" y="686"/>
                  </a:lnTo>
                  <a:lnTo>
                    <a:pt x="66" y="664"/>
                  </a:lnTo>
                  <a:lnTo>
                    <a:pt x="68" y="653"/>
                  </a:lnTo>
                  <a:lnTo>
                    <a:pt x="81" y="631"/>
                  </a:lnTo>
                  <a:lnTo>
                    <a:pt x="82" y="625"/>
                  </a:lnTo>
                  <a:lnTo>
                    <a:pt x="91" y="612"/>
                  </a:lnTo>
                  <a:lnTo>
                    <a:pt x="92" y="605"/>
                  </a:lnTo>
                  <a:lnTo>
                    <a:pt x="86" y="595"/>
                  </a:lnTo>
                  <a:lnTo>
                    <a:pt x="85" y="588"/>
                  </a:lnTo>
                  <a:lnTo>
                    <a:pt x="81" y="580"/>
                  </a:lnTo>
                  <a:lnTo>
                    <a:pt x="69" y="575"/>
                  </a:lnTo>
                  <a:lnTo>
                    <a:pt x="63" y="569"/>
                  </a:lnTo>
                  <a:lnTo>
                    <a:pt x="55" y="569"/>
                  </a:lnTo>
                  <a:lnTo>
                    <a:pt x="53" y="565"/>
                  </a:lnTo>
                  <a:lnTo>
                    <a:pt x="44" y="554"/>
                  </a:lnTo>
                  <a:lnTo>
                    <a:pt x="40" y="540"/>
                  </a:lnTo>
                  <a:lnTo>
                    <a:pt x="37" y="539"/>
                  </a:lnTo>
                  <a:lnTo>
                    <a:pt x="33" y="526"/>
                  </a:lnTo>
                  <a:lnTo>
                    <a:pt x="30" y="524"/>
                  </a:lnTo>
                  <a:lnTo>
                    <a:pt x="33" y="520"/>
                  </a:lnTo>
                  <a:lnTo>
                    <a:pt x="36" y="508"/>
                  </a:lnTo>
                  <a:lnTo>
                    <a:pt x="31" y="502"/>
                  </a:lnTo>
                  <a:lnTo>
                    <a:pt x="31" y="494"/>
                  </a:lnTo>
                  <a:lnTo>
                    <a:pt x="27" y="484"/>
                  </a:lnTo>
                  <a:lnTo>
                    <a:pt x="24" y="478"/>
                  </a:lnTo>
                  <a:lnTo>
                    <a:pt x="20" y="476"/>
                  </a:lnTo>
                  <a:lnTo>
                    <a:pt x="23" y="469"/>
                  </a:lnTo>
                  <a:lnTo>
                    <a:pt x="23" y="462"/>
                  </a:lnTo>
                  <a:lnTo>
                    <a:pt x="23" y="443"/>
                  </a:lnTo>
                  <a:lnTo>
                    <a:pt x="23" y="341"/>
                  </a:lnTo>
                  <a:lnTo>
                    <a:pt x="23" y="315"/>
                  </a:lnTo>
                  <a:lnTo>
                    <a:pt x="23" y="297"/>
                  </a:lnTo>
                  <a:lnTo>
                    <a:pt x="23" y="187"/>
                  </a:lnTo>
                  <a:lnTo>
                    <a:pt x="23" y="173"/>
                  </a:lnTo>
                  <a:lnTo>
                    <a:pt x="24" y="29"/>
                  </a:lnTo>
                  <a:lnTo>
                    <a:pt x="24" y="0"/>
                  </a:lnTo>
                  <a:lnTo>
                    <a:pt x="141" y="0"/>
                  </a:lnTo>
                  <a:lnTo>
                    <a:pt x="143" y="91"/>
                  </a:lnTo>
                  <a:lnTo>
                    <a:pt x="143" y="144"/>
                  </a:lnTo>
                  <a:lnTo>
                    <a:pt x="143" y="186"/>
                  </a:lnTo>
                  <a:lnTo>
                    <a:pt x="146" y="189"/>
                  </a:lnTo>
                  <a:lnTo>
                    <a:pt x="149" y="196"/>
                  </a:lnTo>
                  <a:lnTo>
                    <a:pt x="156" y="206"/>
                  </a:lnTo>
                  <a:lnTo>
                    <a:pt x="160" y="211"/>
                  </a:lnTo>
                  <a:lnTo>
                    <a:pt x="164" y="213"/>
                  </a:lnTo>
                  <a:lnTo>
                    <a:pt x="167" y="218"/>
                  </a:lnTo>
                  <a:lnTo>
                    <a:pt x="169" y="226"/>
                  </a:lnTo>
                  <a:lnTo>
                    <a:pt x="175" y="228"/>
                  </a:lnTo>
                  <a:lnTo>
                    <a:pt x="176" y="234"/>
                  </a:lnTo>
                  <a:lnTo>
                    <a:pt x="182" y="237"/>
                  </a:lnTo>
                  <a:lnTo>
                    <a:pt x="182" y="247"/>
                  </a:lnTo>
                  <a:lnTo>
                    <a:pt x="186" y="251"/>
                  </a:lnTo>
                  <a:lnTo>
                    <a:pt x="186" y="255"/>
                  </a:lnTo>
                  <a:lnTo>
                    <a:pt x="180" y="266"/>
                  </a:lnTo>
                  <a:lnTo>
                    <a:pt x="185" y="268"/>
                  </a:lnTo>
                  <a:lnTo>
                    <a:pt x="186" y="274"/>
                  </a:lnTo>
                  <a:lnTo>
                    <a:pt x="192" y="277"/>
                  </a:lnTo>
                  <a:lnTo>
                    <a:pt x="192" y="280"/>
                  </a:lnTo>
                  <a:lnTo>
                    <a:pt x="190" y="281"/>
                  </a:lnTo>
                  <a:lnTo>
                    <a:pt x="182" y="281"/>
                  </a:lnTo>
                  <a:lnTo>
                    <a:pt x="179" y="284"/>
                  </a:lnTo>
                  <a:lnTo>
                    <a:pt x="179" y="286"/>
                  </a:lnTo>
                  <a:lnTo>
                    <a:pt x="189" y="290"/>
                  </a:lnTo>
                  <a:lnTo>
                    <a:pt x="193" y="293"/>
                  </a:lnTo>
                  <a:lnTo>
                    <a:pt x="198" y="296"/>
                  </a:lnTo>
                  <a:lnTo>
                    <a:pt x="203" y="302"/>
                  </a:lnTo>
                  <a:lnTo>
                    <a:pt x="206" y="309"/>
                  </a:lnTo>
                  <a:lnTo>
                    <a:pt x="209" y="312"/>
                  </a:lnTo>
                  <a:lnTo>
                    <a:pt x="218" y="312"/>
                  </a:lnTo>
                  <a:lnTo>
                    <a:pt x="221" y="315"/>
                  </a:lnTo>
                  <a:lnTo>
                    <a:pt x="228" y="316"/>
                  </a:lnTo>
                  <a:lnTo>
                    <a:pt x="231" y="318"/>
                  </a:lnTo>
                  <a:lnTo>
                    <a:pt x="234" y="329"/>
                  </a:lnTo>
                  <a:lnTo>
                    <a:pt x="247" y="339"/>
                  </a:lnTo>
                  <a:lnTo>
                    <a:pt x="250" y="344"/>
                  </a:lnTo>
                  <a:lnTo>
                    <a:pt x="253" y="345"/>
                  </a:lnTo>
                  <a:lnTo>
                    <a:pt x="254" y="349"/>
                  </a:lnTo>
                  <a:lnTo>
                    <a:pt x="260" y="357"/>
                  </a:lnTo>
                  <a:lnTo>
                    <a:pt x="263" y="367"/>
                  </a:lnTo>
                  <a:lnTo>
                    <a:pt x="266" y="368"/>
                  </a:lnTo>
                  <a:lnTo>
                    <a:pt x="270" y="368"/>
                  </a:lnTo>
                  <a:lnTo>
                    <a:pt x="274" y="374"/>
                  </a:lnTo>
                  <a:lnTo>
                    <a:pt x="279" y="378"/>
                  </a:lnTo>
                  <a:lnTo>
                    <a:pt x="277" y="381"/>
                  </a:lnTo>
                  <a:lnTo>
                    <a:pt x="276" y="387"/>
                  </a:lnTo>
                  <a:lnTo>
                    <a:pt x="281" y="397"/>
                  </a:lnTo>
                  <a:lnTo>
                    <a:pt x="286" y="397"/>
                  </a:lnTo>
                  <a:lnTo>
                    <a:pt x="289" y="401"/>
                  </a:lnTo>
                  <a:lnTo>
                    <a:pt x="294" y="403"/>
                  </a:lnTo>
                  <a:lnTo>
                    <a:pt x="297" y="404"/>
                  </a:lnTo>
                  <a:lnTo>
                    <a:pt x="296" y="414"/>
                  </a:lnTo>
                  <a:lnTo>
                    <a:pt x="300" y="416"/>
                  </a:lnTo>
                  <a:lnTo>
                    <a:pt x="306" y="409"/>
                  </a:lnTo>
                  <a:lnTo>
                    <a:pt x="309" y="409"/>
                  </a:lnTo>
                  <a:lnTo>
                    <a:pt x="315" y="417"/>
                  </a:lnTo>
                  <a:lnTo>
                    <a:pt x="313" y="420"/>
                  </a:lnTo>
                  <a:lnTo>
                    <a:pt x="313" y="422"/>
                  </a:lnTo>
                  <a:lnTo>
                    <a:pt x="318" y="427"/>
                  </a:lnTo>
                  <a:lnTo>
                    <a:pt x="326" y="426"/>
                  </a:lnTo>
                  <a:lnTo>
                    <a:pt x="332" y="427"/>
                  </a:lnTo>
                  <a:lnTo>
                    <a:pt x="338" y="424"/>
                  </a:lnTo>
                  <a:lnTo>
                    <a:pt x="345" y="422"/>
                  </a:lnTo>
                  <a:lnTo>
                    <a:pt x="351" y="423"/>
                  </a:lnTo>
                  <a:lnTo>
                    <a:pt x="352" y="427"/>
                  </a:lnTo>
                  <a:lnTo>
                    <a:pt x="349" y="435"/>
                  </a:lnTo>
                  <a:lnTo>
                    <a:pt x="349" y="446"/>
                  </a:lnTo>
                  <a:lnTo>
                    <a:pt x="348" y="449"/>
                  </a:lnTo>
                  <a:lnTo>
                    <a:pt x="341" y="452"/>
                  </a:lnTo>
                  <a:lnTo>
                    <a:pt x="345" y="462"/>
                  </a:lnTo>
                  <a:lnTo>
                    <a:pt x="344" y="468"/>
                  </a:lnTo>
                  <a:lnTo>
                    <a:pt x="342" y="468"/>
                  </a:lnTo>
                  <a:lnTo>
                    <a:pt x="339" y="488"/>
                  </a:lnTo>
                  <a:lnTo>
                    <a:pt x="333" y="492"/>
                  </a:lnTo>
                  <a:lnTo>
                    <a:pt x="333" y="495"/>
                  </a:lnTo>
                  <a:lnTo>
                    <a:pt x="338" y="498"/>
                  </a:lnTo>
                  <a:lnTo>
                    <a:pt x="338" y="508"/>
                  </a:lnTo>
                  <a:lnTo>
                    <a:pt x="335" y="510"/>
                  </a:lnTo>
                  <a:lnTo>
                    <a:pt x="329" y="510"/>
                  </a:lnTo>
                  <a:lnTo>
                    <a:pt x="328" y="514"/>
                  </a:lnTo>
                  <a:lnTo>
                    <a:pt x="329" y="517"/>
                  </a:lnTo>
                  <a:lnTo>
                    <a:pt x="333" y="518"/>
                  </a:lnTo>
                  <a:lnTo>
                    <a:pt x="336" y="523"/>
                  </a:lnTo>
                  <a:lnTo>
                    <a:pt x="335" y="528"/>
                  </a:lnTo>
                  <a:lnTo>
                    <a:pt x="331" y="533"/>
                  </a:lnTo>
                  <a:lnTo>
                    <a:pt x="333" y="536"/>
                  </a:lnTo>
                  <a:lnTo>
                    <a:pt x="332" y="539"/>
                  </a:lnTo>
                  <a:lnTo>
                    <a:pt x="341" y="541"/>
                  </a:lnTo>
                  <a:lnTo>
                    <a:pt x="342" y="546"/>
                  </a:lnTo>
                  <a:lnTo>
                    <a:pt x="339" y="550"/>
                  </a:lnTo>
                  <a:lnTo>
                    <a:pt x="341" y="553"/>
                  </a:lnTo>
                  <a:lnTo>
                    <a:pt x="344" y="560"/>
                  </a:lnTo>
                  <a:lnTo>
                    <a:pt x="342" y="563"/>
                  </a:lnTo>
                  <a:lnTo>
                    <a:pt x="338" y="563"/>
                  </a:lnTo>
                  <a:lnTo>
                    <a:pt x="333" y="565"/>
                  </a:lnTo>
                  <a:lnTo>
                    <a:pt x="331" y="565"/>
                  </a:lnTo>
                  <a:lnTo>
                    <a:pt x="329" y="570"/>
                  </a:lnTo>
                  <a:lnTo>
                    <a:pt x="323" y="579"/>
                  </a:lnTo>
                  <a:lnTo>
                    <a:pt x="325" y="582"/>
                  </a:lnTo>
                  <a:lnTo>
                    <a:pt x="326" y="585"/>
                  </a:lnTo>
                  <a:lnTo>
                    <a:pt x="331" y="591"/>
                  </a:lnTo>
                  <a:lnTo>
                    <a:pt x="329" y="593"/>
                  </a:lnTo>
                  <a:lnTo>
                    <a:pt x="331" y="598"/>
                  </a:lnTo>
                  <a:lnTo>
                    <a:pt x="323" y="602"/>
                  </a:lnTo>
                  <a:lnTo>
                    <a:pt x="326" y="608"/>
                  </a:lnTo>
                  <a:lnTo>
                    <a:pt x="323" y="615"/>
                  </a:lnTo>
                  <a:lnTo>
                    <a:pt x="328" y="614"/>
                  </a:lnTo>
                  <a:lnTo>
                    <a:pt x="331" y="615"/>
                  </a:lnTo>
                  <a:lnTo>
                    <a:pt x="335" y="615"/>
                  </a:lnTo>
                  <a:lnTo>
                    <a:pt x="339" y="619"/>
                  </a:lnTo>
                  <a:lnTo>
                    <a:pt x="341" y="624"/>
                  </a:lnTo>
                  <a:lnTo>
                    <a:pt x="346" y="627"/>
                  </a:lnTo>
                  <a:lnTo>
                    <a:pt x="349" y="630"/>
                  </a:lnTo>
                  <a:lnTo>
                    <a:pt x="352" y="631"/>
                  </a:lnTo>
                  <a:lnTo>
                    <a:pt x="359" y="627"/>
                  </a:lnTo>
                  <a:lnTo>
                    <a:pt x="361" y="624"/>
                  </a:lnTo>
                  <a:lnTo>
                    <a:pt x="362" y="618"/>
                  </a:lnTo>
                  <a:lnTo>
                    <a:pt x="368" y="619"/>
                  </a:lnTo>
                  <a:lnTo>
                    <a:pt x="370" y="617"/>
                  </a:lnTo>
                  <a:lnTo>
                    <a:pt x="375" y="615"/>
                  </a:lnTo>
                  <a:lnTo>
                    <a:pt x="377" y="612"/>
                  </a:lnTo>
                  <a:lnTo>
                    <a:pt x="381" y="609"/>
                  </a:lnTo>
                  <a:lnTo>
                    <a:pt x="384" y="602"/>
                  </a:lnTo>
                  <a:lnTo>
                    <a:pt x="388" y="599"/>
                  </a:lnTo>
                  <a:lnTo>
                    <a:pt x="390" y="598"/>
                  </a:lnTo>
                  <a:lnTo>
                    <a:pt x="388" y="593"/>
                  </a:lnTo>
                  <a:lnTo>
                    <a:pt x="390" y="592"/>
                  </a:lnTo>
                  <a:lnTo>
                    <a:pt x="394" y="589"/>
                  </a:lnTo>
                  <a:lnTo>
                    <a:pt x="396" y="593"/>
                  </a:lnTo>
                  <a:lnTo>
                    <a:pt x="400" y="595"/>
                  </a:lnTo>
                  <a:lnTo>
                    <a:pt x="400" y="596"/>
                  </a:lnTo>
                  <a:lnTo>
                    <a:pt x="403" y="601"/>
                  </a:lnTo>
                  <a:lnTo>
                    <a:pt x="403" y="604"/>
                  </a:lnTo>
                  <a:lnTo>
                    <a:pt x="409" y="605"/>
                  </a:lnTo>
                  <a:lnTo>
                    <a:pt x="413" y="606"/>
                  </a:lnTo>
                  <a:lnTo>
                    <a:pt x="414" y="609"/>
                  </a:lnTo>
                  <a:lnTo>
                    <a:pt x="411" y="621"/>
                  </a:lnTo>
                  <a:lnTo>
                    <a:pt x="417" y="621"/>
                  </a:lnTo>
                  <a:lnTo>
                    <a:pt x="419" y="622"/>
                  </a:lnTo>
                  <a:lnTo>
                    <a:pt x="419" y="628"/>
                  </a:lnTo>
                  <a:lnTo>
                    <a:pt x="417" y="634"/>
                  </a:lnTo>
                  <a:lnTo>
                    <a:pt x="419" y="640"/>
                  </a:lnTo>
                  <a:lnTo>
                    <a:pt x="423" y="644"/>
                  </a:lnTo>
                  <a:lnTo>
                    <a:pt x="423" y="654"/>
                  </a:lnTo>
                  <a:lnTo>
                    <a:pt x="429" y="663"/>
                  </a:lnTo>
                  <a:lnTo>
                    <a:pt x="429" y="664"/>
                  </a:lnTo>
                  <a:lnTo>
                    <a:pt x="435" y="674"/>
                  </a:lnTo>
                  <a:lnTo>
                    <a:pt x="439" y="679"/>
                  </a:lnTo>
                  <a:lnTo>
                    <a:pt x="440" y="684"/>
                  </a:lnTo>
                  <a:lnTo>
                    <a:pt x="443" y="687"/>
                  </a:lnTo>
                  <a:lnTo>
                    <a:pt x="443" y="690"/>
                  </a:lnTo>
                  <a:lnTo>
                    <a:pt x="445" y="692"/>
                  </a:lnTo>
                  <a:lnTo>
                    <a:pt x="451" y="692"/>
                  </a:lnTo>
                  <a:lnTo>
                    <a:pt x="449" y="696"/>
                  </a:lnTo>
                  <a:lnTo>
                    <a:pt x="453" y="697"/>
                  </a:lnTo>
                  <a:lnTo>
                    <a:pt x="453" y="700"/>
                  </a:lnTo>
                  <a:lnTo>
                    <a:pt x="458" y="702"/>
                  </a:lnTo>
                  <a:lnTo>
                    <a:pt x="456" y="705"/>
                  </a:lnTo>
                  <a:lnTo>
                    <a:pt x="459" y="711"/>
                  </a:lnTo>
                  <a:lnTo>
                    <a:pt x="458" y="719"/>
                  </a:lnTo>
                  <a:lnTo>
                    <a:pt x="456" y="721"/>
                  </a:lnTo>
                  <a:lnTo>
                    <a:pt x="453" y="721"/>
                  </a:lnTo>
                  <a:lnTo>
                    <a:pt x="452" y="722"/>
                  </a:lnTo>
                  <a:lnTo>
                    <a:pt x="458" y="735"/>
                  </a:lnTo>
                  <a:lnTo>
                    <a:pt x="461" y="738"/>
                  </a:lnTo>
                  <a:lnTo>
                    <a:pt x="469" y="742"/>
                  </a:lnTo>
                  <a:lnTo>
                    <a:pt x="471" y="748"/>
                  </a:lnTo>
                  <a:lnTo>
                    <a:pt x="474" y="748"/>
                  </a:lnTo>
                  <a:lnTo>
                    <a:pt x="481" y="742"/>
                  </a:lnTo>
                  <a:lnTo>
                    <a:pt x="484" y="742"/>
                  </a:lnTo>
                  <a:lnTo>
                    <a:pt x="495" y="751"/>
                  </a:lnTo>
                  <a:lnTo>
                    <a:pt x="497" y="755"/>
                  </a:lnTo>
                  <a:lnTo>
                    <a:pt x="500" y="758"/>
                  </a:lnTo>
                  <a:lnTo>
                    <a:pt x="500" y="763"/>
                  </a:lnTo>
                  <a:lnTo>
                    <a:pt x="504" y="765"/>
                  </a:lnTo>
                  <a:lnTo>
                    <a:pt x="505" y="774"/>
                  </a:lnTo>
                  <a:lnTo>
                    <a:pt x="503" y="781"/>
                  </a:lnTo>
                  <a:lnTo>
                    <a:pt x="507" y="786"/>
                  </a:lnTo>
                  <a:lnTo>
                    <a:pt x="508" y="790"/>
                  </a:lnTo>
                  <a:lnTo>
                    <a:pt x="511" y="793"/>
                  </a:lnTo>
                  <a:lnTo>
                    <a:pt x="510" y="799"/>
                  </a:lnTo>
                  <a:lnTo>
                    <a:pt x="511" y="803"/>
                  </a:lnTo>
                  <a:lnTo>
                    <a:pt x="511" y="806"/>
                  </a:lnTo>
                  <a:lnTo>
                    <a:pt x="514" y="806"/>
                  </a:lnTo>
                  <a:lnTo>
                    <a:pt x="520" y="810"/>
                  </a:lnTo>
                  <a:lnTo>
                    <a:pt x="526" y="813"/>
                  </a:lnTo>
                  <a:lnTo>
                    <a:pt x="529" y="817"/>
                  </a:lnTo>
                  <a:lnTo>
                    <a:pt x="531" y="820"/>
                  </a:lnTo>
                  <a:lnTo>
                    <a:pt x="534" y="819"/>
                  </a:lnTo>
                  <a:lnTo>
                    <a:pt x="534" y="813"/>
                  </a:lnTo>
                  <a:lnTo>
                    <a:pt x="533" y="809"/>
                  </a:lnTo>
                  <a:lnTo>
                    <a:pt x="537" y="803"/>
                  </a:lnTo>
                  <a:lnTo>
                    <a:pt x="539" y="800"/>
                  </a:lnTo>
                  <a:lnTo>
                    <a:pt x="544" y="797"/>
                  </a:lnTo>
                  <a:lnTo>
                    <a:pt x="547" y="796"/>
                  </a:lnTo>
                  <a:lnTo>
                    <a:pt x="555" y="799"/>
                  </a:lnTo>
                  <a:lnTo>
                    <a:pt x="568" y="799"/>
                  </a:lnTo>
                  <a:lnTo>
                    <a:pt x="572" y="802"/>
                  </a:lnTo>
                  <a:lnTo>
                    <a:pt x="578" y="800"/>
                  </a:lnTo>
                  <a:lnTo>
                    <a:pt x="582" y="804"/>
                  </a:lnTo>
                  <a:lnTo>
                    <a:pt x="589" y="804"/>
                  </a:lnTo>
                  <a:lnTo>
                    <a:pt x="592" y="796"/>
                  </a:lnTo>
                  <a:lnTo>
                    <a:pt x="592" y="791"/>
                  </a:lnTo>
                  <a:lnTo>
                    <a:pt x="599" y="789"/>
                  </a:lnTo>
                  <a:lnTo>
                    <a:pt x="602" y="786"/>
                  </a:lnTo>
                  <a:lnTo>
                    <a:pt x="605" y="786"/>
                  </a:lnTo>
                  <a:lnTo>
                    <a:pt x="607" y="789"/>
                  </a:lnTo>
                  <a:lnTo>
                    <a:pt x="609" y="790"/>
                  </a:lnTo>
                  <a:lnTo>
                    <a:pt x="618" y="790"/>
                  </a:lnTo>
                  <a:lnTo>
                    <a:pt x="621" y="791"/>
                  </a:lnTo>
                  <a:lnTo>
                    <a:pt x="627" y="790"/>
                  </a:lnTo>
                  <a:lnTo>
                    <a:pt x="630" y="791"/>
                  </a:lnTo>
                  <a:lnTo>
                    <a:pt x="631" y="789"/>
                  </a:lnTo>
                  <a:lnTo>
                    <a:pt x="635" y="790"/>
                  </a:lnTo>
                  <a:lnTo>
                    <a:pt x="641" y="787"/>
                  </a:lnTo>
                  <a:lnTo>
                    <a:pt x="648" y="786"/>
                  </a:lnTo>
                  <a:lnTo>
                    <a:pt x="657" y="794"/>
                  </a:lnTo>
                  <a:lnTo>
                    <a:pt x="659" y="791"/>
                  </a:lnTo>
                  <a:lnTo>
                    <a:pt x="661" y="791"/>
                  </a:lnTo>
                  <a:lnTo>
                    <a:pt x="667" y="790"/>
                  </a:lnTo>
                  <a:lnTo>
                    <a:pt x="672" y="787"/>
                  </a:lnTo>
                  <a:lnTo>
                    <a:pt x="682" y="789"/>
                  </a:lnTo>
                  <a:lnTo>
                    <a:pt x="686" y="786"/>
                  </a:lnTo>
                  <a:lnTo>
                    <a:pt x="695" y="790"/>
                  </a:lnTo>
                  <a:lnTo>
                    <a:pt x="696" y="789"/>
                  </a:lnTo>
                  <a:lnTo>
                    <a:pt x="699" y="789"/>
                  </a:lnTo>
                  <a:lnTo>
                    <a:pt x="699" y="787"/>
                  </a:lnTo>
                  <a:lnTo>
                    <a:pt x="695" y="787"/>
                  </a:lnTo>
                  <a:lnTo>
                    <a:pt x="692" y="780"/>
                  </a:lnTo>
                  <a:lnTo>
                    <a:pt x="693" y="776"/>
                  </a:lnTo>
                  <a:lnTo>
                    <a:pt x="693" y="771"/>
                  </a:lnTo>
                  <a:lnTo>
                    <a:pt x="698" y="771"/>
                  </a:lnTo>
                  <a:lnTo>
                    <a:pt x="699" y="770"/>
                  </a:lnTo>
                  <a:lnTo>
                    <a:pt x="699" y="767"/>
                  </a:lnTo>
                  <a:lnTo>
                    <a:pt x="696" y="763"/>
                  </a:lnTo>
                  <a:lnTo>
                    <a:pt x="696" y="761"/>
                  </a:lnTo>
                  <a:lnTo>
                    <a:pt x="700" y="758"/>
                  </a:lnTo>
                  <a:lnTo>
                    <a:pt x="706" y="760"/>
                  </a:lnTo>
                  <a:lnTo>
                    <a:pt x="708" y="755"/>
                  </a:lnTo>
                  <a:lnTo>
                    <a:pt x="709" y="754"/>
                  </a:lnTo>
                  <a:lnTo>
                    <a:pt x="712" y="757"/>
                  </a:lnTo>
                  <a:lnTo>
                    <a:pt x="716" y="757"/>
                  </a:lnTo>
                  <a:lnTo>
                    <a:pt x="716" y="760"/>
                  </a:lnTo>
                  <a:lnTo>
                    <a:pt x="719" y="764"/>
                  </a:lnTo>
                  <a:lnTo>
                    <a:pt x="722" y="765"/>
                  </a:lnTo>
                  <a:lnTo>
                    <a:pt x="722" y="771"/>
                  </a:lnTo>
                  <a:lnTo>
                    <a:pt x="728" y="774"/>
                  </a:lnTo>
                  <a:lnTo>
                    <a:pt x="728" y="776"/>
                  </a:lnTo>
                  <a:lnTo>
                    <a:pt x="726" y="778"/>
                  </a:lnTo>
                  <a:lnTo>
                    <a:pt x="728" y="783"/>
                  </a:lnTo>
                  <a:lnTo>
                    <a:pt x="732" y="784"/>
                  </a:lnTo>
                  <a:lnTo>
                    <a:pt x="734" y="787"/>
                  </a:lnTo>
                  <a:lnTo>
                    <a:pt x="738" y="790"/>
                  </a:lnTo>
                  <a:lnTo>
                    <a:pt x="739" y="794"/>
                  </a:lnTo>
                  <a:lnTo>
                    <a:pt x="742" y="797"/>
                  </a:lnTo>
                  <a:lnTo>
                    <a:pt x="748" y="800"/>
                  </a:lnTo>
                  <a:lnTo>
                    <a:pt x="748" y="882"/>
                  </a:lnTo>
                  <a:lnTo>
                    <a:pt x="748" y="960"/>
                  </a:lnTo>
                  <a:lnTo>
                    <a:pt x="748" y="999"/>
                  </a:lnTo>
                  <a:lnTo>
                    <a:pt x="748" y="1043"/>
                  </a:lnTo>
                  <a:lnTo>
                    <a:pt x="748" y="1128"/>
                  </a:lnTo>
                  <a:lnTo>
                    <a:pt x="748" y="1212"/>
                  </a:lnTo>
                  <a:lnTo>
                    <a:pt x="695" y="1210"/>
                  </a:lnTo>
                  <a:lnTo>
                    <a:pt x="621" y="1210"/>
                  </a:lnTo>
                  <a:lnTo>
                    <a:pt x="615" y="1210"/>
                  </a:lnTo>
                  <a:lnTo>
                    <a:pt x="514" y="1210"/>
                  </a:lnTo>
                  <a:lnTo>
                    <a:pt x="387" y="1212"/>
                  </a:lnTo>
                  <a:lnTo>
                    <a:pt x="358" y="1212"/>
                  </a:lnTo>
                  <a:lnTo>
                    <a:pt x="267" y="1212"/>
                  </a:lnTo>
                  <a:lnTo>
                    <a:pt x="156" y="1212"/>
                  </a:lnTo>
                  <a:lnTo>
                    <a:pt x="29" y="1212"/>
                  </a:lnTo>
                  <a:lnTo>
                    <a:pt x="26" y="1212"/>
                  </a:lnTo>
                  <a:lnTo>
                    <a:pt x="24" y="933"/>
                  </a:lnTo>
                  <a:close/>
                </a:path>
              </a:pathLst>
            </a:custGeom>
            <a:solidFill>
              <a:srgbClr val="FFFFFF"/>
            </a:solidFill>
            <a:ln w="16510">
              <a:solidFill>
                <a:srgbClr val="8000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5000B4CE-3E30-4DF2-882D-0CE740BB433D}"/>
                </a:ext>
              </a:extLst>
            </p:cNvPr>
            <p:cNvSpPr>
              <a:spLocks noChangeArrowheads="1"/>
            </p:cNvSpPr>
            <p:nvPr/>
          </p:nvSpPr>
          <p:spPr bwMode="auto">
            <a:xfrm>
              <a:off x="977265" y="1440180"/>
              <a:ext cx="5143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ID</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6" name="Freeform 81">
              <a:extLst>
                <a:ext uri="{FF2B5EF4-FFF2-40B4-BE49-F238E27FC236}">
                  <a16:creationId xmlns:a16="http://schemas.microsoft.com/office/drawing/2014/main" id="{C5D62A33-57FC-48EA-ABC9-890EF046AF16}"/>
                </a:ext>
              </a:extLst>
            </p:cNvPr>
            <p:cNvSpPr>
              <a:spLocks/>
            </p:cNvSpPr>
            <p:nvPr/>
          </p:nvSpPr>
          <p:spPr bwMode="auto">
            <a:xfrm>
              <a:off x="199390" y="1209040"/>
              <a:ext cx="621665" cy="455930"/>
            </a:xfrm>
            <a:custGeom>
              <a:avLst/>
              <a:gdLst>
                <a:gd name="T0" fmla="*/ 127 w 979"/>
                <a:gd name="T1" fmla="*/ 717 h 718"/>
                <a:gd name="T2" fmla="*/ 17 w 979"/>
                <a:gd name="T3" fmla="*/ 676 h 718"/>
                <a:gd name="T4" fmla="*/ 0 w 979"/>
                <a:gd name="T5" fmla="*/ 580 h 718"/>
                <a:gd name="T6" fmla="*/ 34 w 979"/>
                <a:gd name="T7" fmla="*/ 476 h 718"/>
                <a:gd name="T8" fmla="*/ 60 w 979"/>
                <a:gd name="T9" fmla="*/ 272 h 718"/>
                <a:gd name="T10" fmla="*/ 69 w 979"/>
                <a:gd name="T11" fmla="*/ 132 h 718"/>
                <a:gd name="T12" fmla="*/ 73 w 979"/>
                <a:gd name="T13" fmla="*/ 117 h 718"/>
                <a:gd name="T14" fmla="*/ 67 w 979"/>
                <a:gd name="T15" fmla="*/ 52 h 718"/>
                <a:gd name="T16" fmla="*/ 93 w 979"/>
                <a:gd name="T17" fmla="*/ 18 h 718"/>
                <a:gd name="T18" fmla="*/ 106 w 979"/>
                <a:gd name="T19" fmla="*/ 12 h 718"/>
                <a:gd name="T20" fmla="*/ 158 w 979"/>
                <a:gd name="T21" fmla="*/ 18 h 718"/>
                <a:gd name="T22" fmla="*/ 182 w 979"/>
                <a:gd name="T23" fmla="*/ 15 h 718"/>
                <a:gd name="T24" fmla="*/ 212 w 979"/>
                <a:gd name="T25" fmla="*/ 52 h 718"/>
                <a:gd name="T26" fmla="*/ 213 w 979"/>
                <a:gd name="T27" fmla="*/ 77 h 718"/>
                <a:gd name="T28" fmla="*/ 225 w 979"/>
                <a:gd name="T29" fmla="*/ 106 h 718"/>
                <a:gd name="T30" fmla="*/ 267 w 979"/>
                <a:gd name="T31" fmla="*/ 117 h 718"/>
                <a:gd name="T32" fmla="*/ 309 w 979"/>
                <a:gd name="T33" fmla="*/ 109 h 718"/>
                <a:gd name="T34" fmla="*/ 332 w 979"/>
                <a:gd name="T35" fmla="*/ 94 h 718"/>
                <a:gd name="T36" fmla="*/ 377 w 979"/>
                <a:gd name="T37" fmla="*/ 96 h 718"/>
                <a:gd name="T38" fmla="*/ 397 w 979"/>
                <a:gd name="T39" fmla="*/ 98 h 718"/>
                <a:gd name="T40" fmla="*/ 410 w 979"/>
                <a:gd name="T41" fmla="*/ 111 h 718"/>
                <a:gd name="T42" fmla="*/ 434 w 979"/>
                <a:gd name="T43" fmla="*/ 104 h 718"/>
                <a:gd name="T44" fmla="*/ 468 w 979"/>
                <a:gd name="T45" fmla="*/ 93 h 718"/>
                <a:gd name="T46" fmla="*/ 491 w 979"/>
                <a:gd name="T47" fmla="*/ 96 h 718"/>
                <a:gd name="T48" fmla="*/ 533 w 979"/>
                <a:gd name="T49" fmla="*/ 84 h 718"/>
                <a:gd name="T50" fmla="*/ 572 w 979"/>
                <a:gd name="T51" fmla="*/ 70 h 718"/>
                <a:gd name="T52" fmla="*/ 611 w 979"/>
                <a:gd name="T53" fmla="*/ 59 h 718"/>
                <a:gd name="T54" fmla="*/ 651 w 979"/>
                <a:gd name="T55" fmla="*/ 55 h 718"/>
                <a:gd name="T56" fmla="*/ 794 w 979"/>
                <a:gd name="T57" fmla="*/ 42 h 718"/>
                <a:gd name="T58" fmla="*/ 924 w 979"/>
                <a:gd name="T59" fmla="*/ 44 h 718"/>
                <a:gd name="T60" fmla="*/ 942 w 979"/>
                <a:gd name="T61" fmla="*/ 74 h 718"/>
                <a:gd name="T62" fmla="*/ 972 w 979"/>
                <a:gd name="T63" fmla="*/ 93 h 718"/>
                <a:gd name="T64" fmla="*/ 969 w 979"/>
                <a:gd name="T65" fmla="*/ 130 h 718"/>
                <a:gd name="T66" fmla="*/ 947 w 979"/>
                <a:gd name="T67" fmla="*/ 191 h 718"/>
                <a:gd name="T68" fmla="*/ 939 w 979"/>
                <a:gd name="T69" fmla="*/ 207 h 718"/>
                <a:gd name="T70" fmla="*/ 933 w 979"/>
                <a:gd name="T71" fmla="*/ 220 h 718"/>
                <a:gd name="T72" fmla="*/ 931 w 979"/>
                <a:gd name="T73" fmla="*/ 237 h 718"/>
                <a:gd name="T74" fmla="*/ 910 w 979"/>
                <a:gd name="T75" fmla="*/ 257 h 718"/>
                <a:gd name="T76" fmla="*/ 897 w 979"/>
                <a:gd name="T77" fmla="*/ 291 h 718"/>
                <a:gd name="T78" fmla="*/ 888 w 979"/>
                <a:gd name="T79" fmla="*/ 305 h 718"/>
                <a:gd name="T80" fmla="*/ 888 w 979"/>
                <a:gd name="T81" fmla="*/ 334 h 718"/>
                <a:gd name="T82" fmla="*/ 901 w 979"/>
                <a:gd name="T83" fmla="*/ 340 h 718"/>
                <a:gd name="T84" fmla="*/ 911 w 979"/>
                <a:gd name="T85" fmla="*/ 343 h 718"/>
                <a:gd name="T86" fmla="*/ 926 w 979"/>
                <a:gd name="T87" fmla="*/ 354 h 718"/>
                <a:gd name="T88" fmla="*/ 917 w 979"/>
                <a:gd name="T89" fmla="*/ 372 h 718"/>
                <a:gd name="T90" fmla="*/ 917 w 979"/>
                <a:gd name="T91" fmla="*/ 400 h 718"/>
                <a:gd name="T92" fmla="*/ 914 w 979"/>
                <a:gd name="T93" fmla="*/ 412 h 718"/>
                <a:gd name="T94" fmla="*/ 911 w 979"/>
                <a:gd name="T95" fmla="*/ 438 h 718"/>
                <a:gd name="T96" fmla="*/ 630 w 979"/>
                <a:gd name="T97" fmla="*/ 718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9" h="718">
                  <a:moveTo>
                    <a:pt x="377" y="717"/>
                  </a:moveTo>
                  <a:lnTo>
                    <a:pt x="276" y="715"/>
                  </a:lnTo>
                  <a:lnTo>
                    <a:pt x="161" y="715"/>
                  </a:lnTo>
                  <a:lnTo>
                    <a:pt x="127" y="717"/>
                  </a:lnTo>
                  <a:lnTo>
                    <a:pt x="89" y="717"/>
                  </a:lnTo>
                  <a:lnTo>
                    <a:pt x="41" y="717"/>
                  </a:lnTo>
                  <a:lnTo>
                    <a:pt x="24" y="700"/>
                  </a:lnTo>
                  <a:lnTo>
                    <a:pt x="17" y="676"/>
                  </a:lnTo>
                  <a:lnTo>
                    <a:pt x="14" y="646"/>
                  </a:lnTo>
                  <a:lnTo>
                    <a:pt x="20" y="626"/>
                  </a:lnTo>
                  <a:lnTo>
                    <a:pt x="18" y="614"/>
                  </a:lnTo>
                  <a:lnTo>
                    <a:pt x="0" y="580"/>
                  </a:lnTo>
                  <a:lnTo>
                    <a:pt x="8" y="559"/>
                  </a:lnTo>
                  <a:lnTo>
                    <a:pt x="20" y="509"/>
                  </a:lnTo>
                  <a:lnTo>
                    <a:pt x="18" y="502"/>
                  </a:lnTo>
                  <a:lnTo>
                    <a:pt x="34" y="476"/>
                  </a:lnTo>
                  <a:lnTo>
                    <a:pt x="40" y="451"/>
                  </a:lnTo>
                  <a:lnTo>
                    <a:pt x="49" y="409"/>
                  </a:lnTo>
                  <a:lnTo>
                    <a:pt x="53" y="340"/>
                  </a:lnTo>
                  <a:lnTo>
                    <a:pt x="60" y="272"/>
                  </a:lnTo>
                  <a:lnTo>
                    <a:pt x="57" y="246"/>
                  </a:lnTo>
                  <a:lnTo>
                    <a:pt x="66" y="208"/>
                  </a:lnTo>
                  <a:lnTo>
                    <a:pt x="72" y="165"/>
                  </a:lnTo>
                  <a:lnTo>
                    <a:pt x="69" y="132"/>
                  </a:lnTo>
                  <a:lnTo>
                    <a:pt x="75" y="127"/>
                  </a:lnTo>
                  <a:lnTo>
                    <a:pt x="80" y="133"/>
                  </a:lnTo>
                  <a:lnTo>
                    <a:pt x="85" y="129"/>
                  </a:lnTo>
                  <a:lnTo>
                    <a:pt x="73" y="117"/>
                  </a:lnTo>
                  <a:lnTo>
                    <a:pt x="75" y="94"/>
                  </a:lnTo>
                  <a:lnTo>
                    <a:pt x="70" y="81"/>
                  </a:lnTo>
                  <a:lnTo>
                    <a:pt x="72" y="65"/>
                  </a:lnTo>
                  <a:lnTo>
                    <a:pt x="67" y="52"/>
                  </a:lnTo>
                  <a:lnTo>
                    <a:pt x="76" y="39"/>
                  </a:lnTo>
                  <a:lnTo>
                    <a:pt x="70" y="6"/>
                  </a:lnTo>
                  <a:lnTo>
                    <a:pt x="92" y="23"/>
                  </a:lnTo>
                  <a:lnTo>
                    <a:pt x="93" y="18"/>
                  </a:lnTo>
                  <a:lnTo>
                    <a:pt x="89" y="9"/>
                  </a:lnTo>
                  <a:lnTo>
                    <a:pt x="96" y="6"/>
                  </a:lnTo>
                  <a:lnTo>
                    <a:pt x="101" y="12"/>
                  </a:lnTo>
                  <a:lnTo>
                    <a:pt x="106" y="12"/>
                  </a:lnTo>
                  <a:lnTo>
                    <a:pt x="125" y="0"/>
                  </a:lnTo>
                  <a:lnTo>
                    <a:pt x="144" y="18"/>
                  </a:lnTo>
                  <a:lnTo>
                    <a:pt x="151" y="16"/>
                  </a:lnTo>
                  <a:lnTo>
                    <a:pt x="158" y="18"/>
                  </a:lnTo>
                  <a:lnTo>
                    <a:pt x="163" y="12"/>
                  </a:lnTo>
                  <a:lnTo>
                    <a:pt x="167" y="10"/>
                  </a:lnTo>
                  <a:lnTo>
                    <a:pt x="174" y="10"/>
                  </a:lnTo>
                  <a:lnTo>
                    <a:pt x="182" y="15"/>
                  </a:lnTo>
                  <a:lnTo>
                    <a:pt x="192" y="23"/>
                  </a:lnTo>
                  <a:lnTo>
                    <a:pt x="200" y="28"/>
                  </a:lnTo>
                  <a:lnTo>
                    <a:pt x="203" y="38"/>
                  </a:lnTo>
                  <a:lnTo>
                    <a:pt x="212" y="52"/>
                  </a:lnTo>
                  <a:lnTo>
                    <a:pt x="212" y="59"/>
                  </a:lnTo>
                  <a:lnTo>
                    <a:pt x="215" y="65"/>
                  </a:lnTo>
                  <a:lnTo>
                    <a:pt x="215" y="68"/>
                  </a:lnTo>
                  <a:lnTo>
                    <a:pt x="213" y="77"/>
                  </a:lnTo>
                  <a:lnTo>
                    <a:pt x="216" y="84"/>
                  </a:lnTo>
                  <a:lnTo>
                    <a:pt x="216" y="90"/>
                  </a:lnTo>
                  <a:lnTo>
                    <a:pt x="218" y="103"/>
                  </a:lnTo>
                  <a:lnTo>
                    <a:pt x="225" y="106"/>
                  </a:lnTo>
                  <a:lnTo>
                    <a:pt x="231" y="110"/>
                  </a:lnTo>
                  <a:lnTo>
                    <a:pt x="241" y="113"/>
                  </a:lnTo>
                  <a:lnTo>
                    <a:pt x="257" y="117"/>
                  </a:lnTo>
                  <a:lnTo>
                    <a:pt x="267" y="117"/>
                  </a:lnTo>
                  <a:lnTo>
                    <a:pt x="273" y="122"/>
                  </a:lnTo>
                  <a:lnTo>
                    <a:pt x="280" y="120"/>
                  </a:lnTo>
                  <a:lnTo>
                    <a:pt x="300" y="113"/>
                  </a:lnTo>
                  <a:lnTo>
                    <a:pt x="309" y="109"/>
                  </a:lnTo>
                  <a:lnTo>
                    <a:pt x="313" y="106"/>
                  </a:lnTo>
                  <a:lnTo>
                    <a:pt x="319" y="104"/>
                  </a:lnTo>
                  <a:lnTo>
                    <a:pt x="323" y="98"/>
                  </a:lnTo>
                  <a:lnTo>
                    <a:pt x="332" y="94"/>
                  </a:lnTo>
                  <a:lnTo>
                    <a:pt x="339" y="96"/>
                  </a:lnTo>
                  <a:lnTo>
                    <a:pt x="345" y="96"/>
                  </a:lnTo>
                  <a:lnTo>
                    <a:pt x="367" y="91"/>
                  </a:lnTo>
                  <a:lnTo>
                    <a:pt x="377" y="96"/>
                  </a:lnTo>
                  <a:lnTo>
                    <a:pt x="380" y="96"/>
                  </a:lnTo>
                  <a:lnTo>
                    <a:pt x="385" y="94"/>
                  </a:lnTo>
                  <a:lnTo>
                    <a:pt x="391" y="94"/>
                  </a:lnTo>
                  <a:lnTo>
                    <a:pt x="397" y="98"/>
                  </a:lnTo>
                  <a:lnTo>
                    <a:pt x="404" y="100"/>
                  </a:lnTo>
                  <a:lnTo>
                    <a:pt x="406" y="101"/>
                  </a:lnTo>
                  <a:lnTo>
                    <a:pt x="407" y="109"/>
                  </a:lnTo>
                  <a:lnTo>
                    <a:pt x="410" y="111"/>
                  </a:lnTo>
                  <a:lnTo>
                    <a:pt x="416" y="110"/>
                  </a:lnTo>
                  <a:lnTo>
                    <a:pt x="421" y="103"/>
                  </a:lnTo>
                  <a:lnTo>
                    <a:pt x="426" y="103"/>
                  </a:lnTo>
                  <a:lnTo>
                    <a:pt x="434" y="104"/>
                  </a:lnTo>
                  <a:lnTo>
                    <a:pt x="437" y="103"/>
                  </a:lnTo>
                  <a:lnTo>
                    <a:pt x="442" y="106"/>
                  </a:lnTo>
                  <a:lnTo>
                    <a:pt x="447" y="100"/>
                  </a:lnTo>
                  <a:lnTo>
                    <a:pt x="468" y="93"/>
                  </a:lnTo>
                  <a:lnTo>
                    <a:pt x="472" y="88"/>
                  </a:lnTo>
                  <a:lnTo>
                    <a:pt x="476" y="87"/>
                  </a:lnTo>
                  <a:lnTo>
                    <a:pt x="482" y="87"/>
                  </a:lnTo>
                  <a:lnTo>
                    <a:pt x="491" y="96"/>
                  </a:lnTo>
                  <a:lnTo>
                    <a:pt x="498" y="96"/>
                  </a:lnTo>
                  <a:lnTo>
                    <a:pt x="517" y="91"/>
                  </a:lnTo>
                  <a:lnTo>
                    <a:pt x="527" y="91"/>
                  </a:lnTo>
                  <a:lnTo>
                    <a:pt x="533" y="84"/>
                  </a:lnTo>
                  <a:lnTo>
                    <a:pt x="543" y="80"/>
                  </a:lnTo>
                  <a:lnTo>
                    <a:pt x="553" y="75"/>
                  </a:lnTo>
                  <a:lnTo>
                    <a:pt x="567" y="71"/>
                  </a:lnTo>
                  <a:lnTo>
                    <a:pt x="572" y="70"/>
                  </a:lnTo>
                  <a:lnTo>
                    <a:pt x="591" y="68"/>
                  </a:lnTo>
                  <a:lnTo>
                    <a:pt x="598" y="59"/>
                  </a:lnTo>
                  <a:lnTo>
                    <a:pt x="601" y="57"/>
                  </a:lnTo>
                  <a:lnTo>
                    <a:pt x="611" y="59"/>
                  </a:lnTo>
                  <a:lnTo>
                    <a:pt x="619" y="57"/>
                  </a:lnTo>
                  <a:lnTo>
                    <a:pt x="627" y="57"/>
                  </a:lnTo>
                  <a:lnTo>
                    <a:pt x="635" y="54"/>
                  </a:lnTo>
                  <a:lnTo>
                    <a:pt x="651" y="55"/>
                  </a:lnTo>
                  <a:lnTo>
                    <a:pt x="656" y="55"/>
                  </a:lnTo>
                  <a:lnTo>
                    <a:pt x="669" y="48"/>
                  </a:lnTo>
                  <a:lnTo>
                    <a:pt x="674" y="42"/>
                  </a:lnTo>
                  <a:lnTo>
                    <a:pt x="794" y="42"/>
                  </a:lnTo>
                  <a:lnTo>
                    <a:pt x="796" y="42"/>
                  </a:lnTo>
                  <a:lnTo>
                    <a:pt x="842" y="42"/>
                  </a:lnTo>
                  <a:lnTo>
                    <a:pt x="856" y="42"/>
                  </a:lnTo>
                  <a:lnTo>
                    <a:pt x="924" y="44"/>
                  </a:lnTo>
                  <a:lnTo>
                    <a:pt x="927" y="45"/>
                  </a:lnTo>
                  <a:lnTo>
                    <a:pt x="931" y="59"/>
                  </a:lnTo>
                  <a:lnTo>
                    <a:pt x="940" y="70"/>
                  </a:lnTo>
                  <a:lnTo>
                    <a:pt x="942" y="74"/>
                  </a:lnTo>
                  <a:lnTo>
                    <a:pt x="950" y="74"/>
                  </a:lnTo>
                  <a:lnTo>
                    <a:pt x="956" y="80"/>
                  </a:lnTo>
                  <a:lnTo>
                    <a:pt x="968" y="85"/>
                  </a:lnTo>
                  <a:lnTo>
                    <a:pt x="972" y="93"/>
                  </a:lnTo>
                  <a:lnTo>
                    <a:pt x="973" y="100"/>
                  </a:lnTo>
                  <a:lnTo>
                    <a:pt x="979" y="110"/>
                  </a:lnTo>
                  <a:lnTo>
                    <a:pt x="978" y="117"/>
                  </a:lnTo>
                  <a:lnTo>
                    <a:pt x="969" y="130"/>
                  </a:lnTo>
                  <a:lnTo>
                    <a:pt x="968" y="136"/>
                  </a:lnTo>
                  <a:lnTo>
                    <a:pt x="955" y="158"/>
                  </a:lnTo>
                  <a:lnTo>
                    <a:pt x="953" y="169"/>
                  </a:lnTo>
                  <a:lnTo>
                    <a:pt x="947" y="191"/>
                  </a:lnTo>
                  <a:lnTo>
                    <a:pt x="943" y="197"/>
                  </a:lnTo>
                  <a:lnTo>
                    <a:pt x="942" y="198"/>
                  </a:lnTo>
                  <a:lnTo>
                    <a:pt x="940" y="202"/>
                  </a:lnTo>
                  <a:lnTo>
                    <a:pt x="939" y="207"/>
                  </a:lnTo>
                  <a:lnTo>
                    <a:pt x="933" y="213"/>
                  </a:lnTo>
                  <a:lnTo>
                    <a:pt x="933" y="216"/>
                  </a:lnTo>
                  <a:lnTo>
                    <a:pt x="933" y="218"/>
                  </a:lnTo>
                  <a:lnTo>
                    <a:pt x="933" y="220"/>
                  </a:lnTo>
                  <a:lnTo>
                    <a:pt x="936" y="220"/>
                  </a:lnTo>
                  <a:lnTo>
                    <a:pt x="933" y="223"/>
                  </a:lnTo>
                  <a:lnTo>
                    <a:pt x="934" y="229"/>
                  </a:lnTo>
                  <a:lnTo>
                    <a:pt x="931" y="237"/>
                  </a:lnTo>
                  <a:lnTo>
                    <a:pt x="927" y="240"/>
                  </a:lnTo>
                  <a:lnTo>
                    <a:pt x="926" y="244"/>
                  </a:lnTo>
                  <a:lnTo>
                    <a:pt x="921" y="253"/>
                  </a:lnTo>
                  <a:lnTo>
                    <a:pt x="910" y="257"/>
                  </a:lnTo>
                  <a:lnTo>
                    <a:pt x="907" y="266"/>
                  </a:lnTo>
                  <a:lnTo>
                    <a:pt x="905" y="268"/>
                  </a:lnTo>
                  <a:lnTo>
                    <a:pt x="900" y="288"/>
                  </a:lnTo>
                  <a:lnTo>
                    <a:pt x="897" y="291"/>
                  </a:lnTo>
                  <a:lnTo>
                    <a:pt x="897" y="295"/>
                  </a:lnTo>
                  <a:lnTo>
                    <a:pt x="892" y="298"/>
                  </a:lnTo>
                  <a:lnTo>
                    <a:pt x="890" y="302"/>
                  </a:lnTo>
                  <a:lnTo>
                    <a:pt x="888" y="305"/>
                  </a:lnTo>
                  <a:lnTo>
                    <a:pt x="888" y="312"/>
                  </a:lnTo>
                  <a:lnTo>
                    <a:pt x="887" y="318"/>
                  </a:lnTo>
                  <a:lnTo>
                    <a:pt x="891" y="327"/>
                  </a:lnTo>
                  <a:lnTo>
                    <a:pt x="888" y="334"/>
                  </a:lnTo>
                  <a:lnTo>
                    <a:pt x="890" y="337"/>
                  </a:lnTo>
                  <a:lnTo>
                    <a:pt x="894" y="343"/>
                  </a:lnTo>
                  <a:lnTo>
                    <a:pt x="897" y="343"/>
                  </a:lnTo>
                  <a:lnTo>
                    <a:pt x="901" y="340"/>
                  </a:lnTo>
                  <a:lnTo>
                    <a:pt x="903" y="340"/>
                  </a:lnTo>
                  <a:lnTo>
                    <a:pt x="905" y="344"/>
                  </a:lnTo>
                  <a:lnTo>
                    <a:pt x="908" y="346"/>
                  </a:lnTo>
                  <a:lnTo>
                    <a:pt x="911" y="343"/>
                  </a:lnTo>
                  <a:lnTo>
                    <a:pt x="916" y="343"/>
                  </a:lnTo>
                  <a:lnTo>
                    <a:pt x="917" y="347"/>
                  </a:lnTo>
                  <a:lnTo>
                    <a:pt x="917" y="351"/>
                  </a:lnTo>
                  <a:lnTo>
                    <a:pt x="926" y="354"/>
                  </a:lnTo>
                  <a:lnTo>
                    <a:pt x="927" y="360"/>
                  </a:lnTo>
                  <a:lnTo>
                    <a:pt x="921" y="369"/>
                  </a:lnTo>
                  <a:lnTo>
                    <a:pt x="920" y="370"/>
                  </a:lnTo>
                  <a:lnTo>
                    <a:pt x="917" y="372"/>
                  </a:lnTo>
                  <a:lnTo>
                    <a:pt x="923" y="382"/>
                  </a:lnTo>
                  <a:lnTo>
                    <a:pt x="918" y="390"/>
                  </a:lnTo>
                  <a:lnTo>
                    <a:pt x="920" y="396"/>
                  </a:lnTo>
                  <a:lnTo>
                    <a:pt x="917" y="400"/>
                  </a:lnTo>
                  <a:lnTo>
                    <a:pt x="917" y="406"/>
                  </a:lnTo>
                  <a:lnTo>
                    <a:pt x="917" y="408"/>
                  </a:lnTo>
                  <a:lnTo>
                    <a:pt x="913" y="409"/>
                  </a:lnTo>
                  <a:lnTo>
                    <a:pt x="914" y="412"/>
                  </a:lnTo>
                  <a:lnTo>
                    <a:pt x="911" y="413"/>
                  </a:lnTo>
                  <a:lnTo>
                    <a:pt x="910" y="418"/>
                  </a:lnTo>
                  <a:lnTo>
                    <a:pt x="911" y="426"/>
                  </a:lnTo>
                  <a:lnTo>
                    <a:pt x="911" y="438"/>
                  </a:lnTo>
                  <a:lnTo>
                    <a:pt x="913" y="717"/>
                  </a:lnTo>
                  <a:lnTo>
                    <a:pt x="771" y="717"/>
                  </a:lnTo>
                  <a:lnTo>
                    <a:pt x="635" y="718"/>
                  </a:lnTo>
                  <a:lnTo>
                    <a:pt x="630" y="718"/>
                  </a:lnTo>
                  <a:lnTo>
                    <a:pt x="553" y="718"/>
                  </a:lnTo>
                  <a:lnTo>
                    <a:pt x="446" y="718"/>
                  </a:lnTo>
                  <a:lnTo>
                    <a:pt x="377" y="717"/>
                  </a:lnTo>
                  <a:close/>
                </a:path>
              </a:pathLst>
            </a:custGeom>
            <a:solidFill>
              <a:srgbClr val="FFFFFF"/>
            </a:solidFill>
            <a:ln w="16510">
              <a:solidFill>
                <a:srgbClr val="8000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Rectangle 86">
              <a:extLst>
                <a:ext uri="{FF2B5EF4-FFF2-40B4-BE49-F238E27FC236}">
                  <a16:creationId xmlns:a16="http://schemas.microsoft.com/office/drawing/2014/main" id="{6D65C3D4-8BCF-4BF0-A5AA-65B6519839CE}"/>
                </a:ext>
              </a:extLst>
            </p:cNvPr>
            <p:cNvSpPr>
              <a:spLocks noChangeArrowheads="1"/>
            </p:cNvSpPr>
            <p:nvPr/>
          </p:nvSpPr>
          <p:spPr bwMode="auto">
            <a:xfrm>
              <a:off x="476250" y="1408430"/>
              <a:ext cx="7683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OR</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8" name="Freeform 83">
              <a:extLst>
                <a:ext uri="{FF2B5EF4-FFF2-40B4-BE49-F238E27FC236}">
                  <a16:creationId xmlns:a16="http://schemas.microsoft.com/office/drawing/2014/main" id="{E16D699E-7517-444D-B409-412C376B18D9}"/>
                </a:ext>
              </a:extLst>
            </p:cNvPr>
            <p:cNvSpPr>
              <a:spLocks/>
            </p:cNvSpPr>
            <p:nvPr/>
          </p:nvSpPr>
          <p:spPr bwMode="auto">
            <a:xfrm>
              <a:off x="1757680" y="1945640"/>
              <a:ext cx="540385" cy="398145"/>
            </a:xfrm>
            <a:custGeom>
              <a:avLst/>
              <a:gdLst>
                <a:gd name="T0" fmla="*/ 850 w 851"/>
                <a:gd name="T1" fmla="*/ 528 h 627"/>
                <a:gd name="T2" fmla="*/ 850 w 851"/>
                <a:gd name="T3" fmla="*/ 567 h 627"/>
                <a:gd name="T4" fmla="*/ 851 w 851"/>
                <a:gd name="T5" fmla="*/ 627 h 627"/>
                <a:gd name="T6" fmla="*/ 734 w 851"/>
                <a:gd name="T7" fmla="*/ 626 h 627"/>
                <a:gd name="T8" fmla="*/ 726 w 851"/>
                <a:gd name="T9" fmla="*/ 625 h 627"/>
                <a:gd name="T10" fmla="*/ 614 w 851"/>
                <a:gd name="T11" fmla="*/ 626 h 627"/>
                <a:gd name="T12" fmla="*/ 474 w 851"/>
                <a:gd name="T13" fmla="*/ 626 h 627"/>
                <a:gd name="T14" fmla="*/ 467 w 851"/>
                <a:gd name="T15" fmla="*/ 626 h 627"/>
                <a:gd name="T16" fmla="*/ 406 w 851"/>
                <a:gd name="T17" fmla="*/ 626 h 627"/>
                <a:gd name="T18" fmla="*/ 372 w 851"/>
                <a:gd name="T19" fmla="*/ 626 h 627"/>
                <a:gd name="T20" fmla="*/ 314 w 851"/>
                <a:gd name="T21" fmla="*/ 626 h 627"/>
                <a:gd name="T22" fmla="*/ 266 w 851"/>
                <a:gd name="T23" fmla="*/ 627 h 627"/>
                <a:gd name="T24" fmla="*/ 263 w 851"/>
                <a:gd name="T25" fmla="*/ 626 h 627"/>
                <a:gd name="T26" fmla="*/ 200 w 851"/>
                <a:gd name="T27" fmla="*/ 626 h 627"/>
                <a:gd name="T28" fmla="*/ 193 w 851"/>
                <a:gd name="T29" fmla="*/ 626 h 627"/>
                <a:gd name="T30" fmla="*/ 84 w 851"/>
                <a:gd name="T31" fmla="*/ 625 h 627"/>
                <a:gd name="T32" fmla="*/ 2 w 851"/>
                <a:gd name="T33" fmla="*/ 626 h 627"/>
                <a:gd name="T34" fmla="*/ 2 w 851"/>
                <a:gd name="T35" fmla="*/ 529 h 627"/>
                <a:gd name="T36" fmla="*/ 3 w 851"/>
                <a:gd name="T37" fmla="*/ 490 h 627"/>
                <a:gd name="T38" fmla="*/ 3 w 851"/>
                <a:gd name="T39" fmla="*/ 448 h 627"/>
                <a:gd name="T40" fmla="*/ 0 w 851"/>
                <a:gd name="T41" fmla="*/ 435 h 627"/>
                <a:gd name="T42" fmla="*/ 2 w 851"/>
                <a:gd name="T43" fmla="*/ 396 h 627"/>
                <a:gd name="T44" fmla="*/ 2 w 851"/>
                <a:gd name="T45" fmla="*/ 262 h 627"/>
                <a:gd name="T46" fmla="*/ 2 w 851"/>
                <a:gd name="T47" fmla="*/ 237 h 627"/>
                <a:gd name="T48" fmla="*/ 2 w 851"/>
                <a:gd name="T49" fmla="*/ 214 h 627"/>
                <a:gd name="T50" fmla="*/ 2 w 851"/>
                <a:gd name="T51" fmla="*/ 128 h 627"/>
                <a:gd name="T52" fmla="*/ 2 w 851"/>
                <a:gd name="T53" fmla="*/ 55 h 627"/>
                <a:gd name="T54" fmla="*/ 2 w 851"/>
                <a:gd name="T55" fmla="*/ 2 h 627"/>
                <a:gd name="T56" fmla="*/ 139 w 851"/>
                <a:gd name="T57" fmla="*/ 0 h 627"/>
                <a:gd name="T58" fmla="*/ 213 w 851"/>
                <a:gd name="T59" fmla="*/ 2 h 627"/>
                <a:gd name="T60" fmla="*/ 266 w 851"/>
                <a:gd name="T61" fmla="*/ 2 h 627"/>
                <a:gd name="T62" fmla="*/ 331 w 851"/>
                <a:gd name="T63" fmla="*/ 2 h 627"/>
                <a:gd name="T64" fmla="*/ 347 w 851"/>
                <a:gd name="T65" fmla="*/ 2 h 627"/>
                <a:gd name="T66" fmla="*/ 458 w 851"/>
                <a:gd name="T67" fmla="*/ 2 h 627"/>
                <a:gd name="T68" fmla="*/ 500 w 851"/>
                <a:gd name="T69" fmla="*/ 2 h 627"/>
                <a:gd name="T70" fmla="*/ 607 w 851"/>
                <a:gd name="T71" fmla="*/ 0 h 627"/>
                <a:gd name="T72" fmla="*/ 665 w 851"/>
                <a:gd name="T73" fmla="*/ 2 h 627"/>
                <a:gd name="T74" fmla="*/ 688 w 851"/>
                <a:gd name="T75" fmla="*/ 2 h 627"/>
                <a:gd name="T76" fmla="*/ 776 w 851"/>
                <a:gd name="T77" fmla="*/ 2 h 627"/>
                <a:gd name="T78" fmla="*/ 781 w 851"/>
                <a:gd name="T79" fmla="*/ 2 h 627"/>
                <a:gd name="T80" fmla="*/ 850 w 851"/>
                <a:gd name="T81" fmla="*/ 2 h 627"/>
                <a:gd name="T82" fmla="*/ 850 w 851"/>
                <a:gd name="T83" fmla="*/ 42 h 627"/>
                <a:gd name="T84" fmla="*/ 850 w 851"/>
                <a:gd name="T85" fmla="*/ 50 h 627"/>
                <a:gd name="T86" fmla="*/ 850 w 851"/>
                <a:gd name="T87" fmla="*/ 93 h 627"/>
                <a:gd name="T88" fmla="*/ 850 w 851"/>
                <a:gd name="T89" fmla="*/ 106 h 627"/>
                <a:gd name="T90" fmla="*/ 850 w 851"/>
                <a:gd name="T91" fmla="*/ 161 h 627"/>
                <a:gd name="T92" fmla="*/ 850 w 851"/>
                <a:gd name="T93" fmla="*/ 229 h 627"/>
                <a:gd name="T94" fmla="*/ 850 w 851"/>
                <a:gd name="T95" fmla="*/ 230 h 627"/>
                <a:gd name="T96" fmla="*/ 850 w 851"/>
                <a:gd name="T97" fmla="*/ 298 h 627"/>
                <a:gd name="T98" fmla="*/ 850 w 851"/>
                <a:gd name="T99" fmla="*/ 312 h 627"/>
                <a:gd name="T100" fmla="*/ 850 w 851"/>
                <a:gd name="T101" fmla="*/ 366 h 627"/>
                <a:gd name="T102" fmla="*/ 850 w 851"/>
                <a:gd name="T103" fmla="*/ 377 h 627"/>
                <a:gd name="T104" fmla="*/ 850 w 851"/>
                <a:gd name="T105" fmla="*/ 432 h 627"/>
                <a:gd name="T106" fmla="*/ 850 w 851"/>
                <a:gd name="T107" fmla="*/ 434 h 627"/>
                <a:gd name="T108" fmla="*/ 850 w 851"/>
                <a:gd name="T109" fmla="*/ 513 h 627"/>
                <a:gd name="T110" fmla="*/ 850 w 851"/>
                <a:gd name="T111" fmla="*/ 528 h 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1" h="627">
                  <a:moveTo>
                    <a:pt x="850" y="528"/>
                  </a:moveTo>
                  <a:lnTo>
                    <a:pt x="850" y="567"/>
                  </a:lnTo>
                  <a:lnTo>
                    <a:pt x="851" y="627"/>
                  </a:lnTo>
                  <a:lnTo>
                    <a:pt x="734" y="626"/>
                  </a:lnTo>
                  <a:lnTo>
                    <a:pt x="726" y="625"/>
                  </a:lnTo>
                  <a:lnTo>
                    <a:pt x="614" y="626"/>
                  </a:lnTo>
                  <a:lnTo>
                    <a:pt x="474" y="626"/>
                  </a:lnTo>
                  <a:lnTo>
                    <a:pt x="467" y="626"/>
                  </a:lnTo>
                  <a:lnTo>
                    <a:pt x="406" y="626"/>
                  </a:lnTo>
                  <a:lnTo>
                    <a:pt x="372" y="626"/>
                  </a:lnTo>
                  <a:lnTo>
                    <a:pt x="314" y="626"/>
                  </a:lnTo>
                  <a:lnTo>
                    <a:pt x="266" y="627"/>
                  </a:lnTo>
                  <a:lnTo>
                    <a:pt x="263" y="626"/>
                  </a:lnTo>
                  <a:lnTo>
                    <a:pt x="200" y="626"/>
                  </a:lnTo>
                  <a:lnTo>
                    <a:pt x="193" y="626"/>
                  </a:lnTo>
                  <a:lnTo>
                    <a:pt x="84" y="625"/>
                  </a:lnTo>
                  <a:lnTo>
                    <a:pt x="2" y="626"/>
                  </a:lnTo>
                  <a:lnTo>
                    <a:pt x="2" y="529"/>
                  </a:lnTo>
                  <a:lnTo>
                    <a:pt x="3" y="490"/>
                  </a:lnTo>
                  <a:lnTo>
                    <a:pt x="3" y="448"/>
                  </a:lnTo>
                  <a:lnTo>
                    <a:pt x="0" y="435"/>
                  </a:lnTo>
                  <a:lnTo>
                    <a:pt x="2" y="396"/>
                  </a:lnTo>
                  <a:lnTo>
                    <a:pt x="2" y="262"/>
                  </a:lnTo>
                  <a:lnTo>
                    <a:pt x="2" y="237"/>
                  </a:lnTo>
                  <a:lnTo>
                    <a:pt x="2" y="214"/>
                  </a:lnTo>
                  <a:lnTo>
                    <a:pt x="2" y="128"/>
                  </a:lnTo>
                  <a:lnTo>
                    <a:pt x="2" y="55"/>
                  </a:lnTo>
                  <a:lnTo>
                    <a:pt x="2" y="2"/>
                  </a:lnTo>
                  <a:lnTo>
                    <a:pt x="139" y="0"/>
                  </a:lnTo>
                  <a:lnTo>
                    <a:pt x="213" y="2"/>
                  </a:lnTo>
                  <a:lnTo>
                    <a:pt x="266" y="2"/>
                  </a:lnTo>
                  <a:lnTo>
                    <a:pt x="331" y="2"/>
                  </a:lnTo>
                  <a:lnTo>
                    <a:pt x="347" y="2"/>
                  </a:lnTo>
                  <a:lnTo>
                    <a:pt x="458" y="2"/>
                  </a:lnTo>
                  <a:lnTo>
                    <a:pt x="500" y="2"/>
                  </a:lnTo>
                  <a:lnTo>
                    <a:pt x="607" y="0"/>
                  </a:lnTo>
                  <a:lnTo>
                    <a:pt x="665" y="2"/>
                  </a:lnTo>
                  <a:lnTo>
                    <a:pt x="688" y="2"/>
                  </a:lnTo>
                  <a:lnTo>
                    <a:pt x="776" y="2"/>
                  </a:lnTo>
                  <a:lnTo>
                    <a:pt x="781" y="2"/>
                  </a:lnTo>
                  <a:lnTo>
                    <a:pt x="850" y="2"/>
                  </a:lnTo>
                  <a:lnTo>
                    <a:pt x="850" y="42"/>
                  </a:lnTo>
                  <a:lnTo>
                    <a:pt x="850" y="50"/>
                  </a:lnTo>
                  <a:lnTo>
                    <a:pt x="850" y="93"/>
                  </a:lnTo>
                  <a:lnTo>
                    <a:pt x="850" y="106"/>
                  </a:lnTo>
                  <a:lnTo>
                    <a:pt x="850" y="161"/>
                  </a:lnTo>
                  <a:lnTo>
                    <a:pt x="850" y="229"/>
                  </a:lnTo>
                  <a:lnTo>
                    <a:pt x="850" y="230"/>
                  </a:lnTo>
                  <a:lnTo>
                    <a:pt x="850" y="298"/>
                  </a:lnTo>
                  <a:lnTo>
                    <a:pt x="850" y="312"/>
                  </a:lnTo>
                  <a:lnTo>
                    <a:pt x="850" y="366"/>
                  </a:lnTo>
                  <a:lnTo>
                    <a:pt x="850" y="377"/>
                  </a:lnTo>
                  <a:lnTo>
                    <a:pt x="850" y="432"/>
                  </a:lnTo>
                  <a:lnTo>
                    <a:pt x="850" y="434"/>
                  </a:lnTo>
                  <a:lnTo>
                    <a:pt x="850" y="513"/>
                  </a:lnTo>
                  <a:lnTo>
                    <a:pt x="850" y="528"/>
                  </a:lnTo>
                  <a:close/>
                </a:path>
              </a:pathLst>
            </a:custGeom>
            <a:solidFill>
              <a:srgbClr val="FFFFFF"/>
            </a:solidFill>
            <a:ln w="16510">
              <a:solidFill>
                <a:srgbClr val="9933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Rectangle 88">
              <a:extLst>
                <a:ext uri="{FF2B5EF4-FFF2-40B4-BE49-F238E27FC236}">
                  <a16:creationId xmlns:a16="http://schemas.microsoft.com/office/drawing/2014/main" id="{26147752-1200-4EA9-8173-B0FC2CC975F7}"/>
                </a:ext>
              </a:extLst>
            </p:cNvPr>
            <p:cNvSpPr>
              <a:spLocks noChangeArrowheads="1"/>
            </p:cNvSpPr>
            <p:nvPr/>
          </p:nvSpPr>
          <p:spPr bwMode="auto">
            <a:xfrm>
              <a:off x="1994535" y="2115820"/>
              <a:ext cx="7683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CO</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90" name="Freeform 85">
              <a:extLst>
                <a:ext uri="{FF2B5EF4-FFF2-40B4-BE49-F238E27FC236}">
                  <a16:creationId xmlns:a16="http://schemas.microsoft.com/office/drawing/2014/main" id="{E8B606DF-36F0-44D9-A55F-960644119A23}"/>
                </a:ext>
              </a:extLst>
            </p:cNvPr>
            <p:cNvSpPr>
              <a:spLocks/>
            </p:cNvSpPr>
            <p:nvPr/>
          </p:nvSpPr>
          <p:spPr bwMode="auto">
            <a:xfrm>
              <a:off x="2297430" y="2047875"/>
              <a:ext cx="572770" cy="295910"/>
            </a:xfrm>
            <a:custGeom>
              <a:avLst/>
              <a:gdLst>
                <a:gd name="T0" fmla="*/ 803 w 902"/>
                <a:gd name="T1" fmla="*/ 464 h 466"/>
                <a:gd name="T2" fmla="*/ 759 w 902"/>
                <a:gd name="T3" fmla="*/ 465 h 466"/>
                <a:gd name="T4" fmla="*/ 731 w 902"/>
                <a:gd name="T5" fmla="*/ 465 h 466"/>
                <a:gd name="T6" fmla="*/ 642 w 902"/>
                <a:gd name="T7" fmla="*/ 464 h 466"/>
                <a:gd name="T8" fmla="*/ 555 w 902"/>
                <a:gd name="T9" fmla="*/ 465 h 466"/>
                <a:gd name="T10" fmla="*/ 477 w 902"/>
                <a:gd name="T11" fmla="*/ 465 h 466"/>
                <a:gd name="T12" fmla="*/ 425 w 902"/>
                <a:gd name="T13" fmla="*/ 465 h 466"/>
                <a:gd name="T14" fmla="*/ 316 w 902"/>
                <a:gd name="T15" fmla="*/ 465 h 466"/>
                <a:gd name="T16" fmla="*/ 249 w 902"/>
                <a:gd name="T17" fmla="*/ 465 h 466"/>
                <a:gd name="T18" fmla="*/ 171 w 902"/>
                <a:gd name="T19" fmla="*/ 465 h 466"/>
                <a:gd name="T20" fmla="*/ 118 w 902"/>
                <a:gd name="T21" fmla="*/ 465 h 466"/>
                <a:gd name="T22" fmla="*/ 3 w 902"/>
                <a:gd name="T23" fmla="*/ 466 h 466"/>
                <a:gd name="T24" fmla="*/ 0 w 902"/>
                <a:gd name="T25" fmla="*/ 406 h 466"/>
                <a:gd name="T26" fmla="*/ 0 w 902"/>
                <a:gd name="T27" fmla="*/ 352 h 466"/>
                <a:gd name="T28" fmla="*/ 0 w 902"/>
                <a:gd name="T29" fmla="*/ 271 h 466"/>
                <a:gd name="T30" fmla="*/ 0 w 902"/>
                <a:gd name="T31" fmla="*/ 205 h 466"/>
                <a:gd name="T32" fmla="*/ 0 w 902"/>
                <a:gd name="T33" fmla="*/ 137 h 466"/>
                <a:gd name="T34" fmla="*/ 0 w 902"/>
                <a:gd name="T35" fmla="*/ 68 h 466"/>
                <a:gd name="T36" fmla="*/ 78 w 902"/>
                <a:gd name="T37" fmla="*/ 0 h 466"/>
                <a:gd name="T38" fmla="*/ 156 w 902"/>
                <a:gd name="T39" fmla="*/ 0 h 466"/>
                <a:gd name="T40" fmla="*/ 224 w 902"/>
                <a:gd name="T41" fmla="*/ 0 h 466"/>
                <a:gd name="T42" fmla="*/ 293 w 902"/>
                <a:gd name="T43" fmla="*/ 0 h 466"/>
                <a:gd name="T44" fmla="*/ 361 w 902"/>
                <a:gd name="T45" fmla="*/ 0 h 466"/>
                <a:gd name="T46" fmla="*/ 429 w 902"/>
                <a:gd name="T47" fmla="*/ 0 h 466"/>
                <a:gd name="T48" fmla="*/ 498 w 902"/>
                <a:gd name="T49" fmla="*/ 0 h 466"/>
                <a:gd name="T50" fmla="*/ 568 w 902"/>
                <a:gd name="T51" fmla="*/ 0 h 466"/>
                <a:gd name="T52" fmla="*/ 636 w 902"/>
                <a:gd name="T53" fmla="*/ 1 h 466"/>
                <a:gd name="T54" fmla="*/ 704 w 902"/>
                <a:gd name="T55" fmla="*/ 1 h 466"/>
                <a:gd name="T56" fmla="*/ 759 w 902"/>
                <a:gd name="T57" fmla="*/ 1 h 466"/>
                <a:gd name="T58" fmla="*/ 816 w 902"/>
                <a:gd name="T59" fmla="*/ 0 h 466"/>
                <a:gd name="T60" fmla="*/ 828 w 902"/>
                <a:gd name="T61" fmla="*/ 10 h 466"/>
                <a:gd name="T62" fmla="*/ 835 w 902"/>
                <a:gd name="T63" fmla="*/ 14 h 466"/>
                <a:gd name="T64" fmla="*/ 845 w 902"/>
                <a:gd name="T65" fmla="*/ 21 h 466"/>
                <a:gd name="T66" fmla="*/ 851 w 902"/>
                <a:gd name="T67" fmla="*/ 16 h 466"/>
                <a:gd name="T68" fmla="*/ 861 w 902"/>
                <a:gd name="T69" fmla="*/ 16 h 466"/>
                <a:gd name="T70" fmla="*/ 863 w 902"/>
                <a:gd name="T71" fmla="*/ 26 h 466"/>
                <a:gd name="T72" fmla="*/ 867 w 902"/>
                <a:gd name="T73" fmla="*/ 29 h 466"/>
                <a:gd name="T74" fmla="*/ 861 w 902"/>
                <a:gd name="T75" fmla="*/ 34 h 466"/>
                <a:gd name="T76" fmla="*/ 863 w 902"/>
                <a:gd name="T77" fmla="*/ 39 h 466"/>
                <a:gd name="T78" fmla="*/ 868 w 902"/>
                <a:gd name="T79" fmla="*/ 39 h 466"/>
                <a:gd name="T80" fmla="*/ 864 w 902"/>
                <a:gd name="T81" fmla="*/ 43 h 466"/>
                <a:gd name="T82" fmla="*/ 858 w 902"/>
                <a:gd name="T83" fmla="*/ 42 h 466"/>
                <a:gd name="T84" fmla="*/ 855 w 902"/>
                <a:gd name="T85" fmla="*/ 49 h 466"/>
                <a:gd name="T86" fmla="*/ 847 w 902"/>
                <a:gd name="T87" fmla="*/ 59 h 466"/>
                <a:gd name="T88" fmla="*/ 839 w 902"/>
                <a:gd name="T89" fmla="*/ 69 h 466"/>
                <a:gd name="T90" fmla="*/ 848 w 902"/>
                <a:gd name="T91" fmla="*/ 81 h 466"/>
                <a:gd name="T92" fmla="*/ 855 w 902"/>
                <a:gd name="T93" fmla="*/ 88 h 466"/>
                <a:gd name="T94" fmla="*/ 863 w 902"/>
                <a:gd name="T95" fmla="*/ 97 h 466"/>
                <a:gd name="T96" fmla="*/ 864 w 902"/>
                <a:gd name="T97" fmla="*/ 104 h 466"/>
                <a:gd name="T98" fmla="*/ 867 w 902"/>
                <a:gd name="T99" fmla="*/ 112 h 466"/>
                <a:gd name="T100" fmla="*/ 876 w 902"/>
                <a:gd name="T101" fmla="*/ 124 h 466"/>
                <a:gd name="T102" fmla="*/ 886 w 902"/>
                <a:gd name="T103" fmla="*/ 130 h 466"/>
                <a:gd name="T104" fmla="*/ 896 w 902"/>
                <a:gd name="T105" fmla="*/ 133 h 466"/>
                <a:gd name="T106" fmla="*/ 902 w 902"/>
                <a:gd name="T107" fmla="*/ 134 h 466"/>
                <a:gd name="T108" fmla="*/ 900 w 902"/>
                <a:gd name="T109" fmla="*/ 150 h 466"/>
                <a:gd name="T110" fmla="*/ 900 w 902"/>
                <a:gd name="T111" fmla="*/ 198 h 466"/>
                <a:gd name="T112" fmla="*/ 899 w 902"/>
                <a:gd name="T113" fmla="*/ 251 h 466"/>
                <a:gd name="T114" fmla="*/ 900 w 902"/>
                <a:gd name="T115" fmla="*/ 308 h 466"/>
                <a:gd name="T116" fmla="*/ 899 w 902"/>
                <a:gd name="T117" fmla="*/ 365 h 466"/>
                <a:gd name="T118" fmla="*/ 899 w 902"/>
                <a:gd name="T119" fmla="*/ 414 h 466"/>
                <a:gd name="T120" fmla="*/ 899 w 902"/>
                <a:gd name="T121" fmla="*/ 465 h 466"/>
                <a:gd name="T122" fmla="*/ 844 w 902"/>
                <a:gd name="T123" fmla="*/ 464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02" h="466">
                  <a:moveTo>
                    <a:pt x="844" y="464"/>
                  </a:moveTo>
                  <a:lnTo>
                    <a:pt x="803" y="464"/>
                  </a:lnTo>
                  <a:lnTo>
                    <a:pt x="789" y="464"/>
                  </a:lnTo>
                  <a:lnTo>
                    <a:pt x="759" y="465"/>
                  </a:lnTo>
                  <a:lnTo>
                    <a:pt x="737" y="464"/>
                  </a:lnTo>
                  <a:lnTo>
                    <a:pt x="731" y="465"/>
                  </a:lnTo>
                  <a:lnTo>
                    <a:pt x="669" y="464"/>
                  </a:lnTo>
                  <a:lnTo>
                    <a:pt x="642" y="464"/>
                  </a:lnTo>
                  <a:lnTo>
                    <a:pt x="594" y="464"/>
                  </a:lnTo>
                  <a:lnTo>
                    <a:pt x="555" y="465"/>
                  </a:lnTo>
                  <a:lnTo>
                    <a:pt x="513" y="465"/>
                  </a:lnTo>
                  <a:lnTo>
                    <a:pt x="477" y="465"/>
                  </a:lnTo>
                  <a:lnTo>
                    <a:pt x="448" y="465"/>
                  </a:lnTo>
                  <a:lnTo>
                    <a:pt x="425" y="465"/>
                  </a:lnTo>
                  <a:lnTo>
                    <a:pt x="368" y="465"/>
                  </a:lnTo>
                  <a:lnTo>
                    <a:pt x="316" y="465"/>
                  </a:lnTo>
                  <a:lnTo>
                    <a:pt x="303" y="465"/>
                  </a:lnTo>
                  <a:lnTo>
                    <a:pt x="249" y="465"/>
                  </a:lnTo>
                  <a:lnTo>
                    <a:pt x="237" y="465"/>
                  </a:lnTo>
                  <a:lnTo>
                    <a:pt x="171" y="465"/>
                  </a:lnTo>
                  <a:lnTo>
                    <a:pt x="133" y="465"/>
                  </a:lnTo>
                  <a:lnTo>
                    <a:pt x="118" y="465"/>
                  </a:lnTo>
                  <a:lnTo>
                    <a:pt x="59" y="465"/>
                  </a:lnTo>
                  <a:lnTo>
                    <a:pt x="3" y="466"/>
                  </a:lnTo>
                  <a:lnTo>
                    <a:pt x="1" y="466"/>
                  </a:lnTo>
                  <a:lnTo>
                    <a:pt x="0" y="406"/>
                  </a:lnTo>
                  <a:lnTo>
                    <a:pt x="0" y="367"/>
                  </a:lnTo>
                  <a:lnTo>
                    <a:pt x="0" y="352"/>
                  </a:lnTo>
                  <a:lnTo>
                    <a:pt x="0" y="273"/>
                  </a:lnTo>
                  <a:lnTo>
                    <a:pt x="0" y="271"/>
                  </a:lnTo>
                  <a:lnTo>
                    <a:pt x="0" y="216"/>
                  </a:lnTo>
                  <a:lnTo>
                    <a:pt x="0" y="205"/>
                  </a:lnTo>
                  <a:lnTo>
                    <a:pt x="0" y="151"/>
                  </a:lnTo>
                  <a:lnTo>
                    <a:pt x="0" y="137"/>
                  </a:lnTo>
                  <a:lnTo>
                    <a:pt x="0" y="69"/>
                  </a:lnTo>
                  <a:lnTo>
                    <a:pt x="0" y="68"/>
                  </a:lnTo>
                  <a:lnTo>
                    <a:pt x="0" y="0"/>
                  </a:lnTo>
                  <a:lnTo>
                    <a:pt x="78" y="0"/>
                  </a:lnTo>
                  <a:lnTo>
                    <a:pt x="88" y="0"/>
                  </a:lnTo>
                  <a:lnTo>
                    <a:pt x="156" y="0"/>
                  </a:lnTo>
                  <a:lnTo>
                    <a:pt x="159" y="0"/>
                  </a:lnTo>
                  <a:lnTo>
                    <a:pt x="224" y="0"/>
                  </a:lnTo>
                  <a:lnTo>
                    <a:pt x="225" y="0"/>
                  </a:lnTo>
                  <a:lnTo>
                    <a:pt x="293" y="0"/>
                  </a:lnTo>
                  <a:lnTo>
                    <a:pt x="347" y="0"/>
                  </a:lnTo>
                  <a:lnTo>
                    <a:pt x="361" y="0"/>
                  </a:lnTo>
                  <a:lnTo>
                    <a:pt x="403" y="0"/>
                  </a:lnTo>
                  <a:lnTo>
                    <a:pt x="429" y="0"/>
                  </a:lnTo>
                  <a:lnTo>
                    <a:pt x="458" y="0"/>
                  </a:lnTo>
                  <a:lnTo>
                    <a:pt x="498" y="0"/>
                  </a:lnTo>
                  <a:lnTo>
                    <a:pt x="511" y="0"/>
                  </a:lnTo>
                  <a:lnTo>
                    <a:pt x="568" y="0"/>
                  </a:lnTo>
                  <a:lnTo>
                    <a:pt x="623" y="0"/>
                  </a:lnTo>
                  <a:lnTo>
                    <a:pt x="636" y="1"/>
                  </a:lnTo>
                  <a:lnTo>
                    <a:pt x="678" y="1"/>
                  </a:lnTo>
                  <a:lnTo>
                    <a:pt x="704" y="1"/>
                  </a:lnTo>
                  <a:lnTo>
                    <a:pt x="733" y="1"/>
                  </a:lnTo>
                  <a:lnTo>
                    <a:pt x="759" y="1"/>
                  </a:lnTo>
                  <a:lnTo>
                    <a:pt x="813" y="1"/>
                  </a:lnTo>
                  <a:lnTo>
                    <a:pt x="816" y="0"/>
                  </a:lnTo>
                  <a:lnTo>
                    <a:pt x="824" y="8"/>
                  </a:lnTo>
                  <a:lnTo>
                    <a:pt x="828" y="10"/>
                  </a:lnTo>
                  <a:lnTo>
                    <a:pt x="829" y="14"/>
                  </a:lnTo>
                  <a:lnTo>
                    <a:pt x="835" y="14"/>
                  </a:lnTo>
                  <a:lnTo>
                    <a:pt x="841" y="20"/>
                  </a:lnTo>
                  <a:lnTo>
                    <a:pt x="845" y="21"/>
                  </a:lnTo>
                  <a:lnTo>
                    <a:pt x="850" y="19"/>
                  </a:lnTo>
                  <a:lnTo>
                    <a:pt x="851" y="16"/>
                  </a:lnTo>
                  <a:lnTo>
                    <a:pt x="857" y="16"/>
                  </a:lnTo>
                  <a:lnTo>
                    <a:pt x="861" y="16"/>
                  </a:lnTo>
                  <a:lnTo>
                    <a:pt x="861" y="24"/>
                  </a:lnTo>
                  <a:lnTo>
                    <a:pt x="863" y="26"/>
                  </a:lnTo>
                  <a:lnTo>
                    <a:pt x="865" y="27"/>
                  </a:lnTo>
                  <a:lnTo>
                    <a:pt x="867" y="29"/>
                  </a:lnTo>
                  <a:lnTo>
                    <a:pt x="865" y="33"/>
                  </a:lnTo>
                  <a:lnTo>
                    <a:pt x="861" y="34"/>
                  </a:lnTo>
                  <a:lnTo>
                    <a:pt x="861" y="36"/>
                  </a:lnTo>
                  <a:lnTo>
                    <a:pt x="863" y="39"/>
                  </a:lnTo>
                  <a:lnTo>
                    <a:pt x="868" y="37"/>
                  </a:lnTo>
                  <a:lnTo>
                    <a:pt x="868" y="39"/>
                  </a:lnTo>
                  <a:lnTo>
                    <a:pt x="868" y="42"/>
                  </a:lnTo>
                  <a:lnTo>
                    <a:pt x="864" y="43"/>
                  </a:lnTo>
                  <a:lnTo>
                    <a:pt x="861" y="43"/>
                  </a:lnTo>
                  <a:lnTo>
                    <a:pt x="858" y="42"/>
                  </a:lnTo>
                  <a:lnTo>
                    <a:pt x="858" y="42"/>
                  </a:lnTo>
                  <a:lnTo>
                    <a:pt x="855" y="49"/>
                  </a:lnTo>
                  <a:lnTo>
                    <a:pt x="850" y="53"/>
                  </a:lnTo>
                  <a:lnTo>
                    <a:pt x="847" y="59"/>
                  </a:lnTo>
                  <a:lnTo>
                    <a:pt x="847" y="65"/>
                  </a:lnTo>
                  <a:lnTo>
                    <a:pt x="839" y="69"/>
                  </a:lnTo>
                  <a:lnTo>
                    <a:pt x="841" y="73"/>
                  </a:lnTo>
                  <a:lnTo>
                    <a:pt x="848" y="81"/>
                  </a:lnTo>
                  <a:lnTo>
                    <a:pt x="848" y="85"/>
                  </a:lnTo>
                  <a:lnTo>
                    <a:pt x="855" y="88"/>
                  </a:lnTo>
                  <a:lnTo>
                    <a:pt x="858" y="92"/>
                  </a:lnTo>
                  <a:lnTo>
                    <a:pt x="863" y="97"/>
                  </a:lnTo>
                  <a:lnTo>
                    <a:pt x="865" y="98"/>
                  </a:lnTo>
                  <a:lnTo>
                    <a:pt x="864" y="104"/>
                  </a:lnTo>
                  <a:lnTo>
                    <a:pt x="864" y="107"/>
                  </a:lnTo>
                  <a:lnTo>
                    <a:pt x="867" y="112"/>
                  </a:lnTo>
                  <a:lnTo>
                    <a:pt x="873" y="115"/>
                  </a:lnTo>
                  <a:lnTo>
                    <a:pt x="876" y="124"/>
                  </a:lnTo>
                  <a:lnTo>
                    <a:pt x="878" y="125"/>
                  </a:lnTo>
                  <a:lnTo>
                    <a:pt x="886" y="130"/>
                  </a:lnTo>
                  <a:lnTo>
                    <a:pt x="893" y="130"/>
                  </a:lnTo>
                  <a:lnTo>
                    <a:pt x="896" y="133"/>
                  </a:lnTo>
                  <a:lnTo>
                    <a:pt x="900" y="133"/>
                  </a:lnTo>
                  <a:lnTo>
                    <a:pt x="902" y="134"/>
                  </a:lnTo>
                  <a:lnTo>
                    <a:pt x="900" y="140"/>
                  </a:lnTo>
                  <a:lnTo>
                    <a:pt x="900" y="150"/>
                  </a:lnTo>
                  <a:lnTo>
                    <a:pt x="900" y="182"/>
                  </a:lnTo>
                  <a:lnTo>
                    <a:pt x="900" y="198"/>
                  </a:lnTo>
                  <a:lnTo>
                    <a:pt x="899" y="238"/>
                  </a:lnTo>
                  <a:lnTo>
                    <a:pt x="899" y="251"/>
                  </a:lnTo>
                  <a:lnTo>
                    <a:pt x="900" y="303"/>
                  </a:lnTo>
                  <a:lnTo>
                    <a:pt x="900" y="308"/>
                  </a:lnTo>
                  <a:lnTo>
                    <a:pt x="899" y="361"/>
                  </a:lnTo>
                  <a:lnTo>
                    <a:pt x="899" y="365"/>
                  </a:lnTo>
                  <a:lnTo>
                    <a:pt x="899" y="409"/>
                  </a:lnTo>
                  <a:lnTo>
                    <a:pt x="899" y="414"/>
                  </a:lnTo>
                  <a:lnTo>
                    <a:pt x="899" y="455"/>
                  </a:lnTo>
                  <a:lnTo>
                    <a:pt x="899" y="465"/>
                  </a:lnTo>
                  <a:lnTo>
                    <a:pt x="850" y="464"/>
                  </a:lnTo>
                  <a:lnTo>
                    <a:pt x="844" y="464"/>
                  </a:lnTo>
                  <a:close/>
                </a:path>
              </a:pathLst>
            </a:custGeom>
            <a:solidFill>
              <a:srgbClr val="FFFFFF"/>
            </a:solidFill>
            <a:ln w="16510">
              <a:solidFill>
                <a:srgbClr val="9933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Rectangle 90">
              <a:extLst>
                <a:ext uri="{FF2B5EF4-FFF2-40B4-BE49-F238E27FC236}">
                  <a16:creationId xmlns:a16="http://schemas.microsoft.com/office/drawing/2014/main" id="{78AD8017-7378-4D08-BA9B-E44C8E771DCE}"/>
                </a:ext>
              </a:extLst>
            </p:cNvPr>
            <p:cNvSpPr>
              <a:spLocks noChangeArrowheads="1"/>
            </p:cNvSpPr>
            <p:nvPr/>
          </p:nvSpPr>
          <p:spPr bwMode="auto">
            <a:xfrm>
              <a:off x="2551430" y="2165985"/>
              <a:ext cx="7112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KS</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92" name="Freeform 87">
              <a:extLst>
                <a:ext uri="{FF2B5EF4-FFF2-40B4-BE49-F238E27FC236}">
                  <a16:creationId xmlns:a16="http://schemas.microsoft.com/office/drawing/2014/main" id="{B065231E-6A97-49CC-8DEC-E5F19F3DCCDC}"/>
                </a:ext>
              </a:extLst>
            </p:cNvPr>
            <p:cNvSpPr>
              <a:spLocks/>
            </p:cNvSpPr>
            <p:nvPr/>
          </p:nvSpPr>
          <p:spPr bwMode="auto">
            <a:xfrm>
              <a:off x="2780030" y="1986280"/>
              <a:ext cx="513080" cy="453390"/>
            </a:xfrm>
            <a:custGeom>
              <a:avLst/>
              <a:gdLst>
                <a:gd name="T0" fmla="*/ 805 w 808"/>
                <a:gd name="T1" fmla="*/ 592 h 714"/>
                <a:gd name="T2" fmla="*/ 799 w 808"/>
                <a:gd name="T3" fmla="*/ 611 h 714"/>
                <a:gd name="T4" fmla="*/ 780 w 808"/>
                <a:gd name="T5" fmla="*/ 618 h 714"/>
                <a:gd name="T6" fmla="*/ 766 w 808"/>
                <a:gd name="T7" fmla="*/ 643 h 714"/>
                <a:gd name="T8" fmla="*/ 761 w 808"/>
                <a:gd name="T9" fmla="*/ 630 h 714"/>
                <a:gd name="T10" fmla="*/ 756 w 808"/>
                <a:gd name="T11" fmla="*/ 637 h 714"/>
                <a:gd name="T12" fmla="*/ 747 w 808"/>
                <a:gd name="T13" fmla="*/ 659 h 714"/>
                <a:gd name="T14" fmla="*/ 746 w 808"/>
                <a:gd name="T15" fmla="*/ 676 h 714"/>
                <a:gd name="T16" fmla="*/ 748 w 808"/>
                <a:gd name="T17" fmla="*/ 689 h 714"/>
                <a:gd name="T18" fmla="*/ 704 w 808"/>
                <a:gd name="T19" fmla="*/ 712 h 714"/>
                <a:gd name="T20" fmla="*/ 670 w 808"/>
                <a:gd name="T21" fmla="*/ 691 h 714"/>
                <a:gd name="T22" fmla="*/ 691 w 808"/>
                <a:gd name="T23" fmla="*/ 670 h 714"/>
                <a:gd name="T24" fmla="*/ 685 w 808"/>
                <a:gd name="T25" fmla="*/ 652 h 714"/>
                <a:gd name="T26" fmla="*/ 629 w 808"/>
                <a:gd name="T27" fmla="*/ 639 h 714"/>
                <a:gd name="T28" fmla="*/ 441 w 808"/>
                <a:gd name="T29" fmla="*/ 639 h 714"/>
                <a:gd name="T30" fmla="*/ 296 w 808"/>
                <a:gd name="T31" fmla="*/ 639 h 714"/>
                <a:gd name="T32" fmla="*/ 139 w 808"/>
                <a:gd name="T33" fmla="*/ 597 h 714"/>
                <a:gd name="T34" fmla="*/ 139 w 808"/>
                <a:gd name="T35" fmla="*/ 458 h 714"/>
                <a:gd name="T36" fmla="*/ 140 w 808"/>
                <a:gd name="T37" fmla="*/ 279 h 714"/>
                <a:gd name="T38" fmla="*/ 133 w 808"/>
                <a:gd name="T39" fmla="*/ 227 h 714"/>
                <a:gd name="T40" fmla="*/ 104 w 808"/>
                <a:gd name="T41" fmla="*/ 204 h 714"/>
                <a:gd name="T42" fmla="*/ 88 w 808"/>
                <a:gd name="T43" fmla="*/ 182 h 714"/>
                <a:gd name="T44" fmla="*/ 90 w 808"/>
                <a:gd name="T45" fmla="*/ 150 h 714"/>
                <a:gd name="T46" fmla="*/ 108 w 808"/>
                <a:gd name="T47" fmla="*/ 139 h 714"/>
                <a:gd name="T48" fmla="*/ 105 w 808"/>
                <a:gd name="T49" fmla="*/ 130 h 714"/>
                <a:gd name="T50" fmla="*/ 97 w 808"/>
                <a:gd name="T51" fmla="*/ 113 h 714"/>
                <a:gd name="T52" fmla="*/ 69 w 808"/>
                <a:gd name="T53" fmla="*/ 111 h 714"/>
                <a:gd name="T54" fmla="*/ 46 w 808"/>
                <a:gd name="T55" fmla="*/ 90 h 714"/>
                <a:gd name="T56" fmla="*/ 38 w 808"/>
                <a:gd name="T57" fmla="*/ 69 h 714"/>
                <a:gd name="T58" fmla="*/ 14 w 808"/>
                <a:gd name="T59" fmla="*/ 46 h 714"/>
                <a:gd name="T60" fmla="*/ 10 w 808"/>
                <a:gd name="T61" fmla="*/ 16 h 714"/>
                <a:gd name="T62" fmla="*/ 4 w 808"/>
                <a:gd name="T63" fmla="*/ 13 h 714"/>
                <a:gd name="T64" fmla="*/ 137 w 808"/>
                <a:gd name="T65" fmla="*/ 6 h 714"/>
                <a:gd name="T66" fmla="*/ 290 w 808"/>
                <a:gd name="T67" fmla="*/ 4 h 714"/>
                <a:gd name="T68" fmla="*/ 462 w 808"/>
                <a:gd name="T69" fmla="*/ 0 h 714"/>
                <a:gd name="T70" fmla="*/ 503 w 808"/>
                <a:gd name="T71" fmla="*/ 17 h 714"/>
                <a:gd name="T72" fmla="*/ 514 w 808"/>
                <a:gd name="T73" fmla="*/ 32 h 714"/>
                <a:gd name="T74" fmla="*/ 517 w 808"/>
                <a:gd name="T75" fmla="*/ 58 h 714"/>
                <a:gd name="T76" fmla="*/ 526 w 808"/>
                <a:gd name="T77" fmla="*/ 110 h 714"/>
                <a:gd name="T78" fmla="*/ 533 w 808"/>
                <a:gd name="T79" fmla="*/ 140 h 714"/>
                <a:gd name="T80" fmla="*/ 574 w 808"/>
                <a:gd name="T81" fmla="*/ 185 h 714"/>
                <a:gd name="T82" fmla="*/ 611 w 808"/>
                <a:gd name="T83" fmla="*/ 224 h 714"/>
                <a:gd name="T84" fmla="*/ 623 w 808"/>
                <a:gd name="T85" fmla="*/ 273 h 714"/>
                <a:gd name="T86" fmla="*/ 665 w 808"/>
                <a:gd name="T87" fmla="*/ 266 h 714"/>
                <a:gd name="T88" fmla="*/ 679 w 808"/>
                <a:gd name="T89" fmla="*/ 289 h 714"/>
                <a:gd name="T90" fmla="*/ 668 w 808"/>
                <a:gd name="T91" fmla="*/ 326 h 714"/>
                <a:gd name="T92" fmla="*/ 655 w 808"/>
                <a:gd name="T93" fmla="*/ 373 h 714"/>
                <a:gd name="T94" fmla="*/ 685 w 808"/>
                <a:gd name="T95" fmla="*/ 403 h 714"/>
                <a:gd name="T96" fmla="*/ 711 w 808"/>
                <a:gd name="T97" fmla="*/ 428 h 714"/>
                <a:gd name="T98" fmla="*/ 738 w 808"/>
                <a:gd name="T99" fmla="*/ 442 h 714"/>
                <a:gd name="T100" fmla="*/ 757 w 808"/>
                <a:gd name="T101" fmla="*/ 468 h 714"/>
                <a:gd name="T102" fmla="*/ 763 w 808"/>
                <a:gd name="T103" fmla="*/ 510 h 714"/>
                <a:gd name="T104" fmla="*/ 763 w 808"/>
                <a:gd name="T105" fmla="*/ 527 h 714"/>
                <a:gd name="T106" fmla="*/ 786 w 808"/>
                <a:gd name="T107" fmla="*/ 562 h 714"/>
                <a:gd name="T108" fmla="*/ 787 w 808"/>
                <a:gd name="T109" fmla="*/ 548 h 714"/>
                <a:gd name="T110" fmla="*/ 808 w 808"/>
                <a:gd name="T111" fmla="*/ 568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08" h="714">
                  <a:moveTo>
                    <a:pt x="808" y="568"/>
                  </a:moveTo>
                  <a:lnTo>
                    <a:pt x="805" y="581"/>
                  </a:lnTo>
                  <a:lnTo>
                    <a:pt x="799" y="585"/>
                  </a:lnTo>
                  <a:lnTo>
                    <a:pt x="799" y="587"/>
                  </a:lnTo>
                  <a:lnTo>
                    <a:pt x="800" y="591"/>
                  </a:lnTo>
                  <a:lnTo>
                    <a:pt x="805" y="592"/>
                  </a:lnTo>
                  <a:lnTo>
                    <a:pt x="805" y="597"/>
                  </a:lnTo>
                  <a:lnTo>
                    <a:pt x="802" y="598"/>
                  </a:lnTo>
                  <a:lnTo>
                    <a:pt x="799" y="597"/>
                  </a:lnTo>
                  <a:lnTo>
                    <a:pt x="796" y="602"/>
                  </a:lnTo>
                  <a:lnTo>
                    <a:pt x="796" y="604"/>
                  </a:lnTo>
                  <a:lnTo>
                    <a:pt x="799" y="611"/>
                  </a:lnTo>
                  <a:lnTo>
                    <a:pt x="799" y="614"/>
                  </a:lnTo>
                  <a:lnTo>
                    <a:pt x="796" y="617"/>
                  </a:lnTo>
                  <a:lnTo>
                    <a:pt x="795" y="624"/>
                  </a:lnTo>
                  <a:lnTo>
                    <a:pt x="790" y="627"/>
                  </a:lnTo>
                  <a:lnTo>
                    <a:pt x="786" y="626"/>
                  </a:lnTo>
                  <a:lnTo>
                    <a:pt x="780" y="618"/>
                  </a:lnTo>
                  <a:lnTo>
                    <a:pt x="779" y="617"/>
                  </a:lnTo>
                  <a:lnTo>
                    <a:pt x="776" y="618"/>
                  </a:lnTo>
                  <a:lnTo>
                    <a:pt x="774" y="620"/>
                  </a:lnTo>
                  <a:lnTo>
                    <a:pt x="769" y="636"/>
                  </a:lnTo>
                  <a:lnTo>
                    <a:pt x="770" y="636"/>
                  </a:lnTo>
                  <a:lnTo>
                    <a:pt x="766" y="643"/>
                  </a:lnTo>
                  <a:lnTo>
                    <a:pt x="763" y="644"/>
                  </a:lnTo>
                  <a:lnTo>
                    <a:pt x="760" y="641"/>
                  </a:lnTo>
                  <a:lnTo>
                    <a:pt x="761" y="637"/>
                  </a:lnTo>
                  <a:lnTo>
                    <a:pt x="761" y="636"/>
                  </a:lnTo>
                  <a:lnTo>
                    <a:pt x="763" y="633"/>
                  </a:lnTo>
                  <a:lnTo>
                    <a:pt x="761" y="630"/>
                  </a:lnTo>
                  <a:lnTo>
                    <a:pt x="760" y="628"/>
                  </a:lnTo>
                  <a:lnTo>
                    <a:pt x="756" y="627"/>
                  </a:lnTo>
                  <a:lnTo>
                    <a:pt x="753" y="628"/>
                  </a:lnTo>
                  <a:lnTo>
                    <a:pt x="751" y="630"/>
                  </a:lnTo>
                  <a:lnTo>
                    <a:pt x="751" y="634"/>
                  </a:lnTo>
                  <a:lnTo>
                    <a:pt x="756" y="637"/>
                  </a:lnTo>
                  <a:lnTo>
                    <a:pt x="757" y="641"/>
                  </a:lnTo>
                  <a:lnTo>
                    <a:pt x="754" y="646"/>
                  </a:lnTo>
                  <a:lnTo>
                    <a:pt x="757" y="652"/>
                  </a:lnTo>
                  <a:lnTo>
                    <a:pt x="757" y="659"/>
                  </a:lnTo>
                  <a:lnTo>
                    <a:pt x="754" y="660"/>
                  </a:lnTo>
                  <a:lnTo>
                    <a:pt x="747" y="659"/>
                  </a:lnTo>
                  <a:lnTo>
                    <a:pt x="744" y="662"/>
                  </a:lnTo>
                  <a:lnTo>
                    <a:pt x="747" y="666"/>
                  </a:lnTo>
                  <a:lnTo>
                    <a:pt x="754" y="670"/>
                  </a:lnTo>
                  <a:lnTo>
                    <a:pt x="756" y="672"/>
                  </a:lnTo>
                  <a:lnTo>
                    <a:pt x="754" y="673"/>
                  </a:lnTo>
                  <a:lnTo>
                    <a:pt x="746" y="676"/>
                  </a:lnTo>
                  <a:lnTo>
                    <a:pt x="738" y="673"/>
                  </a:lnTo>
                  <a:lnTo>
                    <a:pt x="735" y="675"/>
                  </a:lnTo>
                  <a:lnTo>
                    <a:pt x="735" y="676"/>
                  </a:lnTo>
                  <a:lnTo>
                    <a:pt x="738" y="679"/>
                  </a:lnTo>
                  <a:lnTo>
                    <a:pt x="746" y="685"/>
                  </a:lnTo>
                  <a:lnTo>
                    <a:pt x="748" y="689"/>
                  </a:lnTo>
                  <a:lnTo>
                    <a:pt x="748" y="692"/>
                  </a:lnTo>
                  <a:lnTo>
                    <a:pt x="738" y="696"/>
                  </a:lnTo>
                  <a:lnTo>
                    <a:pt x="738" y="699"/>
                  </a:lnTo>
                  <a:lnTo>
                    <a:pt x="737" y="708"/>
                  </a:lnTo>
                  <a:lnTo>
                    <a:pt x="733" y="712"/>
                  </a:lnTo>
                  <a:lnTo>
                    <a:pt x="704" y="712"/>
                  </a:lnTo>
                  <a:lnTo>
                    <a:pt x="665" y="714"/>
                  </a:lnTo>
                  <a:lnTo>
                    <a:pt x="653" y="714"/>
                  </a:lnTo>
                  <a:lnTo>
                    <a:pt x="660" y="698"/>
                  </a:lnTo>
                  <a:lnTo>
                    <a:pt x="665" y="695"/>
                  </a:lnTo>
                  <a:lnTo>
                    <a:pt x="666" y="693"/>
                  </a:lnTo>
                  <a:lnTo>
                    <a:pt x="670" y="691"/>
                  </a:lnTo>
                  <a:lnTo>
                    <a:pt x="670" y="688"/>
                  </a:lnTo>
                  <a:lnTo>
                    <a:pt x="672" y="686"/>
                  </a:lnTo>
                  <a:lnTo>
                    <a:pt x="679" y="682"/>
                  </a:lnTo>
                  <a:lnTo>
                    <a:pt x="683" y="680"/>
                  </a:lnTo>
                  <a:lnTo>
                    <a:pt x="685" y="673"/>
                  </a:lnTo>
                  <a:lnTo>
                    <a:pt x="691" y="670"/>
                  </a:lnTo>
                  <a:lnTo>
                    <a:pt x="692" y="667"/>
                  </a:lnTo>
                  <a:lnTo>
                    <a:pt x="691" y="663"/>
                  </a:lnTo>
                  <a:lnTo>
                    <a:pt x="692" y="657"/>
                  </a:lnTo>
                  <a:lnTo>
                    <a:pt x="692" y="654"/>
                  </a:lnTo>
                  <a:lnTo>
                    <a:pt x="689" y="652"/>
                  </a:lnTo>
                  <a:lnTo>
                    <a:pt x="685" y="652"/>
                  </a:lnTo>
                  <a:lnTo>
                    <a:pt x="683" y="649"/>
                  </a:lnTo>
                  <a:lnTo>
                    <a:pt x="685" y="644"/>
                  </a:lnTo>
                  <a:lnTo>
                    <a:pt x="682" y="643"/>
                  </a:lnTo>
                  <a:lnTo>
                    <a:pt x="681" y="639"/>
                  </a:lnTo>
                  <a:lnTo>
                    <a:pt x="672" y="637"/>
                  </a:lnTo>
                  <a:lnTo>
                    <a:pt x="629" y="639"/>
                  </a:lnTo>
                  <a:lnTo>
                    <a:pt x="601" y="639"/>
                  </a:lnTo>
                  <a:lnTo>
                    <a:pt x="562" y="639"/>
                  </a:lnTo>
                  <a:lnTo>
                    <a:pt x="527" y="639"/>
                  </a:lnTo>
                  <a:lnTo>
                    <a:pt x="523" y="639"/>
                  </a:lnTo>
                  <a:lnTo>
                    <a:pt x="494" y="639"/>
                  </a:lnTo>
                  <a:lnTo>
                    <a:pt x="441" y="639"/>
                  </a:lnTo>
                  <a:lnTo>
                    <a:pt x="439" y="639"/>
                  </a:lnTo>
                  <a:lnTo>
                    <a:pt x="393" y="639"/>
                  </a:lnTo>
                  <a:lnTo>
                    <a:pt x="363" y="639"/>
                  </a:lnTo>
                  <a:lnTo>
                    <a:pt x="354" y="639"/>
                  </a:lnTo>
                  <a:lnTo>
                    <a:pt x="299" y="639"/>
                  </a:lnTo>
                  <a:lnTo>
                    <a:pt x="296" y="639"/>
                  </a:lnTo>
                  <a:lnTo>
                    <a:pt x="263" y="639"/>
                  </a:lnTo>
                  <a:lnTo>
                    <a:pt x="231" y="639"/>
                  </a:lnTo>
                  <a:lnTo>
                    <a:pt x="205" y="639"/>
                  </a:lnTo>
                  <a:lnTo>
                    <a:pt x="140" y="639"/>
                  </a:lnTo>
                  <a:lnTo>
                    <a:pt x="139" y="611"/>
                  </a:lnTo>
                  <a:lnTo>
                    <a:pt x="139" y="597"/>
                  </a:lnTo>
                  <a:lnTo>
                    <a:pt x="139" y="562"/>
                  </a:lnTo>
                  <a:lnTo>
                    <a:pt x="139" y="552"/>
                  </a:lnTo>
                  <a:lnTo>
                    <a:pt x="139" y="511"/>
                  </a:lnTo>
                  <a:lnTo>
                    <a:pt x="139" y="506"/>
                  </a:lnTo>
                  <a:lnTo>
                    <a:pt x="139" y="462"/>
                  </a:lnTo>
                  <a:lnTo>
                    <a:pt x="139" y="458"/>
                  </a:lnTo>
                  <a:lnTo>
                    <a:pt x="140" y="405"/>
                  </a:lnTo>
                  <a:lnTo>
                    <a:pt x="140" y="400"/>
                  </a:lnTo>
                  <a:lnTo>
                    <a:pt x="139" y="348"/>
                  </a:lnTo>
                  <a:lnTo>
                    <a:pt x="139" y="335"/>
                  </a:lnTo>
                  <a:lnTo>
                    <a:pt x="140" y="295"/>
                  </a:lnTo>
                  <a:lnTo>
                    <a:pt x="140" y="279"/>
                  </a:lnTo>
                  <a:lnTo>
                    <a:pt x="140" y="247"/>
                  </a:lnTo>
                  <a:lnTo>
                    <a:pt x="140" y="237"/>
                  </a:lnTo>
                  <a:lnTo>
                    <a:pt x="142" y="231"/>
                  </a:lnTo>
                  <a:lnTo>
                    <a:pt x="140" y="230"/>
                  </a:lnTo>
                  <a:lnTo>
                    <a:pt x="136" y="230"/>
                  </a:lnTo>
                  <a:lnTo>
                    <a:pt x="133" y="227"/>
                  </a:lnTo>
                  <a:lnTo>
                    <a:pt x="126" y="227"/>
                  </a:lnTo>
                  <a:lnTo>
                    <a:pt x="118" y="222"/>
                  </a:lnTo>
                  <a:lnTo>
                    <a:pt x="116" y="221"/>
                  </a:lnTo>
                  <a:lnTo>
                    <a:pt x="113" y="212"/>
                  </a:lnTo>
                  <a:lnTo>
                    <a:pt x="107" y="209"/>
                  </a:lnTo>
                  <a:lnTo>
                    <a:pt x="104" y="204"/>
                  </a:lnTo>
                  <a:lnTo>
                    <a:pt x="104" y="201"/>
                  </a:lnTo>
                  <a:lnTo>
                    <a:pt x="105" y="195"/>
                  </a:lnTo>
                  <a:lnTo>
                    <a:pt x="103" y="194"/>
                  </a:lnTo>
                  <a:lnTo>
                    <a:pt x="98" y="189"/>
                  </a:lnTo>
                  <a:lnTo>
                    <a:pt x="95" y="185"/>
                  </a:lnTo>
                  <a:lnTo>
                    <a:pt x="88" y="182"/>
                  </a:lnTo>
                  <a:lnTo>
                    <a:pt x="88" y="178"/>
                  </a:lnTo>
                  <a:lnTo>
                    <a:pt x="81" y="170"/>
                  </a:lnTo>
                  <a:lnTo>
                    <a:pt x="79" y="166"/>
                  </a:lnTo>
                  <a:lnTo>
                    <a:pt x="87" y="162"/>
                  </a:lnTo>
                  <a:lnTo>
                    <a:pt x="87" y="156"/>
                  </a:lnTo>
                  <a:lnTo>
                    <a:pt x="90" y="150"/>
                  </a:lnTo>
                  <a:lnTo>
                    <a:pt x="95" y="146"/>
                  </a:lnTo>
                  <a:lnTo>
                    <a:pt x="98" y="139"/>
                  </a:lnTo>
                  <a:lnTo>
                    <a:pt x="98" y="139"/>
                  </a:lnTo>
                  <a:lnTo>
                    <a:pt x="101" y="140"/>
                  </a:lnTo>
                  <a:lnTo>
                    <a:pt x="104" y="140"/>
                  </a:lnTo>
                  <a:lnTo>
                    <a:pt x="108" y="139"/>
                  </a:lnTo>
                  <a:lnTo>
                    <a:pt x="108" y="136"/>
                  </a:lnTo>
                  <a:lnTo>
                    <a:pt x="108" y="134"/>
                  </a:lnTo>
                  <a:lnTo>
                    <a:pt x="103" y="136"/>
                  </a:lnTo>
                  <a:lnTo>
                    <a:pt x="101" y="133"/>
                  </a:lnTo>
                  <a:lnTo>
                    <a:pt x="101" y="131"/>
                  </a:lnTo>
                  <a:lnTo>
                    <a:pt x="105" y="130"/>
                  </a:lnTo>
                  <a:lnTo>
                    <a:pt x="107" y="126"/>
                  </a:lnTo>
                  <a:lnTo>
                    <a:pt x="105" y="124"/>
                  </a:lnTo>
                  <a:lnTo>
                    <a:pt x="103" y="123"/>
                  </a:lnTo>
                  <a:lnTo>
                    <a:pt x="101" y="121"/>
                  </a:lnTo>
                  <a:lnTo>
                    <a:pt x="101" y="113"/>
                  </a:lnTo>
                  <a:lnTo>
                    <a:pt x="97" y="113"/>
                  </a:lnTo>
                  <a:lnTo>
                    <a:pt x="91" y="113"/>
                  </a:lnTo>
                  <a:lnTo>
                    <a:pt x="90" y="116"/>
                  </a:lnTo>
                  <a:lnTo>
                    <a:pt x="85" y="118"/>
                  </a:lnTo>
                  <a:lnTo>
                    <a:pt x="81" y="117"/>
                  </a:lnTo>
                  <a:lnTo>
                    <a:pt x="75" y="111"/>
                  </a:lnTo>
                  <a:lnTo>
                    <a:pt x="69" y="111"/>
                  </a:lnTo>
                  <a:lnTo>
                    <a:pt x="68" y="107"/>
                  </a:lnTo>
                  <a:lnTo>
                    <a:pt x="64" y="105"/>
                  </a:lnTo>
                  <a:lnTo>
                    <a:pt x="56" y="97"/>
                  </a:lnTo>
                  <a:lnTo>
                    <a:pt x="52" y="92"/>
                  </a:lnTo>
                  <a:lnTo>
                    <a:pt x="48" y="92"/>
                  </a:lnTo>
                  <a:lnTo>
                    <a:pt x="46" y="90"/>
                  </a:lnTo>
                  <a:lnTo>
                    <a:pt x="43" y="90"/>
                  </a:lnTo>
                  <a:lnTo>
                    <a:pt x="45" y="84"/>
                  </a:lnTo>
                  <a:lnTo>
                    <a:pt x="46" y="82"/>
                  </a:lnTo>
                  <a:lnTo>
                    <a:pt x="46" y="78"/>
                  </a:lnTo>
                  <a:lnTo>
                    <a:pt x="42" y="77"/>
                  </a:lnTo>
                  <a:lnTo>
                    <a:pt x="38" y="69"/>
                  </a:lnTo>
                  <a:lnTo>
                    <a:pt x="36" y="64"/>
                  </a:lnTo>
                  <a:lnTo>
                    <a:pt x="36" y="61"/>
                  </a:lnTo>
                  <a:lnTo>
                    <a:pt x="27" y="55"/>
                  </a:lnTo>
                  <a:lnTo>
                    <a:pt x="22" y="48"/>
                  </a:lnTo>
                  <a:lnTo>
                    <a:pt x="14" y="48"/>
                  </a:lnTo>
                  <a:lnTo>
                    <a:pt x="14" y="46"/>
                  </a:lnTo>
                  <a:lnTo>
                    <a:pt x="19" y="45"/>
                  </a:lnTo>
                  <a:lnTo>
                    <a:pt x="19" y="42"/>
                  </a:lnTo>
                  <a:lnTo>
                    <a:pt x="16" y="40"/>
                  </a:lnTo>
                  <a:lnTo>
                    <a:pt x="16" y="35"/>
                  </a:lnTo>
                  <a:lnTo>
                    <a:pt x="9" y="20"/>
                  </a:lnTo>
                  <a:lnTo>
                    <a:pt x="10" y="16"/>
                  </a:lnTo>
                  <a:lnTo>
                    <a:pt x="13" y="13"/>
                  </a:lnTo>
                  <a:lnTo>
                    <a:pt x="13" y="9"/>
                  </a:lnTo>
                  <a:lnTo>
                    <a:pt x="12" y="7"/>
                  </a:lnTo>
                  <a:lnTo>
                    <a:pt x="10" y="7"/>
                  </a:lnTo>
                  <a:lnTo>
                    <a:pt x="10" y="13"/>
                  </a:lnTo>
                  <a:lnTo>
                    <a:pt x="4" y="13"/>
                  </a:lnTo>
                  <a:lnTo>
                    <a:pt x="1" y="10"/>
                  </a:lnTo>
                  <a:lnTo>
                    <a:pt x="0" y="3"/>
                  </a:lnTo>
                  <a:lnTo>
                    <a:pt x="46" y="4"/>
                  </a:lnTo>
                  <a:lnTo>
                    <a:pt x="66" y="4"/>
                  </a:lnTo>
                  <a:lnTo>
                    <a:pt x="103" y="6"/>
                  </a:lnTo>
                  <a:lnTo>
                    <a:pt x="137" y="6"/>
                  </a:lnTo>
                  <a:lnTo>
                    <a:pt x="156" y="6"/>
                  </a:lnTo>
                  <a:lnTo>
                    <a:pt x="185" y="6"/>
                  </a:lnTo>
                  <a:lnTo>
                    <a:pt x="212" y="6"/>
                  </a:lnTo>
                  <a:lnTo>
                    <a:pt x="240" y="6"/>
                  </a:lnTo>
                  <a:lnTo>
                    <a:pt x="267" y="4"/>
                  </a:lnTo>
                  <a:lnTo>
                    <a:pt x="290" y="4"/>
                  </a:lnTo>
                  <a:lnTo>
                    <a:pt x="324" y="4"/>
                  </a:lnTo>
                  <a:lnTo>
                    <a:pt x="370" y="3"/>
                  </a:lnTo>
                  <a:lnTo>
                    <a:pt x="379" y="3"/>
                  </a:lnTo>
                  <a:lnTo>
                    <a:pt x="413" y="1"/>
                  </a:lnTo>
                  <a:lnTo>
                    <a:pt x="433" y="1"/>
                  </a:lnTo>
                  <a:lnTo>
                    <a:pt x="462" y="0"/>
                  </a:lnTo>
                  <a:lnTo>
                    <a:pt x="488" y="0"/>
                  </a:lnTo>
                  <a:lnTo>
                    <a:pt x="491" y="3"/>
                  </a:lnTo>
                  <a:lnTo>
                    <a:pt x="494" y="4"/>
                  </a:lnTo>
                  <a:lnTo>
                    <a:pt x="494" y="9"/>
                  </a:lnTo>
                  <a:lnTo>
                    <a:pt x="503" y="13"/>
                  </a:lnTo>
                  <a:lnTo>
                    <a:pt x="503" y="17"/>
                  </a:lnTo>
                  <a:lnTo>
                    <a:pt x="507" y="20"/>
                  </a:lnTo>
                  <a:lnTo>
                    <a:pt x="507" y="23"/>
                  </a:lnTo>
                  <a:lnTo>
                    <a:pt x="513" y="25"/>
                  </a:lnTo>
                  <a:lnTo>
                    <a:pt x="513" y="27"/>
                  </a:lnTo>
                  <a:lnTo>
                    <a:pt x="513" y="27"/>
                  </a:lnTo>
                  <a:lnTo>
                    <a:pt x="514" y="32"/>
                  </a:lnTo>
                  <a:lnTo>
                    <a:pt x="517" y="33"/>
                  </a:lnTo>
                  <a:lnTo>
                    <a:pt x="519" y="35"/>
                  </a:lnTo>
                  <a:lnTo>
                    <a:pt x="520" y="35"/>
                  </a:lnTo>
                  <a:lnTo>
                    <a:pt x="523" y="38"/>
                  </a:lnTo>
                  <a:lnTo>
                    <a:pt x="519" y="48"/>
                  </a:lnTo>
                  <a:lnTo>
                    <a:pt x="517" y="58"/>
                  </a:lnTo>
                  <a:lnTo>
                    <a:pt x="516" y="65"/>
                  </a:lnTo>
                  <a:lnTo>
                    <a:pt x="514" y="75"/>
                  </a:lnTo>
                  <a:lnTo>
                    <a:pt x="517" y="87"/>
                  </a:lnTo>
                  <a:lnTo>
                    <a:pt x="519" y="95"/>
                  </a:lnTo>
                  <a:lnTo>
                    <a:pt x="523" y="105"/>
                  </a:lnTo>
                  <a:lnTo>
                    <a:pt x="526" y="110"/>
                  </a:lnTo>
                  <a:lnTo>
                    <a:pt x="525" y="113"/>
                  </a:lnTo>
                  <a:lnTo>
                    <a:pt x="523" y="116"/>
                  </a:lnTo>
                  <a:lnTo>
                    <a:pt x="523" y="118"/>
                  </a:lnTo>
                  <a:lnTo>
                    <a:pt x="532" y="129"/>
                  </a:lnTo>
                  <a:lnTo>
                    <a:pt x="532" y="134"/>
                  </a:lnTo>
                  <a:lnTo>
                    <a:pt x="533" y="140"/>
                  </a:lnTo>
                  <a:lnTo>
                    <a:pt x="539" y="146"/>
                  </a:lnTo>
                  <a:lnTo>
                    <a:pt x="553" y="160"/>
                  </a:lnTo>
                  <a:lnTo>
                    <a:pt x="559" y="168"/>
                  </a:lnTo>
                  <a:lnTo>
                    <a:pt x="566" y="170"/>
                  </a:lnTo>
                  <a:lnTo>
                    <a:pt x="569" y="179"/>
                  </a:lnTo>
                  <a:lnTo>
                    <a:pt x="574" y="185"/>
                  </a:lnTo>
                  <a:lnTo>
                    <a:pt x="584" y="191"/>
                  </a:lnTo>
                  <a:lnTo>
                    <a:pt x="595" y="199"/>
                  </a:lnTo>
                  <a:lnTo>
                    <a:pt x="604" y="208"/>
                  </a:lnTo>
                  <a:lnTo>
                    <a:pt x="610" y="215"/>
                  </a:lnTo>
                  <a:lnTo>
                    <a:pt x="610" y="218"/>
                  </a:lnTo>
                  <a:lnTo>
                    <a:pt x="611" y="224"/>
                  </a:lnTo>
                  <a:lnTo>
                    <a:pt x="611" y="231"/>
                  </a:lnTo>
                  <a:lnTo>
                    <a:pt x="616" y="240"/>
                  </a:lnTo>
                  <a:lnTo>
                    <a:pt x="613" y="244"/>
                  </a:lnTo>
                  <a:lnTo>
                    <a:pt x="613" y="248"/>
                  </a:lnTo>
                  <a:lnTo>
                    <a:pt x="618" y="264"/>
                  </a:lnTo>
                  <a:lnTo>
                    <a:pt x="623" y="273"/>
                  </a:lnTo>
                  <a:lnTo>
                    <a:pt x="630" y="274"/>
                  </a:lnTo>
                  <a:lnTo>
                    <a:pt x="634" y="270"/>
                  </a:lnTo>
                  <a:lnTo>
                    <a:pt x="642" y="260"/>
                  </a:lnTo>
                  <a:lnTo>
                    <a:pt x="649" y="260"/>
                  </a:lnTo>
                  <a:lnTo>
                    <a:pt x="660" y="266"/>
                  </a:lnTo>
                  <a:lnTo>
                    <a:pt x="665" y="266"/>
                  </a:lnTo>
                  <a:lnTo>
                    <a:pt x="669" y="267"/>
                  </a:lnTo>
                  <a:lnTo>
                    <a:pt x="682" y="277"/>
                  </a:lnTo>
                  <a:lnTo>
                    <a:pt x="685" y="280"/>
                  </a:lnTo>
                  <a:lnTo>
                    <a:pt x="683" y="285"/>
                  </a:lnTo>
                  <a:lnTo>
                    <a:pt x="682" y="287"/>
                  </a:lnTo>
                  <a:lnTo>
                    <a:pt x="679" y="289"/>
                  </a:lnTo>
                  <a:lnTo>
                    <a:pt x="675" y="296"/>
                  </a:lnTo>
                  <a:lnTo>
                    <a:pt x="675" y="300"/>
                  </a:lnTo>
                  <a:lnTo>
                    <a:pt x="676" y="306"/>
                  </a:lnTo>
                  <a:lnTo>
                    <a:pt x="676" y="315"/>
                  </a:lnTo>
                  <a:lnTo>
                    <a:pt x="669" y="322"/>
                  </a:lnTo>
                  <a:lnTo>
                    <a:pt x="668" y="326"/>
                  </a:lnTo>
                  <a:lnTo>
                    <a:pt x="666" y="328"/>
                  </a:lnTo>
                  <a:lnTo>
                    <a:pt x="662" y="342"/>
                  </a:lnTo>
                  <a:lnTo>
                    <a:pt x="657" y="348"/>
                  </a:lnTo>
                  <a:lnTo>
                    <a:pt x="656" y="352"/>
                  </a:lnTo>
                  <a:lnTo>
                    <a:pt x="655" y="358"/>
                  </a:lnTo>
                  <a:lnTo>
                    <a:pt x="655" y="373"/>
                  </a:lnTo>
                  <a:lnTo>
                    <a:pt x="657" y="380"/>
                  </a:lnTo>
                  <a:lnTo>
                    <a:pt x="663" y="383"/>
                  </a:lnTo>
                  <a:lnTo>
                    <a:pt x="668" y="390"/>
                  </a:lnTo>
                  <a:lnTo>
                    <a:pt x="673" y="394"/>
                  </a:lnTo>
                  <a:lnTo>
                    <a:pt x="682" y="400"/>
                  </a:lnTo>
                  <a:lnTo>
                    <a:pt x="685" y="403"/>
                  </a:lnTo>
                  <a:lnTo>
                    <a:pt x="694" y="410"/>
                  </a:lnTo>
                  <a:lnTo>
                    <a:pt x="698" y="413"/>
                  </a:lnTo>
                  <a:lnTo>
                    <a:pt x="704" y="415"/>
                  </a:lnTo>
                  <a:lnTo>
                    <a:pt x="701" y="422"/>
                  </a:lnTo>
                  <a:lnTo>
                    <a:pt x="707" y="428"/>
                  </a:lnTo>
                  <a:lnTo>
                    <a:pt x="711" y="428"/>
                  </a:lnTo>
                  <a:lnTo>
                    <a:pt x="715" y="425"/>
                  </a:lnTo>
                  <a:lnTo>
                    <a:pt x="715" y="423"/>
                  </a:lnTo>
                  <a:lnTo>
                    <a:pt x="717" y="423"/>
                  </a:lnTo>
                  <a:lnTo>
                    <a:pt x="731" y="433"/>
                  </a:lnTo>
                  <a:lnTo>
                    <a:pt x="735" y="439"/>
                  </a:lnTo>
                  <a:lnTo>
                    <a:pt x="738" y="442"/>
                  </a:lnTo>
                  <a:lnTo>
                    <a:pt x="740" y="448"/>
                  </a:lnTo>
                  <a:lnTo>
                    <a:pt x="750" y="454"/>
                  </a:lnTo>
                  <a:lnTo>
                    <a:pt x="757" y="455"/>
                  </a:lnTo>
                  <a:lnTo>
                    <a:pt x="757" y="458"/>
                  </a:lnTo>
                  <a:lnTo>
                    <a:pt x="757" y="462"/>
                  </a:lnTo>
                  <a:lnTo>
                    <a:pt x="757" y="468"/>
                  </a:lnTo>
                  <a:lnTo>
                    <a:pt x="756" y="474"/>
                  </a:lnTo>
                  <a:lnTo>
                    <a:pt x="760" y="487"/>
                  </a:lnTo>
                  <a:lnTo>
                    <a:pt x="764" y="493"/>
                  </a:lnTo>
                  <a:lnTo>
                    <a:pt x="769" y="498"/>
                  </a:lnTo>
                  <a:lnTo>
                    <a:pt x="767" y="507"/>
                  </a:lnTo>
                  <a:lnTo>
                    <a:pt x="763" y="510"/>
                  </a:lnTo>
                  <a:lnTo>
                    <a:pt x="759" y="511"/>
                  </a:lnTo>
                  <a:lnTo>
                    <a:pt x="757" y="514"/>
                  </a:lnTo>
                  <a:lnTo>
                    <a:pt x="757" y="519"/>
                  </a:lnTo>
                  <a:lnTo>
                    <a:pt x="760" y="523"/>
                  </a:lnTo>
                  <a:lnTo>
                    <a:pt x="763" y="523"/>
                  </a:lnTo>
                  <a:lnTo>
                    <a:pt x="763" y="527"/>
                  </a:lnTo>
                  <a:lnTo>
                    <a:pt x="766" y="536"/>
                  </a:lnTo>
                  <a:lnTo>
                    <a:pt x="769" y="540"/>
                  </a:lnTo>
                  <a:lnTo>
                    <a:pt x="774" y="546"/>
                  </a:lnTo>
                  <a:lnTo>
                    <a:pt x="773" y="553"/>
                  </a:lnTo>
                  <a:lnTo>
                    <a:pt x="782" y="559"/>
                  </a:lnTo>
                  <a:lnTo>
                    <a:pt x="786" y="562"/>
                  </a:lnTo>
                  <a:lnTo>
                    <a:pt x="787" y="561"/>
                  </a:lnTo>
                  <a:lnTo>
                    <a:pt x="787" y="558"/>
                  </a:lnTo>
                  <a:lnTo>
                    <a:pt x="782" y="552"/>
                  </a:lnTo>
                  <a:lnTo>
                    <a:pt x="783" y="548"/>
                  </a:lnTo>
                  <a:lnTo>
                    <a:pt x="786" y="548"/>
                  </a:lnTo>
                  <a:lnTo>
                    <a:pt x="787" y="548"/>
                  </a:lnTo>
                  <a:lnTo>
                    <a:pt x="790" y="555"/>
                  </a:lnTo>
                  <a:lnTo>
                    <a:pt x="795" y="556"/>
                  </a:lnTo>
                  <a:lnTo>
                    <a:pt x="796" y="563"/>
                  </a:lnTo>
                  <a:lnTo>
                    <a:pt x="803" y="563"/>
                  </a:lnTo>
                  <a:lnTo>
                    <a:pt x="806" y="565"/>
                  </a:lnTo>
                  <a:lnTo>
                    <a:pt x="808" y="568"/>
                  </a:lnTo>
                  <a:close/>
                </a:path>
              </a:pathLst>
            </a:custGeom>
            <a:solidFill>
              <a:srgbClr val="FFFFFF"/>
            </a:solidFill>
            <a:ln w="16510">
              <a:solidFill>
                <a:srgbClr val="9933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Rectangle 92">
              <a:extLst>
                <a:ext uri="{FF2B5EF4-FFF2-40B4-BE49-F238E27FC236}">
                  <a16:creationId xmlns:a16="http://schemas.microsoft.com/office/drawing/2014/main" id="{F0FD0692-F98C-4C3A-AB94-4C6870285E87}"/>
                </a:ext>
              </a:extLst>
            </p:cNvPr>
            <p:cNvSpPr>
              <a:spLocks noChangeArrowheads="1"/>
            </p:cNvSpPr>
            <p:nvPr/>
          </p:nvSpPr>
          <p:spPr bwMode="auto">
            <a:xfrm>
              <a:off x="2999105" y="2183130"/>
              <a:ext cx="8191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MO</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94" name="Freeform 89">
              <a:extLst>
                <a:ext uri="{FF2B5EF4-FFF2-40B4-BE49-F238E27FC236}">
                  <a16:creationId xmlns:a16="http://schemas.microsoft.com/office/drawing/2014/main" id="{9E4860F6-FC28-40E7-908F-9289DB4E594B}"/>
                </a:ext>
              </a:extLst>
            </p:cNvPr>
            <p:cNvSpPr>
              <a:spLocks/>
            </p:cNvSpPr>
            <p:nvPr/>
          </p:nvSpPr>
          <p:spPr bwMode="auto">
            <a:xfrm>
              <a:off x="2143125" y="1739265"/>
              <a:ext cx="672465" cy="309245"/>
            </a:xfrm>
            <a:custGeom>
              <a:avLst/>
              <a:gdLst>
                <a:gd name="T0" fmla="*/ 243 w 1059"/>
                <a:gd name="T1" fmla="*/ 418 h 487"/>
                <a:gd name="T2" fmla="*/ 174 w 1059"/>
                <a:gd name="T3" fmla="*/ 327 h 487"/>
                <a:gd name="T4" fmla="*/ 0 w 1059"/>
                <a:gd name="T5" fmla="*/ 325 h 487"/>
                <a:gd name="T6" fmla="*/ 0 w 1059"/>
                <a:gd name="T7" fmla="*/ 165 h 487"/>
                <a:gd name="T8" fmla="*/ 127 w 1059"/>
                <a:gd name="T9" fmla="*/ 0 h 487"/>
                <a:gd name="T10" fmla="*/ 467 w 1059"/>
                <a:gd name="T11" fmla="*/ 2 h 487"/>
                <a:gd name="T12" fmla="*/ 678 w 1059"/>
                <a:gd name="T13" fmla="*/ 10 h 487"/>
                <a:gd name="T14" fmla="*/ 715 w 1059"/>
                <a:gd name="T15" fmla="*/ 28 h 487"/>
                <a:gd name="T16" fmla="*/ 733 w 1059"/>
                <a:gd name="T17" fmla="*/ 39 h 487"/>
                <a:gd name="T18" fmla="*/ 746 w 1059"/>
                <a:gd name="T19" fmla="*/ 25 h 487"/>
                <a:gd name="T20" fmla="*/ 766 w 1059"/>
                <a:gd name="T21" fmla="*/ 23 h 487"/>
                <a:gd name="T22" fmla="*/ 792 w 1059"/>
                <a:gd name="T23" fmla="*/ 23 h 487"/>
                <a:gd name="T24" fmla="*/ 817 w 1059"/>
                <a:gd name="T25" fmla="*/ 23 h 487"/>
                <a:gd name="T26" fmla="*/ 828 w 1059"/>
                <a:gd name="T27" fmla="*/ 32 h 487"/>
                <a:gd name="T28" fmla="*/ 857 w 1059"/>
                <a:gd name="T29" fmla="*/ 41 h 487"/>
                <a:gd name="T30" fmla="*/ 866 w 1059"/>
                <a:gd name="T31" fmla="*/ 45 h 487"/>
                <a:gd name="T32" fmla="*/ 887 w 1059"/>
                <a:gd name="T33" fmla="*/ 55 h 487"/>
                <a:gd name="T34" fmla="*/ 889 w 1059"/>
                <a:gd name="T35" fmla="*/ 65 h 487"/>
                <a:gd name="T36" fmla="*/ 905 w 1059"/>
                <a:gd name="T37" fmla="*/ 80 h 487"/>
                <a:gd name="T38" fmla="*/ 928 w 1059"/>
                <a:gd name="T39" fmla="*/ 88 h 487"/>
                <a:gd name="T40" fmla="*/ 924 w 1059"/>
                <a:gd name="T41" fmla="*/ 107 h 487"/>
                <a:gd name="T42" fmla="*/ 935 w 1059"/>
                <a:gd name="T43" fmla="*/ 123 h 487"/>
                <a:gd name="T44" fmla="*/ 941 w 1059"/>
                <a:gd name="T45" fmla="*/ 145 h 487"/>
                <a:gd name="T46" fmla="*/ 951 w 1059"/>
                <a:gd name="T47" fmla="*/ 165 h 487"/>
                <a:gd name="T48" fmla="*/ 955 w 1059"/>
                <a:gd name="T49" fmla="*/ 181 h 487"/>
                <a:gd name="T50" fmla="*/ 963 w 1059"/>
                <a:gd name="T51" fmla="*/ 208 h 487"/>
                <a:gd name="T52" fmla="*/ 963 w 1059"/>
                <a:gd name="T53" fmla="*/ 221 h 487"/>
                <a:gd name="T54" fmla="*/ 965 w 1059"/>
                <a:gd name="T55" fmla="*/ 240 h 487"/>
                <a:gd name="T56" fmla="*/ 976 w 1059"/>
                <a:gd name="T57" fmla="*/ 244 h 487"/>
                <a:gd name="T58" fmla="*/ 983 w 1059"/>
                <a:gd name="T59" fmla="*/ 252 h 487"/>
                <a:gd name="T60" fmla="*/ 987 w 1059"/>
                <a:gd name="T61" fmla="*/ 281 h 487"/>
                <a:gd name="T62" fmla="*/ 984 w 1059"/>
                <a:gd name="T63" fmla="*/ 294 h 487"/>
                <a:gd name="T64" fmla="*/ 990 w 1059"/>
                <a:gd name="T65" fmla="*/ 301 h 487"/>
                <a:gd name="T66" fmla="*/ 991 w 1059"/>
                <a:gd name="T67" fmla="*/ 327 h 487"/>
                <a:gd name="T68" fmla="*/ 994 w 1059"/>
                <a:gd name="T69" fmla="*/ 351 h 487"/>
                <a:gd name="T70" fmla="*/ 1004 w 1059"/>
                <a:gd name="T71" fmla="*/ 388 h 487"/>
                <a:gd name="T72" fmla="*/ 1013 w 1059"/>
                <a:gd name="T73" fmla="*/ 402 h 487"/>
                <a:gd name="T74" fmla="*/ 1016 w 1059"/>
                <a:gd name="T75" fmla="*/ 402 h 487"/>
                <a:gd name="T76" fmla="*/ 1019 w 1059"/>
                <a:gd name="T77" fmla="*/ 429 h 487"/>
                <a:gd name="T78" fmla="*/ 1017 w 1059"/>
                <a:gd name="T79" fmla="*/ 437 h 487"/>
                <a:gd name="T80" fmla="*/ 1039 w 1059"/>
                <a:gd name="T81" fmla="*/ 453 h 487"/>
                <a:gd name="T82" fmla="*/ 1049 w 1059"/>
                <a:gd name="T83" fmla="*/ 471 h 487"/>
                <a:gd name="T84" fmla="*/ 1051 w 1059"/>
                <a:gd name="T85" fmla="*/ 481 h 487"/>
                <a:gd name="T86" fmla="*/ 1002 w 1059"/>
                <a:gd name="T87" fmla="*/ 487 h 487"/>
                <a:gd name="T88" fmla="*/ 879 w 1059"/>
                <a:gd name="T89" fmla="*/ 487 h 487"/>
                <a:gd name="T90" fmla="*/ 741 w 1059"/>
                <a:gd name="T91" fmla="*/ 486 h 487"/>
                <a:gd name="T92" fmla="*/ 604 w 1059"/>
                <a:gd name="T93" fmla="*/ 486 h 487"/>
                <a:gd name="T94" fmla="*/ 467 w 1059"/>
                <a:gd name="T95" fmla="*/ 486 h 487"/>
                <a:gd name="T96" fmla="*/ 321 w 1059"/>
                <a:gd name="T97" fmla="*/ 486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59" h="487">
                  <a:moveTo>
                    <a:pt x="321" y="486"/>
                  </a:moveTo>
                  <a:lnTo>
                    <a:pt x="243" y="486"/>
                  </a:lnTo>
                  <a:lnTo>
                    <a:pt x="243" y="431"/>
                  </a:lnTo>
                  <a:lnTo>
                    <a:pt x="243" y="418"/>
                  </a:lnTo>
                  <a:lnTo>
                    <a:pt x="243" y="375"/>
                  </a:lnTo>
                  <a:lnTo>
                    <a:pt x="243" y="367"/>
                  </a:lnTo>
                  <a:lnTo>
                    <a:pt x="243" y="327"/>
                  </a:lnTo>
                  <a:lnTo>
                    <a:pt x="174" y="327"/>
                  </a:lnTo>
                  <a:lnTo>
                    <a:pt x="169" y="327"/>
                  </a:lnTo>
                  <a:lnTo>
                    <a:pt x="81" y="327"/>
                  </a:lnTo>
                  <a:lnTo>
                    <a:pt x="58" y="327"/>
                  </a:lnTo>
                  <a:lnTo>
                    <a:pt x="0" y="325"/>
                  </a:lnTo>
                  <a:lnTo>
                    <a:pt x="0" y="265"/>
                  </a:lnTo>
                  <a:lnTo>
                    <a:pt x="0" y="236"/>
                  </a:lnTo>
                  <a:lnTo>
                    <a:pt x="0" y="214"/>
                  </a:lnTo>
                  <a:lnTo>
                    <a:pt x="0" y="165"/>
                  </a:lnTo>
                  <a:lnTo>
                    <a:pt x="0" y="64"/>
                  </a:lnTo>
                  <a:lnTo>
                    <a:pt x="0" y="0"/>
                  </a:lnTo>
                  <a:lnTo>
                    <a:pt x="67" y="0"/>
                  </a:lnTo>
                  <a:lnTo>
                    <a:pt x="127" y="0"/>
                  </a:lnTo>
                  <a:lnTo>
                    <a:pt x="153" y="2"/>
                  </a:lnTo>
                  <a:lnTo>
                    <a:pt x="239" y="2"/>
                  </a:lnTo>
                  <a:lnTo>
                    <a:pt x="341" y="3"/>
                  </a:lnTo>
                  <a:lnTo>
                    <a:pt x="467" y="2"/>
                  </a:lnTo>
                  <a:lnTo>
                    <a:pt x="548" y="2"/>
                  </a:lnTo>
                  <a:lnTo>
                    <a:pt x="581" y="2"/>
                  </a:lnTo>
                  <a:lnTo>
                    <a:pt x="672" y="2"/>
                  </a:lnTo>
                  <a:lnTo>
                    <a:pt x="678" y="10"/>
                  </a:lnTo>
                  <a:lnTo>
                    <a:pt x="685" y="13"/>
                  </a:lnTo>
                  <a:lnTo>
                    <a:pt x="695" y="21"/>
                  </a:lnTo>
                  <a:lnTo>
                    <a:pt x="713" y="28"/>
                  </a:lnTo>
                  <a:lnTo>
                    <a:pt x="715" y="28"/>
                  </a:lnTo>
                  <a:lnTo>
                    <a:pt x="718" y="31"/>
                  </a:lnTo>
                  <a:lnTo>
                    <a:pt x="718" y="32"/>
                  </a:lnTo>
                  <a:lnTo>
                    <a:pt x="728" y="39"/>
                  </a:lnTo>
                  <a:lnTo>
                    <a:pt x="733" y="39"/>
                  </a:lnTo>
                  <a:lnTo>
                    <a:pt x="737" y="38"/>
                  </a:lnTo>
                  <a:lnTo>
                    <a:pt x="741" y="35"/>
                  </a:lnTo>
                  <a:lnTo>
                    <a:pt x="746" y="29"/>
                  </a:lnTo>
                  <a:lnTo>
                    <a:pt x="746" y="25"/>
                  </a:lnTo>
                  <a:lnTo>
                    <a:pt x="754" y="23"/>
                  </a:lnTo>
                  <a:lnTo>
                    <a:pt x="757" y="25"/>
                  </a:lnTo>
                  <a:lnTo>
                    <a:pt x="760" y="26"/>
                  </a:lnTo>
                  <a:lnTo>
                    <a:pt x="766" y="23"/>
                  </a:lnTo>
                  <a:lnTo>
                    <a:pt x="770" y="28"/>
                  </a:lnTo>
                  <a:lnTo>
                    <a:pt x="778" y="23"/>
                  </a:lnTo>
                  <a:lnTo>
                    <a:pt x="785" y="26"/>
                  </a:lnTo>
                  <a:lnTo>
                    <a:pt x="792" y="23"/>
                  </a:lnTo>
                  <a:lnTo>
                    <a:pt x="795" y="25"/>
                  </a:lnTo>
                  <a:lnTo>
                    <a:pt x="799" y="25"/>
                  </a:lnTo>
                  <a:lnTo>
                    <a:pt x="807" y="22"/>
                  </a:lnTo>
                  <a:lnTo>
                    <a:pt x="817" y="23"/>
                  </a:lnTo>
                  <a:lnTo>
                    <a:pt x="821" y="25"/>
                  </a:lnTo>
                  <a:lnTo>
                    <a:pt x="825" y="25"/>
                  </a:lnTo>
                  <a:lnTo>
                    <a:pt x="827" y="26"/>
                  </a:lnTo>
                  <a:lnTo>
                    <a:pt x="828" y="32"/>
                  </a:lnTo>
                  <a:lnTo>
                    <a:pt x="834" y="34"/>
                  </a:lnTo>
                  <a:lnTo>
                    <a:pt x="838" y="38"/>
                  </a:lnTo>
                  <a:lnTo>
                    <a:pt x="853" y="41"/>
                  </a:lnTo>
                  <a:lnTo>
                    <a:pt x="857" y="41"/>
                  </a:lnTo>
                  <a:lnTo>
                    <a:pt x="857" y="42"/>
                  </a:lnTo>
                  <a:lnTo>
                    <a:pt x="857" y="45"/>
                  </a:lnTo>
                  <a:lnTo>
                    <a:pt x="857" y="47"/>
                  </a:lnTo>
                  <a:lnTo>
                    <a:pt x="866" y="45"/>
                  </a:lnTo>
                  <a:lnTo>
                    <a:pt x="877" y="49"/>
                  </a:lnTo>
                  <a:lnTo>
                    <a:pt x="877" y="54"/>
                  </a:lnTo>
                  <a:lnTo>
                    <a:pt x="879" y="55"/>
                  </a:lnTo>
                  <a:lnTo>
                    <a:pt x="887" y="55"/>
                  </a:lnTo>
                  <a:lnTo>
                    <a:pt x="890" y="57"/>
                  </a:lnTo>
                  <a:lnTo>
                    <a:pt x="890" y="60"/>
                  </a:lnTo>
                  <a:lnTo>
                    <a:pt x="889" y="62"/>
                  </a:lnTo>
                  <a:lnTo>
                    <a:pt x="889" y="65"/>
                  </a:lnTo>
                  <a:lnTo>
                    <a:pt x="898" y="75"/>
                  </a:lnTo>
                  <a:lnTo>
                    <a:pt x="899" y="80"/>
                  </a:lnTo>
                  <a:lnTo>
                    <a:pt x="902" y="81"/>
                  </a:lnTo>
                  <a:lnTo>
                    <a:pt x="905" y="80"/>
                  </a:lnTo>
                  <a:lnTo>
                    <a:pt x="909" y="80"/>
                  </a:lnTo>
                  <a:lnTo>
                    <a:pt x="915" y="86"/>
                  </a:lnTo>
                  <a:lnTo>
                    <a:pt x="922" y="86"/>
                  </a:lnTo>
                  <a:lnTo>
                    <a:pt x="928" y="88"/>
                  </a:lnTo>
                  <a:lnTo>
                    <a:pt x="926" y="93"/>
                  </a:lnTo>
                  <a:lnTo>
                    <a:pt x="925" y="97"/>
                  </a:lnTo>
                  <a:lnTo>
                    <a:pt x="925" y="103"/>
                  </a:lnTo>
                  <a:lnTo>
                    <a:pt x="924" y="107"/>
                  </a:lnTo>
                  <a:lnTo>
                    <a:pt x="928" y="112"/>
                  </a:lnTo>
                  <a:lnTo>
                    <a:pt x="931" y="116"/>
                  </a:lnTo>
                  <a:lnTo>
                    <a:pt x="934" y="119"/>
                  </a:lnTo>
                  <a:lnTo>
                    <a:pt x="935" y="123"/>
                  </a:lnTo>
                  <a:lnTo>
                    <a:pt x="934" y="127"/>
                  </a:lnTo>
                  <a:lnTo>
                    <a:pt x="931" y="130"/>
                  </a:lnTo>
                  <a:lnTo>
                    <a:pt x="932" y="138"/>
                  </a:lnTo>
                  <a:lnTo>
                    <a:pt x="941" y="145"/>
                  </a:lnTo>
                  <a:lnTo>
                    <a:pt x="942" y="156"/>
                  </a:lnTo>
                  <a:lnTo>
                    <a:pt x="947" y="161"/>
                  </a:lnTo>
                  <a:lnTo>
                    <a:pt x="947" y="165"/>
                  </a:lnTo>
                  <a:lnTo>
                    <a:pt x="951" y="165"/>
                  </a:lnTo>
                  <a:lnTo>
                    <a:pt x="952" y="168"/>
                  </a:lnTo>
                  <a:lnTo>
                    <a:pt x="957" y="171"/>
                  </a:lnTo>
                  <a:lnTo>
                    <a:pt x="957" y="177"/>
                  </a:lnTo>
                  <a:lnTo>
                    <a:pt x="955" y="181"/>
                  </a:lnTo>
                  <a:lnTo>
                    <a:pt x="958" y="187"/>
                  </a:lnTo>
                  <a:lnTo>
                    <a:pt x="965" y="198"/>
                  </a:lnTo>
                  <a:lnTo>
                    <a:pt x="963" y="205"/>
                  </a:lnTo>
                  <a:lnTo>
                    <a:pt x="963" y="208"/>
                  </a:lnTo>
                  <a:lnTo>
                    <a:pt x="965" y="213"/>
                  </a:lnTo>
                  <a:lnTo>
                    <a:pt x="960" y="214"/>
                  </a:lnTo>
                  <a:lnTo>
                    <a:pt x="961" y="216"/>
                  </a:lnTo>
                  <a:lnTo>
                    <a:pt x="963" y="221"/>
                  </a:lnTo>
                  <a:lnTo>
                    <a:pt x="961" y="230"/>
                  </a:lnTo>
                  <a:lnTo>
                    <a:pt x="965" y="234"/>
                  </a:lnTo>
                  <a:lnTo>
                    <a:pt x="964" y="236"/>
                  </a:lnTo>
                  <a:lnTo>
                    <a:pt x="965" y="240"/>
                  </a:lnTo>
                  <a:lnTo>
                    <a:pt x="970" y="242"/>
                  </a:lnTo>
                  <a:lnTo>
                    <a:pt x="974" y="240"/>
                  </a:lnTo>
                  <a:lnTo>
                    <a:pt x="976" y="242"/>
                  </a:lnTo>
                  <a:lnTo>
                    <a:pt x="976" y="244"/>
                  </a:lnTo>
                  <a:lnTo>
                    <a:pt x="974" y="247"/>
                  </a:lnTo>
                  <a:lnTo>
                    <a:pt x="974" y="249"/>
                  </a:lnTo>
                  <a:lnTo>
                    <a:pt x="981" y="250"/>
                  </a:lnTo>
                  <a:lnTo>
                    <a:pt x="983" y="252"/>
                  </a:lnTo>
                  <a:lnTo>
                    <a:pt x="983" y="263"/>
                  </a:lnTo>
                  <a:lnTo>
                    <a:pt x="981" y="272"/>
                  </a:lnTo>
                  <a:lnTo>
                    <a:pt x="989" y="278"/>
                  </a:lnTo>
                  <a:lnTo>
                    <a:pt x="987" y="281"/>
                  </a:lnTo>
                  <a:lnTo>
                    <a:pt x="986" y="278"/>
                  </a:lnTo>
                  <a:lnTo>
                    <a:pt x="984" y="278"/>
                  </a:lnTo>
                  <a:lnTo>
                    <a:pt x="986" y="291"/>
                  </a:lnTo>
                  <a:lnTo>
                    <a:pt x="984" y="294"/>
                  </a:lnTo>
                  <a:lnTo>
                    <a:pt x="986" y="295"/>
                  </a:lnTo>
                  <a:lnTo>
                    <a:pt x="993" y="298"/>
                  </a:lnTo>
                  <a:lnTo>
                    <a:pt x="991" y="299"/>
                  </a:lnTo>
                  <a:lnTo>
                    <a:pt x="990" y="301"/>
                  </a:lnTo>
                  <a:lnTo>
                    <a:pt x="993" y="309"/>
                  </a:lnTo>
                  <a:lnTo>
                    <a:pt x="990" y="317"/>
                  </a:lnTo>
                  <a:lnTo>
                    <a:pt x="991" y="321"/>
                  </a:lnTo>
                  <a:lnTo>
                    <a:pt x="991" y="327"/>
                  </a:lnTo>
                  <a:lnTo>
                    <a:pt x="994" y="331"/>
                  </a:lnTo>
                  <a:lnTo>
                    <a:pt x="994" y="343"/>
                  </a:lnTo>
                  <a:lnTo>
                    <a:pt x="996" y="347"/>
                  </a:lnTo>
                  <a:lnTo>
                    <a:pt x="994" y="351"/>
                  </a:lnTo>
                  <a:lnTo>
                    <a:pt x="993" y="360"/>
                  </a:lnTo>
                  <a:lnTo>
                    <a:pt x="990" y="370"/>
                  </a:lnTo>
                  <a:lnTo>
                    <a:pt x="1003" y="383"/>
                  </a:lnTo>
                  <a:lnTo>
                    <a:pt x="1004" y="388"/>
                  </a:lnTo>
                  <a:lnTo>
                    <a:pt x="1003" y="392"/>
                  </a:lnTo>
                  <a:lnTo>
                    <a:pt x="1004" y="399"/>
                  </a:lnTo>
                  <a:lnTo>
                    <a:pt x="1007" y="402"/>
                  </a:lnTo>
                  <a:lnTo>
                    <a:pt x="1013" y="402"/>
                  </a:lnTo>
                  <a:lnTo>
                    <a:pt x="1013" y="396"/>
                  </a:lnTo>
                  <a:lnTo>
                    <a:pt x="1015" y="396"/>
                  </a:lnTo>
                  <a:lnTo>
                    <a:pt x="1016" y="398"/>
                  </a:lnTo>
                  <a:lnTo>
                    <a:pt x="1016" y="402"/>
                  </a:lnTo>
                  <a:lnTo>
                    <a:pt x="1013" y="405"/>
                  </a:lnTo>
                  <a:lnTo>
                    <a:pt x="1012" y="409"/>
                  </a:lnTo>
                  <a:lnTo>
                    <a:pt x="1019" y="424"/>
                  </a:lnTo>
                  <a:lnTo>
                    <a:pt x="1019" y="429"/>
                  </a:lnTo>
                  <a:lnTo>
                    <a:pt x="1022" y="431"/>
                  </a:lnTo>
                  <a:lnTo>
                    <a:pt x="1022" y="434"/>
                  </a:lnTo>
                  <a:lnTo>
                    <a:pt x="1017" y="435"/>
                  </a:lnTo>
                  <a:lnTo>
                    <a:pt x="1017" y="437"/>
                  </a:lnTo>
                  <a:lnTo>
                    <a:pt x="1025" y="437"/>
                  </a:lnTo>
                  <a:lnTo>
                    <a:pt x="1030" y="444"/>
                  </a:lnTo>
                  <a:lnTo>
                    <a:pt x="1039" y="450"/>
                  </a:lnTo>
                  <a:lnTo>
                    <a:pt x="1039" y="453"/>
                  </a:lnTo>
                  <a:lnTo>
                    <a:pt x="1041" y="458"/>
                  </a:lnTo>
                  <a:lnTo>
                    <a:pt x="1045" y="466"/>
                  </a:lnTo>
                  <a:lnTo>
                    <a:pt x="1049" y="467"/>
                  </a:lnTo>
                  <a:lnTo>
                    <a:pt x="1049" y="471"/>
                  </a:lnTo>
                  <a:lnTo>
                    <a:pt x="1048" y="473"/>
                  </a:lnTo>
                  <a:lnTo>
                    <a:pt x="1046" y="479"/>
                  </a:lnTo>
                  <a:lnTo>
                    <a:pt x="1049" y="479"/>
                  </a:lnTo>
                  <a:lnTo>
                    <a:pt x="1051" y="481"/>
                  </a:lnTo>
                  <a:lnTo>
                    <a:pt x="1055" y="481"/>
                  </a:lnTo>
                  <a:lnTo>
                    <a:pt x="1059" y="486"/>
                  </a:lnTo>
                  <a:lnTo>
                    <a:pt x="1056" y="487"/>
                  </a:lnTo>
                  <a:lnTo>
                    <a:pt x="1002" y="487"/>
                  </a:lnTo>
                  <a:lnTo>
                    <a:pt x="976" y="487"/>
                  </a:lnTo>
                  <a:lnTo>
                    <a:pt x="947" y="487"/>
                  </a:lnTo>
                  <a:lnTo>
                    <a:pt x="921" y="487"/>
                  </a:lnTo>
                  <a:lnTo>
                    <a:pt x="879" y="487"/>
                  </a:lnTo>
                  <a:lnTo>
                    <a:pt x="866" y="486"/>
                  </a:lnTo>
                  <a:lnTo>
                    <a:pt x="811" y="486"/>
                  </a:lnTo>
                  <a:lnTo>
                    <a:pt x="754" y="486"/>
                  </a:lnTo>
                  <a:lnTo>
                    <a:pt x="741" y="486"/>
                  </a:lnTo>
                  <a:lnTo>
                    <a:pt x="701" y="486"/>
                  </a:lnTo>
                  <a:lnTo>
                    <a:pt x="672" y="486"/>
                  </a:lnTo>
                  <a:lnTo>
                    <a:pt x="646" y="486"/>
                  </a:lnTo>
                  <a:lnTo>
                    <a:pt x="604" y="486"/>
                  </a:lnTo>
                  <a:lnTo>
                    <a:pt x="590" y="486"/>
                  </a:lnTo>
                  <a:lnTo>
                    <a:pt x="536" y="486"/>
                  </a:lnTo>
                  <a:lnTo>
                    <a:pt x="468" y="486"/>
                  </a:lnTo>
                  <a:lnTo>
                    <a:pt x="467" y="486"/>
                  </a:lnTo>
                  <a:lnTo>
                    <a:pt x="402" y="486"/>
                  </a:lnTo>
                  <a:lnTo>
                    <a:pt x="399" y="486"/>
                  </a:lnTo>
                  <a:lnTo>
                    <a:pt x="331" y="486"/>
                  </a:lnTo>
                  <a:lnTo>
                    <a:pt x="321" y="486"/>
                  </a:lnTo>
                  <a:close/>
                </a:path>
              </a:pathLst>
            </a:custGeom>
            <a:solidFill>
              <a:srgbClr val="FFFFFF"/>
            </a:solidFill>
            <a:ln w="16510">
              <a:solidFill>
                <a:srgbClr val="9933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Rectangle 94">
              <a:extLst>
                <a:ext uri="{FF2B5EF4-FFF2-40B4-BE49-F238E27FC236}">
                  <a16:creationId xmlns:a16="http://schemas.microsoft.com/office/drawing/2014/main" id="{897E5F3B-4655-4963-9DD3-5C5FC0483D36}"/>
                </a:ext>
              </a:extLst>
            </p:cNvPr>
            <p:cNvSpPr>
              <a:spLocks noChangeArrowheads="1"/>
            </p:cNvSpPr>
            <p:nvPr/>
          </p:nvSpPr>
          <p:spPr bwMode="auto">
            <a:xfrm>
              <a:off x="2447290" y="1864360"/>
              <a:ext cx="7112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NE</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96" name="Freeform 91">
              <a:extLst>
                <a:ext uri="{FF2B5EF4-FFF2-40B4-BE49-F238E27FC236}">
                  <a16:creationId xmlns:a16="http://schemas.microsoft.com/office/drawing/2014/main" id="{7D5AA8A6-2305-40D9-B7AE-9C924DF916C4}"/>
                </a:ext>
              </a:extLst>
            </p:cNvPr>
            <p:cNvSpPr>
              <a:spLocks/>
            </p:cNvSpPr>
            <p:nvPr/>
          </p:nvSpPr>
          <p:spPr bwMode="auto">
            <a:xfrm>
              <a:off x="1743075" y="2726690"/>
              <a:ext cx="465455" cy="526415"/>
            </a:xfrm>
            <a:custGeom>
              <a:avLst/>
              <a:gdLst>
                <a:gd name="T0" fmla="*/ 0 w 733"/>
                <a:gd name="T1" fmla="*/ 672 h 829"/>
                <a:gd name="T2" fmla="*/ 0 w 733"/>
                <a:gd name="T3" fmla="*/ 624 h 829"/>
                <a:gd name="T4" fmla="*/ 0 w 733"/>
                <a:gd name="T5" fmla="*/ 562 h 829"/>
                <a:gd name="T6" fmla="*/ 0 w 733"/>
                <a:gd name="T7" fmla="*/ 478 h 829"/>
                <a:gd name="T8" fmla="*/ 0 w 733"/>
                <a:gd name="T9" fmla="*/ 360 h 829"/>
                <a:gd name="T10" fmla="*/ 0 w 733"/>
                <a:gd name="T11" fmla="*/ 306 h 829"/>
                <a:gd name="T12" fmla="*/ 0 w 733"/>
                <a:gd name="T13" fmla="*/ 152 h 829"/>
                <a:gd name="T14" fmla="*/ 0 w 733"/>
                <a:gd name="T15" fmla="*/ 1 h 829"/>
                <a:gd name="T16" fmla="*/ 83 w 733"/>
                <a:gd name="T17" fmla="*/ 0 h 829"/>
                <a:gd name="T18" fmla="*/ 191 w 733"/>
                <a:gd name="T19" fmla="*/ 1 h 829"/>
                <a:gd name="T20" fmla="*/ 198 w 733"/>
                <a:gd name="T21" fmla="*/ 1 h 829"/>
                <a:gd name="T22" fmla="*/ 262 w 733"/>
                <a:gd name="T23" fmla="*/ 0 h 829"/>
                <a:gd name="T24" fmla="*/ 265 w 733"/>
                <a:gd name="T25" fmla="*/ 1 h 829"/>
                <a:gd name="T26" fmla="*/ 312 w 733"/>
                <a:gd name="T27" fmla="*/ 1 h 829"/>
                <a:gd name="T28" fmla="*/ 370 w 733"/>
                <a:gd name="T29" fmla="*/ 1 h 829"/>
                <a:gd name="T30" fmla="*/ 405 w 733"/>
                <a:gd name="T31" fmla="*/ 1 h 829"/>
                <a:gd name="T32" fmla="*/ 464 w 733"/>
                <a:gd name="T33" fmla="*/ 1 h 829"/>
                <a:gd name="T34" fmla="*/ 473 w 733"/>
                <a:gd name="T35" fmla="*/ 1 h 829"/>
                <a:gd name="T36" fmla="*/ 613 w 733"/>
                <a:gd name="T37" fmla="*/ 1 h 829"/>
                <a:gd name="T38" fmla="*/ 723 w 733"/>
                <a:gd name="T39" fmla="*/ 0 h 829"/>
                <a:gd name="T40" fmla="*/ 733 w 733"/>
                <a:gd name="T41" fmla="*/ 1 h 829"/>
                <a:gd name="T42" fmla="*/ 733 w 733"/>
                <a:gd name="T43" fmla="*/ 76 h 829"/>
                <a:gd name="T44" fmla="*/ 730 w 733"/>
                <a:gd name="T45" fmla="*/ 78 h 829"/>
                <a:gd name="T46" fmla="*/ 730 w 733"/>
                <a:gd name="T47" fmla="*/ 143 h 829"/>
                <a:gd name="T48" fmla="*/ 730 w 733"/>
                <a:gd name="T49" fmla="*/ 189 h 829"/>
                <a:gd name="T50" fmla="*/ 730 w 733"/>
                <a:gd name="T51" fmla="*/ 208 h 829"/>
                <a:gd name="T52" fmla="*/ 730 w 733"/>
                <a:gd name="T53" fmla="*/ 273 h 829"/>
                <a:gd name="T54" fmla="*/ 730 w 733"/>
                <a:gd name="T55" fmla="*/ 305 h 829"/>
                <a:gd name="T56" fmla="*/ 730 w 733"/>
                <a:gd name="T57" fmla="*/ 338 h 829"/>
                <a:gd name="T58" fmla="*/ 729 w 733"/>
                <a:gd name="T59" fmla="*/ 402 h 829"/>
                <a:gd name="T60" fmla="*/ 729 w 733"/>
                <a:gd name="T61" fmla="*/ 472 h 829"/>
                <a:gd name="T62" fmla="*/ 729 w 733"/>
                <a:gd name="T63" fmla="*/ 510 h 829"/>
                <a:gd name="T64" fmla="*/ 727 w 733"/>
                <a:gd name="T65" fmla="*/ 537 h 829"/>
                <a:gd name="T66" fmla="*/ 727 w 733"/>
                <a:gd name="T67" fmla="*/ 598 h 829"/>
                <a:gd name="T68" fmla="*/ 726 w 733"/>
                <a:gd name="T69" fmla="*/ 662 h 829"/>
                <a:gd name="T70" fmla="*/ 726 w 733"/>
                <a:gd name="T71" fmla="*/ 724 h 829"/>
                <a:gd name="T72" fmla="*/ 726 w 733"/>
                <a:gd name="T73" fmla="*/ 735 h 829"/>
                <a:gd name="T74" fmla="*/ 692 w 733"/>
                <a:gd name="T75" fmla="*/ 735 h 829"/>
                <a:gd name="T76" fmla="*/ 645 w 733"/>
                <a:gd name="T77" fmla="*/ 735 h 829"/>
                <a:gd name="T78" fmla="*/ 614 w 733"/>
                <a:gd name="T79" fmla="*/ 735 h 829"/>
                <a:gd name="T80" fmla="*/ 610 w 733"/>
                <a:gd name="T81" fmla="*/ 734 h 829"/>
                <a:gd name="T82" fmla="*/ 509 w 733"/>
                <a:gd name="T83" fmla="*/ 735 h 829"/>
                <a:gd name="T84" fmla="*/ 500 w 733"/>
                <a:gd name="T85" fmla="*/ 735 h 829"/>
                <a:gd name="T86" fmla="*/ 369 w 733"/>
                <a:gd name="T87" fmla="*/ 735 h 829"/>
                <a:gd name="T88" fmla="*/ 324 w 733"/>
                <a:gd name="T89" fmla="*/ 735 h 829"/>
                <a:gd name="T90" fmla="*/ 294 w 733"/>
                <a:gd name="T91" fmla="*/ 735 h 829"/>
                <a:gd name="T92" fmla="*/ 291 w 733"/>
                <a:gd name="T93" fmla="*/ 738 h 829"/>
                <a:gd name="T94" fmla="*/ 294 w 733"/>
                <a:gd name="T95" fmla="*/ 740 h 829"/>
                <a:gd name="T96" fmla="*/ 292 w 733"/>
                <a:gd name="T97" fmla="*/ 748 h 829"/>
                <a:gd name="T98" fmla="*/ 292 w 733"/>
                <a:gd name="T99" fmla="*/ 751 h 829"/>
                <a:gd name="T100" fmla="*/ 295 w 733"/>
                <a:gd name="T101" fmla="*/ 758 h 829"/>
                <a:gd name="T102" fmla="*/ 295 w 733"/>
                <a:gd name="T103" fmla="*/ 761 h 829"/>
                <a:gd name="T104" fmla="*/ 304 w 733"/>
                <a:gd name="T105" fmla="*/ 766 h 829"/>
                <a:gd name="T106" fmla="*/ 214 w 733"/>
                <a:gd name="T107" fmla="*/ 766 h 829"/>
                <a:gd name="T108" fmla="*/ 103 w 733"/>
                <a:gd name="T109" fmla="*/ 766 h 829"/>
                <a:gd name="T110" fmla="*/ 101 w 733"/>
                <a:gd name="T111" fmla="*/ 829 h 829"/>
                <a:gd name="T112" fmla="*/ 0 w 733"/>
                <a:gd name="T113" fmla="*/ 829 h 829"/>
                <a:gd name="T114" fmla="*/ 0 w 733"/>
                <a:gd name="T115" fmla="*/ 672 h 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33" h="829">
                  <a:moveTo>
                    <a:pt x="0" y="672"/>
                  </a:moveTo>
                  <a:lnTo>
                    <a:pt x="0" y="624"/>
                  </a:lnTo>
                  <a:lnTo>
                    <a:pt x="0" y="562"/>
                  </a:lnTo>
                  <a:lnTo>
                    <a:pt x="0" y="478"/>
                  </a:lnTo>
                  <a:lnTo>
                    <a:pt x="0" y="360"/>
                  </a:lnTo>
                  <a:lnTo>
                    <a:pt x="0" y="306"/>
                  </a:lnTo>
                  <a:lnTo>
                    <a:pt x="0" y="152"/>
                  </a:lnTo>
                  <a:lnTo>
                    <a:pt x="0" y="1"/>
                  </a:lnTo>
                  <a:lnTo>
                    <a:pt x="83" y="0"/>
                  </a:lnTo>
                  <a:lnTo>
                    <a:pt x="191" y="1"/>
                  </a:lnTo>
                  <a:lnTo>
                    <a:pt x="198" y="1"/>
                  </a:lnTo>
                  <a:lnTo>
                    <a:pt x="262" y="0"/>
                  </a:lnTo>
                  <a:lnTo>
                    <a:pt x="265" y="1"/>
                  </a:lnTo>
                  <a:lnTo>
                    <a:pt x="312" y="1"/>
                  </a:lnTo>
                  <a:lnTo>
                    <a:pt x="370" y="1"/>
                  </a:lnTo>
                  <a:lnTo>
                    <a:pt x="405" y="1"/>
                  </a:lnTo>
                  <a:lnTo>
                    <a:pt x="464" y="1"/>
                  </a:lnTo>
                  <a:lnTo>
                    <a:pt x="473" y="1"/>
                  </a:lnTo>
                  <a:lnTo>
                    <a:pt x="613" y="1"/>
                  </a:lnTo>
                  <a:lnTo>
                    <a:pt x="723" y="0"/>
                  </a:lnTo>
                  <a:lnTo>
                    <a:pt x="733" y="1"/>
                  </a:lnTo>
                  <a:lnTo>
                    <a:pt x="733" y="76"/>
                  </a:lnTo>
                  <a:lnTo>
                    <a:pt x="730" y="78"/>
                  </a:lnTo>
                  <a:lnTo>
                    <a:pt x="730" y="143"/>
                  </a:lnTo>
                  <a:lnTo>
                    <a:pt x="730" y="189"/>
                  </a:lnTo>
                  <a:lnTo>
                    <a:pt x="730" y="208"/>
                  </a:lnTo>
                  <a:lnTo>
                    <a:pt x="730" y="273"/>
                  </a:lnTo>
                  <a:lnTo>
                    <a:pt x="730" y="305"/>
                  </a:lnTo>
                  <a:lnTo>
                    <a:pt x="730" y="338"/>
                  </a:lnTo>
                  <a:lnTo>
                    <a:pt x="729" y="402"/>
                  </a:lnTo>
                  <a:lnTo>
                    <a:pt x="729" y="472"/>
                  </a:lnTo>
                  <a:lnTo>
                    <a:pt x="729" y="510"/>
                  </a:lnTo>
                  <a:lnTo>
                    <a:pt x="727" y="537"/>
                  </a:lnTo>
                  <a:lnTo>
                    <a:pt x="727" y="598"/>
                  </a:lnTo>
                  <a:lnTo>
                    <a:pt x="726" y="662"/>
                  </a:lnTo>
                  <a:lnTo>
                    <a:pt x="726" y="724"/>
                  </a:lnTo>
                  <a:lnTo>
                    <a:pt x="726" y="735"/>
                  </a:lnTo>
                  <a:lnTo>
                    <a:pt x="692" y="735"/>
                  </a:lnTo>
                  <a:lnTo>
                    <a:pt x="645" y="735"/>
                  </a:lnTo>
                  <a:lnTo>
                    <a:pt x="614" y="735"/>
                  </a:lnTo>
                  <a:lnTo>
                    <a:pt x="610" y="734"/>
                  </a:lnTo>
                  <a:lnTo>
                    <a:pt x="509" y="735"/>
                  </a:lnTo>
                  <a:lnTo>
                    <a:pt x="500" y="735"/>
                  </a:lnTo>
                  <a:lnTo>
                    <a:pt x="369" y="735"/>
                  </a:lnTo>
                  <a:lnTo>
                    <a:pt x="324" y="735"/>
                  </a:lnTo>
                  <a:lnTo>
                    <a:pt x="294" y="735"/>
                  </a:lnTo>
                  <a:lnTo>
                    <a:pt x="291" y="738"/>
                  </a:lnTo>
                  <a:lnTo>
                    <a:pt x="294" y="740"/>
                  </a:lnTo>
                  <a:lnTo>
                    <a:pt x="292" y="748"/>
                  </a:lnTo>
                  <a:lnTo>
                    <a:pt x="292" y="751"/>
                  </a:lnTo>
                  <a:lnTo>
                    <a:pt x="295" y="758"/>
                  </a:lnTo>
                  <a:lnTo>
                    <a:pt x="295" y="761"/>
                  </a:lnTo>
                  <a:lnTo>
                    <a:pt x="304" y="766"/>
                  </a:lnTo>
                  <a:lnTo>
                    <a:pt x="214" y="766"/>
                  </a:lnTo>
                  <a:lnTo>
                    <a:pt x="103" y="766"/>
                  </a:lnTo>
                  <a:lnTo>
                    <a:pt x="101" y="829"/>
                  </a:lnTo>
                  <a:lnTo>
                    <a:pt x="0" y="829"/>
                  </a:lnTo>
                  <a:lnTo>
                    <a:pt x="0" y="672"/>
                  </a:lnTo>
                  <a:close/>
                </a:path>
              </a:pathLst>
            </a:custGeom>
            <a:solidFill>
              <a:srgbClr val="FFFFFF"/>
            </a:solidFill>
            <a:ln w="16510">
              <a:solidFill>
                <a:srgbClr val="0080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Rectangle 96">
              <a:extLst>
                <a:ext uri="{FF2B5EF4-FFF2-40B4-BE49-F238E27FC236}">
                  <a16:creationId xmlns:a16="http://schemas.microsoft.com/office/drawing/2014/main" id="{60A37969-6C8F-4EAD-A8F1-80D8D09378ED}"/>
                </a:ext>
              </a:extLst>
            </p:cNvPr>
            <p:cNvSpPr>
              <a:spLocks noChangeArrowheads="1"/>
            </p:cNvSpPr>
            <p:nvPr/>
          </p:nvSpPr>
          <p:spPr bwMode="auto">
            <a:xfrm>
              <a:off x="1940560" y="2960370"/>
              <a:ext cx="7937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NM</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98" name="Freeform 93">
              <a:extLst>
                <a:ext uri="{FF2B5EF4-FFF2-40B4-BE49-F238E27FC236}">
                  <a16:creationId xmlns:a16="http://schemas.microsoft.com/office/drawing/2014/main" id="{B0114826-3BE7-46DD-ADDD-11857FA90C29}"/>
                </a:ext>
              </a:extLst>
            </p:cNvPr>
            <p:cNvSpPr>
              <a:spLocks/>
            </p:cNvSpPr>
            <p:nvPr/>
          </p:nvSpPr>
          <p:spPr bwMode="auto">
            <a:xfrm>
              <a:off x="2208530" y="2726690"/>
              <a:ext cx="658495" cy="319405"/>
            </a:xfrm>
            <a:custGeom>
              <a:avLst/>
              <a:gdLst>
                <a:gd name="T0" fmla="*/ 1033 w 1037"/>
                <a:gd name="T1" fmla="*/ 455 h 503"/>
                <a:gd name="T2" fmla="*/ 1027 w 1037"/>
                <a:gd name="T3" fmla="*/ 498 h 503"/>
                <a:gd name="T4" fmla="*/ 1024 w 1037"/>
                <a:gd name="T5" fmla="*/ 495 h 503"/>
                <a:gd name="T6" fmla="*/ 1021 w 1037"/>
                <a:gd name="T7" fmla="*/ 494 h 503"/>
                <a:gd name="T8" fmla="*/ 1013 w 1037"/>
                <a:gd name="T9" fmla="*/ 495 h 503"/>
                <a:gd name="T10" fmla="*/ 1010 w 1037"/>
                <a:gd name="T11" fmla="*/ 491 h 503"/>
                <a:gd name="T12" fmla="*/ 1000 w 1037"/>
                <a:gd name="T13" fmla="*/ 488 h 503"/>
                <a:gd name="T14" fmla="*/ 997 w 1037"/>
                <a:gd name="T15" fmla="*/ 482 h 503"/>
                <a:gd name="T16" fmla="*/ 982 w 1037"/>
                <a:gd name="T17" fmla="*/ 480 h 503"/>
                <a:gd name="T18" fmla="*/ 975 w 1037"/>
                <a:gd name="T19" fmla="*/ 469 h 503"/>
                <a:gd name="T20" fmla="*/ 964 w 1037"/>
                <a:gd name="T21" fmla="*/ 467 h 503"/>
                <a:gd name="T22" fmla="*/ 958 w 1037"/>
                <a:gd name="T23" fmla="*/ 462 h 503"/>
                <a:gd name="T24" fmla="*/ 953 w 1037"/>
                <a:gd name="T25" fmla="*/ 455 h 503"/>
                <a:gd name="T26" fmla="*/ 936 w 1037"/>
                <a:gd name="T27" fmla="*/ 462 h 503"/>
                <a:gd name="T28" fmla="*/ 929 w 1037"/>
                <a:gd name="T29" fmla="*/ 465 h 503"/>
                <a:gd name="T30" fmla="*/ 903 w 1037"/>
                <a:gd name="T31" fmla="*/ 464 h 503"/>
                <a:gd name="T32" fmla="*/ 900 w 1037"/>
                <a:gd name="T33" fmla="*/ 456 h 503"/>
                <a:gd name="T34" fmla="*/ 884 w 1037"/>
                <a:gd name="T35" fmla="*/ 462 h 503"/>
                <a:gd name="T36" fmla="*/ 873 w 1037"/>
                <a:gd name="T37" fmla="*/ 467 h 503"/>
                <a:gd name="T38" fmla="*/ 852 w 1037"/>
                <a:gd name="T39" fmla="*/ 467 h 503"/>
                <a:gd name="T40" fmla="*/ 845 w 1037"/>
                <a:gd name="T41" fmla="*/ 469 h 503"/>
                <a:gd name="T42" fmla="*/ 829 w 1037"/>
                <a:gd name="T43" fmla="*/ 471 h 503"/>
                <a:gd name="T44" fmla="*/ 831 w 1037"/>
                <a:gd name="T45" fmla="*/ 472 h 503"/>
                <a:gd name="T46" fmla="*/ 813 w 1037"/>
                <a:gd name="T47" fmla="*/ 480 h 503"/>
                <a:gd name="T48" fmla="*/ 803 w 1037"/>
                <a:gd name="T49" fmla="*/ 485 h 503"/>
                <a:gd name="T50" fmla="*/ 780 w 1037"/>
                <a:gd name="T51" fmla="*/ 472 h 503"/>
                <a:gd name="T52" fmla="*/ 766 w 1037"/>
                <a:gd name="T53" fmla="*/ 461 h 503"/>
                <a:gd name="T54" fmla="*/ 748 w 1037"/>
                <a:gd name="T55" fmla="*/ 465 h 503"/>
                <a:gd name="T56" fmla="*/ 738 w 1037"/>
                <a:gd name="T57" fmla="*/ 454 h 503"/>
                <a:gd name="T58" fmla="*/ 728 w 1037"/>
                <a:gd name="T59" fmla="*/ 465 h 503"/>
                <a:gd name="T60" fmla="*/ 717 w 1037"/>
                <a:gd name="T61" fmla="*/ 471 h 503"/>
                <a:gd name="T62" fmla="*/ 712 w 1037"/>
                <a:gd name="T63" fmla="*/ 487 h 503"/>
                <a:gd name="T64" fmla="*/ 706 w 1037"/>
                <a:gd name="T65" fmla="*/ 469 h 503"/>
                <a:gd name="T66" fmla="*/ 696 w 1037"/>
                <a:gd name="T67" fmla="*/ 465 h 503"/>
                <a:gd name="T68" fmla="*/ 685 w 1037"/>
                <a:gd name="T69" fmla="*/ 467 h 503"/>
                <a:gd name="T70" fmla="*/ 670 w 1037"/>
                <a:gd name="T71" fmla="*/ 461 h 503"/>
                <a:gd name="T72" fmla="*/ 654 w 1037"/>
                <a:gd name="T73" fmla="*/ 459 h 503"/>
                <a:gd name="T74" fmla="*/ 634 w 1037"/>
                <a:gd name="T75" fmla="*/ 456 h 503"/>
                <a:gd name="T76" fmla="*/ 611 w 1037"/>
                <a:gd name="T77" fmla="*/ 464 h 503"/>
                <a:gd name="T78" fmla="*/ 611 w 1037"/>
                <a:gd name="T79" fmla="*/ 452 h 503"/>
                <a:gd name="T80" fmla="*/ 595 w 1037"/>
                <a:gd name="T81" fmla="*/ 446 h 503"/>
                <a:gd name="T82" fmla="*/ 585 w 1037"/>
                <a:gd name="T83" fmla="*/ 430 h 503"/>
                <a:gd name="T84" fmla="*/ 558 w 1037"/>
                <a:gd name="T85" fmla="*/ 433 h 503"/>
                <a:gd name="T86" fmla="*/ 537 w 1037"/>
                <a:gd name="T87" fmla="*/ 432 h 503"/>
                <a:gd name="T88" fmla="*/ 523 w 1037"/>
                <a:gd name="T89" fmla="*/ 425 h 503"/>
                <a:gd name="T90" fmla="*/ 490 w 1037"/>
                <a:gd name="T91" fmla="*/ 419 h 503"/>
                <a:gd name="T92" fmla="*/ 462 w 1037"/>
                <a:gd name="T93" fmla="*/ 416 h 503"/>
                <a:gd name="T94" fmla="*/ 454 w 1037"/>
                <a:gd name="T95" fmla="*/ 393 h 503"/>
                <a:gd name="T96" fmla="*/ 436 w 1037"/>
                <a:gd name="T97" fmla="*/ 389 h 503"/>
                <a:gd name="T98" fmla="*/ 417 w 1037"/>
                <a:gd name="T99" fmla="*/ 386 h 503"/>
                <a:gd name="T100" fmla="*/ 390 w 1037"/>
                <a:gd name="T101" fmla="*/ 381 h 503"/>
                <a:gd name="T102" fmla="*/ 370 w 1037"/>
                <a:gd name="T103" fmla="*/ 363 h 503"/>
                <a:gd name="T104" fmla="*/ 364 w 1037"/>
                <a:gd name="T105" fmla="*/ 273 h 503"/>
                <a:gd name="T106" fmla="*/ 363 w 1037"/>
                <a:gd name="T107" fmla="*/ 76 h 503"/>
                <a:gd name="T108" fmla="*/ 167 w 1037"/>
                <a:gd name="T109" fmla="*/ 78 h 503"/>
                <a:gd name="T110" fmla="*/ 117 w 1037"/>
                <a:gd name="T111" fmla="*/ 3 h 503"/>
                <a:gd name="T112" fmla="*/ 286 w 1037"/>
                <a:gd name="T113" fmla="*/ 1 h 503"/>
                <a:gd name="T114" fmla="*/ 484 w 1037"/>
                <a:gd name="T115" fmla="*/ 1 h 503"/>
                <a:gd name="T116" fmla="*/ 670 w 1037"/>
                <a:gd name="T117" fmla="*/ 1 h 503"/>
                <a:gd name="T118" fmla="*/ 852 w 1037"/>
                <a:gd name="T119" fmla="*/ 0 h 503"/>
                <a:gd name="T120" fmla="*/ 965 w 1037"/>
                <a:gd name="T121" fmla="*/ 0 h 503"/>
                <a:gd name="T122" fmla="*/ 1016 w 1037"/>
                <a:gd name="T123" fmla="*/ 79 h 503"/>
                <a:gd name="T124" fmla="*/ 1037 w 1037"/>
                <a:gd name="T125" fmla="*/ 241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37" h="503">
                  <a:moveTo>
                    <a:pt x="1036" y="311"/>
                  </a:moveTo>
                  <a:lnTo>
                    <a:pt x="1036" y="339"/>
                  </a:lnTo>
                  <a:lnTo>
                    <a:pt x="1034" y="373"/>
                  </a:lnTo>
                  <a:lnTo>
                    <a:pt x="1034" y="417"/>
                  </a:lnTo>
                  <a:lnTo>
                    <a:pt x="1033" y="455"/>
                  </a:lnTo>
                  <a:lnTo>
                    <a:pt x="1032" y="500"/>
                  </a:lnTo>
                  <a:lnTo>
                    <a:pt x="1029" y="501"/>
                  </a:lnTo>
                  <a:lnTo>
                    <a:pt x="1027" y="501"/>
                  </a:lnTo>
                  <a:lnTo>
                    <a:pt x="1026" y="503"/>
                  </a:lnTo>
                  <a:lnTo>
                    <a:pt x="1027" y="498"/>
                  </a:lnTo>
                  <a:lnTo>
                    <a:pt x="1023" y="500"/>
                  </a:lnTo>
                  <a:lnTo>
                    <a:pt x="1021" y="500"/>
                  </a:lnTo>
                  <a:lnTo>
                    <a:pt x="1021" y="498"/>
                  </a:lnTo>
                  <a:lnTo>
                    <a:pt x="1024" y="498"/>
                  </a:lnTo>
                  <a:lnTo>
                    <a:pt x="1024" y="495"/>
                  </a:lnTo>
                  <a:lnTo>
                    <a:pt x="1020" y="497"/>
                  </a:lnTo>
                  <a:lnTo>
                    <a:pt x="1018" y="497"/>
                  </a:lnTo>
                  <a:lnTo>
                    <a:pt x="1018" y="495"/>
                  </a:lnTo>
                  <a:lnTo>
                    <a:pt x="1021" y="495"/>
                  </a:lnTo>
                  <a:lnTo>
                    <a:pt x="1021" y="494"/>
                  </a:lnTo>
                  <a:lnTo>
                    <a:pt x="1020" y="495"/>
                  </a:lnTo>
                  <a:lnTo>
                    <a:pt x="1018" y="494"/>
                  </a:lnTo>
                  <a:lnTo>
                    <a:pt x="1017" y="495"/>
                  </a:lnTo>
                  <a:lnTo>
                    <a:pt x="1013" y="493"/>
                  </a:lnTo>
                  <a:lnTo>
                    <a:pt x="1013" y="495"/>
                  </a:lnTo>
                  <a:lnTo>
                    <a:pt x="1010" y="495"/>
                  </a:lnTo>
                  <a:lnTo>
                    <a:pt x="1008" y="495"/>
                  </a:lnTo>
                  <a:lnTo>
                    <a:pt x="1008" y="494"/>
                  </a:lnTo>
                  <a:lnTo>
                    <a:pt x="1011" y="494"/>
                  </a:lnTo>
                  <a:lnTo>
                    <a:pt x="1010" y="491"/>
                  </a:lnTo>
                  <a:lnTo>
                    <a:pt x="1008" y="491"/>
                  </a:lnTo>
                  <a:lnTo>
                    <a:pt x="1005" y="493"/>
                  </a:lnTo>
                  <a:lnTo>
                    <a:pt x="1000" y="490"/>
                  </a:lnTo>
                  <a:lnTo>
                    <a:pt x="998" y="490"/>
                  </a:lnTo>
                  <a:lnTo>
                    <a:pt x="1000" y="488"/>
                  </a:lnTo>
                  <a:lnTo>
                    <a:pt x="997" y="488"/>
                  </a:lnTo>
                  <a:lnTo>
                    <a:pt x="998" y="485"/>
                  </a:lnTo>
                  <a:lnTo>
                    <a:pt x="995" y="485"/>
                  </a:lnTo>
                  <a:lnTo>
                    <a:pt x="995" y="484"/>
                  </a:lnTo>
                  <a:lnTo>
                    <a:pt x="997" y="482"/>
                  </a:lnTo>
                  <a:lnTo>
                    <a:pt x="995" y="482"/>
                  </a:lnTo>
                  <a:lnTo>
                    <a:pt x="992" y="485"/>
                  </a:lnTo>
                  <a:lnTo>
                    <a:pt x="991" y="484"/>
                  </a:lnTo>
                  <a:lnTo>
                    <a:pt x="985" y="484"/>
                  </a:lnTo>
                  <a:lnTo>
                    <a:pt x="982" y="480"/>
                  </a:lnTo>
                  <a:lnTo>
                    <a:pt x="979" y="478"/>
                  </a:lnTo>
                  <a:lnTo>
                    <a:pt x="979" y="475"/>
                  </a:lnTo>
                  <a:lnTo>
                    <a:pt x="978" y="474"/>
                  </a:lnTo>
                  <a:lnTo>
                    <a:pt x="975" y="474"/>
                  </a:lnTo>
                  <a:lnTo>
                    <a:pt x="975" y="469"/>
                  </a:lnTo>
                  <a:lnTo>
                    <a:pt x="974" y="469"/>
                  </a:lnTo>
                  <a:lnTo>
                    <a:pt x="972" y="467"/>
                  </a:lnTo>
                  <a:lnTo>
                    <a:pt x="969" y="468"/>
                  </a:lnTo>
                  <a:lnTo>
                    <a:pt x="966" y="465"/>
                  </a:lnTo>
                  <a:lnTo>
                    <a:pt x="964" y="467"/>
                  </a:lnTo>
                  <a:lnTo>
                    <a:pt x="964" y="464"/>
                  </a:lnTo>
                  <a:lnTo>
                    <a:pt x="961" y="462"/>
                  </a:lnTo>
                  <a:lnTo>
                    <a:pt x="961" y="459"/>
                  </a:lnTo>
                  <a:lnTo>
                    <a:pt x="958" y="464"/>
                  </a:lnTo>
                  <a:lnTo>
                    <a:pt x="958" y="462"/>
                  </a:lnTo>
                  <a:lnTo>
                    <a:pt x="959" y="459"/>
                  </a:lnTo>
                  <a:lnTo>
                    <a:pt x="956" y="458"/>
                  </a:lnTo>
                  <a:lnTo>
                    <a:pt x="953" y="459"/>
                  </a:lnTo>
                  <a:lnTo>
                    <a:pt x="953" y="459"/>
                  </a:lnTo>
                  <a:lnTo>
                    <a:pt x="953" y="455"/>
                  </a:lnTo>
                  <a:lnTo>
                    <a:pt x="951" y="455"/>
                  </a:lnTo>
                  <a:lnTo>
                    <a:pt x="940" y="452"/>
                  </a:lnTo>
                  <a:lnTo>
                    <a:pt x="938" y="456"/>
                  </a:lnTo>
                  <a:lnTo>
                    <a:pt x="938" y="461"/>
                  </a:lnTo>
                  <a:lnTo>
                    <a:pt x="936" y="462"/>
                  </a:lnTo>
                  <a:lnTo>
                    <a:pt x="935" y="459"/>
                  </a:lnTo>
                  <a:lnTo>
                    <a:pt x="933" y="464"/>
                  </a:lnTo>
                  <a:lnTo>
                    <a:pt x="932" y="464"/>
                  </a:lnTo>
                  <a:lnTo>
                    <a:pt x="927" y="462"/>
                  </a:lnTo>
                  <a:lnTo>
                    <a:pt x="929" y="465"/>
                  </a:lnTo>
                  <a:lnTo>
                    <a:pt x="914" y="467"/>
                  </a:lnTo>
                  <a:lnTo>
                    <a:pt x="912" y="464"/>
                  </a:lnTo>
                  <a:lnTo>
                    <a:pt x="909" y="464"/>
                  </a:lnTo>
                  <a:lnTo>
                    <a:pt x="906" y="462"/>
                  </a:lnTo>
                  <a:lnTo>
                    <a:pt x="903" y="464"/>
                  </a:lnTo>
                  <a:lnTo>
                    <a:pt x="903" y="462"/>
                  </a:lnTo>
                  <a:lnTo>
                    <a:pt x="904" y="462"/>
                  </a:lnTo>
                  <a:lnTo>
                    <a:pt x="906" y="461"/>
                  </a:lnTo>
                  <a:lnTo>
                    <a:pt x="903" y="461"/>
                  </a:lnTo>
                  <a:lnTo>
                    <a:pt x="900" y="456"/>
                  </a:lnTo>
                  <a:lnTo>
                    <a:pt x="896" y="455"/>
                  </a:lnTo>
                  <a:lnTo>
                    <a:pt x="894" y="456"/>
                  </a:lnTo>
                  <a:lnTo>
                    <a:pt x="894" y="458"/>
                  </a:lnTo>
                  <a:lnTo>
                    <a:pt x="891" y="458"/>
                  </a:lnTo>
                  <a:lnTo>
                    <a:pt x="884" y="462"/>
                  </a:lnTo>
                  <a:lnTo>
                    <a:pt x="878" y="461"/>
                  </a:lnTo>
                  <a:lnTo>
                    <a:pt x="877" y="462"/>
                  </a:lnTo>
                  <a:lnTo>
                    <a:pt x="875" y="465"/>
                  </a:lnTo>
                  <a:lnTo>
                    <a:pt x="875" y="468"/>
                  </a:lnTo>
                  <a:lnTo>
                    <a:pt x="873" y="467"/>
                  </a:lnTo>
                  <a:lnTo>
                    <a:pt x="868" y="469"/>
                  </a:lnTo>
                  <a:lnTo>
                    <a:pt x="865" y="469"/>
                  </a:lnTo>
                  <a:lnTo>
                    <a:pt x="855" y="462"/>
                  </a:lnTo>
                  <a:lnTo>
                    <a:pt x="854" y="462"/>
                  </a:lnTo>
                  <a:lnTo>
                    <a:pt x="852" y="467"/>
                  </a:lnTo>
                  <a:lnTo>
                    <a:pt x="851" y="468"/>
                  </a:lnTo>
                  <a:lnTo>
                    <a:pt x="848" y="465"/>
                  </a:lnTo>
                  <a:lnTo>
                    <a:pt x="847" y="465"/>
                  </a:lnTo>
                  <a:lnTo>
                    <a:pt x="847" y="468"/>
                  </a:lnTo>
                  <a:lnTo>
                    <a:pt x="845" y="469"/>
                  </a:lnTo>
                  <a:lnTo>
                    <a:pt x="844" y="468"/>
                  </a:lnTo>
                  <a:lnTo>
                    <a:pt x="842" y="469"/>
                  </a:lnTo>
                  <a:lnTo>
                    <a:pt x="836" y="469"/>
                  </a:lnTo>
                  <a:lnTo>
                    <a:pt x="834" y="472"/>
                  </a:lnTo>
                  <a:lnTo>
                    <a:pt x="829" y="471"/>
                  </a:lnTo>
                  <a:lnTo>
                    <a:pt x="826" y="472"/>
                  </a:lnTo>
                  <a:lnTo>
                    <a:pt x="825" y="474"/>
                  </a:lnTo>
                  <a:lnTo>
                    <a:pt x="825" y="475"/>
                  </a:lnTo>
                  <a:lnTo>
                    <a:pt x="829" y="472"/>
                  </a:lnTo>
                  <a:lnTo>
                    <a:pt x="831" y="472"/>
                  </a:lnTo>
                  <a:lnTo>
                    <a:pt x="828" y="477"/>
                  </a:lnTo>
                  <a:lnTo>
                    <a:pt x="826" y="481"/>
                  </a:lnTo>
                  <a:lnTo>
                    <a:pt x="825" y="482"/>
                  </a:lnTo>
                  <a:lnTo>
                    <a:pt x="822" y="482"/>
                  </a:lnTo>
                  <a:lnTo>
                    <a:pt x="813" y="480"/>
                  </a:lnTo>
                  <a:lnTo>
                    <a:pt x="812" y="481"/>
                  </a:lnTo>
                  <a:lnTo>
                    <a:pt x="810" y="488"/>
                  </a:lnTo>
                  <a:lnTo>
                    <a:pt x="809" y="490"/>
                  </a:lnTo>
                  <a:lnTo>
                    <a:pt x="806" y="490"/>
                  </a:lnTo>
                  <a:lnTo>
                    <a:pt x="803" y="485"/>
                  </a:lnTo>
                  <a:lnTo>
                    <a:pt x="796" y="478"/>
                  </a:lnTo>
                  <a:lnTo>
                    <a:pt x="789" y="480"/>
                  </a:lnTo>
                  <a:lnTo>
                    <a:pt x="787" y="478"/>
                  </a:lnTo>
                  <a:lnTo>
                    <a:pt x="786" y="474"/>
                  </a:lnTo>
                  <a:lnTo>
                    <a:pt x="780" y="472"/>
                  </a:lnTo>
                  <a:lnTo>
                    <a:pt x="774" y="469"/>
                  </a:lnTo>
                  <a:lnTo>
                    <a:pt x="773" y="467"/>
                  </a:lnTo>
                  <a:lnTo>
                    <a:pt x="777" y="462"/>
                  </a:lnTo>
                  <a:lnTo>
                    <a:pt x="767" y="459"/>
                  </a:lnTo>
                  <a:lnTo>
                    <a:pt x="766" y="461"/>
                  </a:lnTo>
                  <a:lnTo>
                    <a:pt x="764" y="469"/>
                  </a:lnTo>
                  <a:lnTo>
                    <a:pt x="761" y="471"/>
                  </a:lnTo>
                  <a:lnTo>
                    <a:pt x="757" y="471"/>
                  </a:lnTo>
                  <a:lnTo>
                    <a:pt x="751" y="465"/>
                  </a:lnTo>
                  <a:lnTo>
                    <a:pt x="748" y="465"/>
                  </a:lnTo>
                  <a:lnTo>
                    <a:pt x="745" y="468"/>
                  </a:lnTo>
                  <a:lnTo>
                    <a:pt x="743" y="467"/>
                  </a:lnTo>
                  <a:lnTo>
                    <a:pt x="741" y="464"/>
                  </a:lnTo>
                  <a:lnTo>
                    <a:pt x="741" y="458"/>
                  </a:lnTo>
                  <a:lnTo>
                    <a:pt x="738" y="454"/>
                  </a:lnTo>
                  <a:lnTo>
                    <a:pt x="735" y="452"/>
                  </a:lnTo>
                  <a:lnTo>
                    <a:pt x="734" y="455"/>
                  </a:lnTo>
                  <a:lnTo>
                    <a:pt x="730" y="456"/>
                  </a:lnTo>
                  <a:lnTo>
                    <a:pt x="728" y="455"/>
                  </a:lnTo>
                  <a:lnTo>
                    <a:pt x="728" y="465"/>
                  </a:lnTo>
                  <a:lnTo>
                    <a:pt x="725" y="468"/>
                  </a:lnTo>
                  <a:lnTo>
                    <a:pt x="724" y="469"/>
                  </a:lnTo>
                  <a:lnTo>
                    <a:pt x="718" y="468"/>
                  </a:lnTo>
                  <a:lnTo>
                    <a:pt x="717" y="468"/>
                  </a:lnTo>
                  <a:lnTo>
                    <a:pt x="717" y="471"/>
                  </a:lnTo>
                  <a:lnTo>
                    <a:pt x="721" y="472"/>
                  </a:lnTo>
                  <a:lnTo>
                    <a:pt x="715" y="475"/>
                  </a:lnTo>
                  <a:lnTo>
                    <a:pt x="717" y="484"/>
                  </a:lnTo>
                  <a:lnTo>
                    <a:pt x="715" y="485"/>
                  </a:lnTo>
                  <a:lnTo>
                    <a:pt x="712" y="487"/>
                  </a:lnTo>
                  <a:lnTo>
                    <a:pt x="708" y="487"/>
                  </a:lnTo>
                  <a:lnTo>
                    <a:pt x="704" y="482"/>
                  </a:lnTo>
                  <a:lnTo>
                    <a:pt x="701" y="474"/>
                  </a:lnTo>
                  <a:lnTo>
                    <a:pt x="702" y="471"/>
                  </a:lnTo>
                  <a:lnTo>
                    <a:pt x="706" y="469"/>
                  </a:lnTo>
                  <a:lnTo>
                    <a:pt x="706" y="467"/>
                  </a:lnTo>
                  <a:lnTo>
                    <a:pt x="704" y="461"/>
                  </a:lnTo>
                  <a:lnTo>
                    <a:pt x="701" y="461"/>
                  </a:lnTo>
                  <a:lnTo>
                    <a:pt x="696" y="462"/>
                  </a:lnTo>
                  <a:lnTo>
                    <a:pt x="696" y="465"/>
                  </a:lnTo>
                  <a:lnTo>
                    <a:pt x="695" y="468"/>
                  </a:lnTo>
                  <a:lnTo>
                    <a:pt x="693" y="465"/>
                  </a:lnTo>
                  <a:lnTo>
                    <a:pt x="688" y="462"/>
                  </a:lnTo>
                  <a:lnTo>
                    <a:pt x="688" y="465"/>
                  </a:lnTo>
                  <a:lnTo>
                    <a:pt x="685" y="467"/>
                  </a:lnTo>
                  <a:lnTo>
                    <a:pt x="682" y="471"/>
                  </a:lnTo>
                  <a:lnTo>
                    <a:pt x="676" y="472"/>
                  </a:lnTo>
                  <a:lnTo>
                    <a:pt x="672" y="471"/>
                  </a:lnTo>
                  <a:lnTo>
                    <a:pt x="672" y="462"/>
                  </a:lnTo>
                  <a:lnTo>
                    <a:pt x="670" y="461"/>
                  </a:lnTo>
                  <a:lnTo>
                    <a:pt x="669" y="461"/>
                  </a:lnTo>
                  <a:lnTo>
                    <a:pt x="663" y="459"/>
                  </a:lnTo>
                  <a:lnTo>
                    <a:pt x="659" y="461"/>
                  </a:lnTo>
                  <a:lnTo>
                    <a:pt x="657" y="461"/>
                  </a:lnTo>
                  <a:lnTo>
                    <a:pt x="654" y="459"/>
                  </a:lnTo>
                  <a:lnTo>
                    <a:pt x="654" y="451"/>
                  </a:lnTo>
                  <a:lnTo>
                    <a:pt x="646" y="448"/>
                  </a:lnTo>
                  <a:lnTo>
                    <a:pt x="641" y="451"/>
                  </a:lnTo>
                  <a:lnTo>
                    <a:pt x="638" y="455"/>
                  </a:lnTo>
                  <a:lnTo>
                    <a:pt x="634" y="456"/>
                  </a:lnTo>
                  <a:lnTo>
                    <a:pt x="631" y="462"/>
                  </a:lnTo>
                  <a:lnTo>
                    <a:pt x="623" y="468"/>
                  </a:lnTo>
                  <a:lnTo>
                    <a:pt x="621" y="468"/>
                  </a:lnTo>
                  <a:lnTo>
                    <a:pt x="617" y="465"/>
                  </a:lnTo>
                  <a:lnTo>
                    <a:pt x="611" y="464"/>
                  </a:lnTo>
                  <a:lnTo>
                    <a:pt x="608" y="461"/>
                  </a:lnTo>
                  <a:lnTo>
                    <a:pt x="608" y="459"/>
                  </a:lnTo>
                  <a:lnTo>
                    <a:pt x="611" y="456"/>
                  </a:lnTo>
                  <a:lnTo>
                    <a:pt x="610" y="454"/>
                  </a:lnTo>
                  <a:lnTo>
                    <a:pt x="611" y="452"/>
                  </a:lnTo>
                  <a:lnTo>
                    <a:pt x="611" y="451"/>
                  </a:lnTo>
                  <a:lnTo>
                    <a:pt x="607" y="446"/>
                  </a:lnTo>
                  <a:lnTo>
                    <a:pt x="602" y="449"/>
                  </a:lnTo>
                  <a:lnTo>
                    <a:pt x="598" y="448"/>
                  </a:lnTo>
                  <a:lnTo>
                    <a:pt x="595" y="446"/>
                  </a:lnTo>
                  <a:lnTo>
                    <a:pt x="592" y="436"/>
                  </a:lnTo>
                  <a:lnTo>
                    <a:pt x="594" y="428"/>
                  </a:lnTo>
                  <a:lnTo>
                    <a:pt x="591" y="425"/>
                  </a:lnTo>
                  <a:lnTo>
                    <a:pt x="589" y="426"/>
                  </a:lnTo>
                  <a:lnTo>
                    <a:pt x="585" y="430"/>
                  </a:lnTo>
                  <a:lnTo>
                    <a:pt x="572" y="429"/>
                  </a:lnTo>
                  <a:lnTo>
                    <a:pt x="566" y="426"/>
                  </a:lnTo>
                  <a:lnTo>
                    <a:pt x="563" y="426"/>
                  </a:lnTo>
                  <a:lnTo>
                    <a:pt x="559" y="430"/>
                  </a:lnTo>
                  <a:lnTo>
                    <a:pt x="558" y="433"/>
                  </a:lnTo>
                  <a:lnTo>
                    <a:pt x="556" y="435"/>
                  </a:lnTo>
                  <a:lnTo>
                    <a:pt x="555" y="438"/>
                  </a:lnTo>
                  <a:lnTo>
                    <a:pt x="550" y="439"/>
                  </a:lnTo>
                  <a:lnTo>
                    <a:pt x="545" y="438"/>
                  </a:lnTo>
                  <a:lnTo>
                    <a:pt x="537" y="432"/>
                  </a:lnTo>
                  <a:lnTo>
                    <a:pt x="536" y="426"/>
                  </a:lnTo>
                  <a:lnTo>
                    <a:pt x="532" y="425"/>
                  </a:lnTo>
                  <a:lnTo>
                    <a:pt x="530" y="423"/>
                  </a:lnTo>
                  <a:lnTo>
                    <a:pt x="526" y="425"/>
                  </a:lnTo>
                  <a:lnTo>
                    <a:pt x="523" y="425"/>
                  </a:lnTo>
                  <a:lnTo>
                    <a:pt x="520" y="428"/>
                  </a:lnTo>
                  <a:lnTo>
                    <a:pt x="511" y="428"/>
                  </a:lnTo>
                  <a:lnTo>
                    <a:pt x="507" y="426"/>
                  </a:lnTo>
                  <a:lnTo>
                    <a:pt x="497" y="423"/>
                  </a:lnTo>
                  <a:lnTo>
                    <a:pt x="490" y="419"/>
                  </a:lnTo>
                  <a:lnTo>
                    <a:pt x="485" y="416"/>
                  </a:lnTo>
                  <a:lnTo>
                    <a:pt x="480" y="417"/>
                  </a:lnTo>
                  <a:lnTo>
                    <a:pt x="475" y="416"/>
                  </a:lnTo>
                  <a:lnTo>
                    <a:pt x="468" y="417"/>
                  </a:lnTo>
                  <a:lnTo>
                    <a:pt x="462" y="416"/>
                  </a:lnTo>
                  <a:lnTo>
                    <a:pt x="461" y="415"/>
                  </a:lnTo>
                  <a:lnTo>
                    <a:pt x="459" y="409"/>
                  </a:lnTo>
                  <a:lnTo>
                    <a:pt x="461" y="402"/>
                  </a:lnTo>
                  <a:lnTo>
                    <a:pt x="459" y="399"/>
                  </a:lnTo>
                  <a:lnTo>
                    <a:pt x="454" y="393"/>
                  </a:lnTo>
                  <a:lnTo>
                    <a:pt x="452" y="389"/>
                  </a:lnTo>
                  <a:lnTo>
                    <a:pt x="445" y="386"/>
                  </a:lnTo>
                  <a:lnTo>
                    <a:pt x="441" y="381"/>
                  </a:lnTo>
                  <a:lnTo>
                    <a:pt x="436" y="384"/>
                  </a:lnTo>
                  <a:lnTo>
                    <a:pt x="436" y="389"/>
                  </a:lnTo>
                  <a:lnTo>
                    <a:pt x="435" y="393"/>
                  </a:lnTo>
                  <a:lnTo>
                    <a:pt x="430" y="393"/>
                  </a:lnTo>
                  <a:lnTo>
                    <a:pt x="426" y="390"/>
                  </a:lnTo>
                  <a:lnTo>
                    <a:pt x="423" y="387"/>
                  </a:lnTo>
                  <a:lnTo>
                    <a:pt x="417" y="386"/>
                  </a:lnTo>
                  <a:lnTo>
                    <a:pt x="415" y="387"/>
                  </a:lnTo>
                  <a:lnTo>
                    <a:pt x="413" y="390"/>
                  </a:lnTo>
                  <a:lnTo>
                    <a:pt x="412" y="393"/>
                  </a:lnTo>
                  <a:lnTo>
                    <a:pt x="402" y="391"/>
                  </a:lnTo>
                  <a:lnTo>
                    <a:pt x="390" y="381"/>
                  </a:lnTo>
                  <a:lnTo>
                    <a:pt x="384" y="373"/>
                  </a:lnTo>
                  <a:lnTo>
                    <a:pt x="380" y="371"/>
                  </a:lnTo>
                  <a:lnTo>
                    <a:pt x="377" y="367"/>
                  </a:lnTo>
                  <a:lnTo>
                    <a:pt x="371" y="363"/>
                  </a:lnTo>
                  <a:lnTo>
                    <a:pt x="370" y="363"/>
                  </a:lnTo>
                  <a:lnTo>
                    <a:pt x="367" y="364"/>
                  </a:lnTo>
                  <a:lnTo>
                    <a:pt x="364" y="364"/>
                  </a:lnTo>
                  <a:lnTo>
                    <a:pt x="363" y="337"/>
                  </a:lnTo>
                  <a:lnTo>
                    <a:pt x="364" y="295"/>
                  </a:lnTo>
                  <a:lnTo>
                    <a:pt x="364" y="273"/>
                  </a:lnTo>
                  <a:lnTo>
                    <a:pt x="364" y="237"/>
                  </a:lnTo>
                  <a:lnTo>
                    <a:pt x="363" y="208"/>
                  </a:lnTo>
                  <a:lnTo>
                    <a:pt x="364" y="169"/>
                  </a:lnTo>
                  <a:lnTo>
                    <a:pt x="364" y="143"/>
                  </a:lnTo>
                  <a:lnTo>
                    <a:pt x="363" y="76"/>
                  </a:lnTo>
                  <a:lnTo>
                    <a:pt x="363" y="76"/>
                  </a:lnTo>
                  <a:lnTo>
                    <a:pt x="296" y="78"/>
                  </a:lnTo>
                  <a:lnTo>
                    <a:pt x="247" y="78"/>
                  </a:lnTo>
                  <a:lnTo>
                    <a:pt x="231" y="78"/>
                  </a:lnTo>
                  <a:lnTo>
                    <a:pt x="167" y="78"/>
                  </a:lnTo>
                  <a:lnTo>
                    <a:pt x="117" y="76"/>
                  </a:lnTo>
                  <a:lnTo>
                    <a:pt x="101" y="78"/>
                  </a:lnTo>
                  <a:lnTo>
                    <a:pt x="0" y="76"/>
                  </a:lnTo>
                  <a:lnTo>
                    <a:pt x="0" y="1"/>
                  </a:lnTo>
                  <a:lnTo>
                    <a:pt x="117" y="3"/>
                  </a:lnTo>
                  <a:lnTo>
                    <a:pt x="118" y="3"/>
                  </a:lnTo>
                  <a:lnTo>
                    <a:pt x="175" y="1"/>
                  </a:lnTo>
                  <a:lnTo>
                    <a:pt x="234" y="1"/>
                  </a:lnTo>
                  <a:lnTo>
                    <a:pt x="248" y="1"/>
                  </a:lnTo>
                  <a:lnTo>
                    <a:pt x="286" y="1"/>
                  </a:lnTo>
                  <a:lnTo>
                    <a:pt x="352" y="1"/>
                  </a:lnTo>
                  <a:lnTo>
                    <a:pt x="363" y="1"/>
                  </a:lnTo>
                  <a:lnTo>
                    <a:pt x="419" y="1"/>
                  </a:lnTo>
                  <a:lnTo>
                    <a:pt x="432" y="1"/>
                  </a:lnTo>
                  <a:lnTo>
                    <a:pt x="484" y="1"/>
                  </a:lnTo>
                  <a:lnTo>
                    <a:pt x="540" y="1"/>
                  </a:lnTo>
                  <a:lnTo>
                    <a:pt x="563" y="0"/>
                  </a:lnTo>
                  <a:lnTo>
                    <a:pt x="592" y="1"/>
                  </a:lnTo>
                  <a:lnTo>
                    <a:pt x="628" y="1"/>
                  </a:lnTo>
                  <a:lnTo>
                    <a:pt x="670" y="1"/>
                  </a:lnTo>
                  <a:lnTo>
                    <a:pt x="709" y="0"/>
                  </a:lnTo>
                  <a:lnTo>
                    <a:pt x="757" y="0"/>
                  </a:lnTo>
                  <a:lnTo>
                    <a:pt x="784" y="0"/>
                  </a:lnTo>
                  <a:lnTo>
                    <a:pt x="847" y="1"/>
                  </a:lnTo>
                  <a:lnTo>
                    <a:pt x="852" y="0"/>
                  </a:lnTo>
                  <a:lnTo>
                    <a:pt x="874" y="1"/>
                  </a:lnTo>
                  <a:lnTo>
                    <a:pt x="904" y="0"/>
                  </a:lnTo>
                  <a:lnTo>
                    <a:pt x="919" y="0"/>
                  </a:lnTo>
                  <a:lnTo>
                    <a:pt x="959" y="0"/>
                  </a:lnTo>
                  <a:lnTo>
                    <a:pt x="965" y="0"/>
                  </a:lnTo>
                  <a:lnTo>
                    <a:pt x="1014" y="1"/>
                  </a:lnTo>
                  <a:lnTo>
                    <a:pt x="1014" y="36"/>
                  </a:lnTo>
                  <a:lnTo>
                    <a:pt x="1014" y="50"/>
                  </a:lnTo>
                  <a:lnTo>
                    <a:pt x="1016" y="78"/>
                  </a:lnTo>
                  <a:lnTo>
                    <a:pt x="1016" y="79"/>
                  </a:lnTo>
                  <a:lnTo>
                    <a:pt x="1023" y="127"/>
                  </a:lnTo>
                  <a:lnTo>
                    <a:pt x="1024" y="136"/>
                  </a:lnTo>
                  <a:lnTo>
                    <a:pt x="1032" y="186"/>
                  </a:lnTo>
                  <a:lnTo>
                    <a:pt x="1033" y="205"/>
                  </a:lnTo>
                  <a:lnTo>
                    <a:pt x="1037" y="241"/>
                  </a:lnTo>
                  <a:lnTo>
                    <a:pt x="1036" y="311"/>
                  </a:lnTo>
                  <a:close/>
                </a:path>
              </a:pathLst>
            </a:custGeom>
            <a:solidFill>
              <a:srgbClr val="FFFFFF"/>
            </a:solidFill>
            <a:ln w="16510">
              <a:solidFill>
                <a:srgbClr val="0080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Rectangle 98">
              <a:extLst>
                <a:ext uri="{FF2B5EF4-FFF2-40B4-BE49-F238E27FC236}">
                  <a16:creationId xmlns:a16="http://schemas.microsoft.com/office/drawing/2014/main" id="{1EFBDBA8-D4F1-49AF-A923-AFD4D54BB488}"/>
                </a:ext>
              </a:extLst>
            </p:cNvPr>
            <p:cNvSpPr>
              <a:spLocks noChangeArrowheads="1"/>
            </p:cNvSpPr>
            <p:nvPr/>
          </p:nvSpPr>
          <p:spPr bwMode="auto">
            <a:xfrm>
              <a:off x="2629535" y="2857500"/>
              <a:ext cx="7683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OK</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0" name="Freeform 95">
              <a:extLst>
                <a:ext uri="{FF2B5EF4-FFF2-40B4-BE49-F238E27FC236}">
                  <a16:creationId xmlns:a16="http://schemas.microsoft.com/office/drawing/2014/main" id="{C77E7FFC-9C57-4599-B88B-7F449385BB26}"/>
                </a:ext>
              </a:extLst>
            </p:cNvPr>
            <p:cNvSpPr>
              <a:spLocks noEditPoints="1"/>
            </p:cNvSpPr>
            <p:nvPr/>
          </p:nvSpPr>
          <p:spPr bwMode="auto">
            <a:xfrm>
              <a:off x="1927860" y="2774950"/>
              <a:ext cx="1010920" cy="960120"/>
            </a:xfrm>
            <a:custGeom>
              <a:avLst/>
              <a:gdLst>
                <a:gd name="T0" fmla="*/ 209 w 1592"/>
                <a:gd name="T1" fmla="*/ 659 h 1512"/>
                <a:gd name="T2" fmla="*/ 439 w 1592"/>
                <a:gd name="T3" fmla="*/ 262 h 1512"/>
                <a:gd name="T4" fmla="*/ 805 w 1592"/>
                <a:gd name="T5" fmla="*/ 0 h 1512"/>
                <a:gd name="T6" fmla="*/ 822 w 1592"/>
                <a:gd name="T7" fmla="*/ 295 h 1512"/>
                <a:gd name="T8" fmla="*/ 883 w 1592"/>
                <a:gd name="T9" fmla="*/ 305 h 1512"/>
                <a:gd name="T10" fmla="*/ 939 w 1592"/>
                <a:gd name="T11" fmla="*/ 347 h 1512"/>
                <a:gd name="T12" fmla="*/ 1000 w 1592"/>
                <a:gd name="T13" fmla="*/ 357 h 1512"/>
                <a:gd name="T14" fmla="*/ 1053 w 1592"/>
                <a:gd name="T15" fmla="*/ 375 h 1512"/>
                <a:gd name="T16" fmla="*/ 1088 w 1592"/>
                <a:gd name="T17" fmla="*/ 372 h 1512"/>
                <a:gd name="T18" fmla="*/ 1130 w 1592"/>
                <a:gd name="T19" fmla="*/ 386 h 1512"/>
                <a:gd name="T20" fmla="*/ 1157 w 1592"/>
                <a:gd name="T21" fmla="*/ 409 h 1512"/>
                <a:gd name="T22" fmla="*/ 1180 w 1592"/>
                <a:gd name="T23" fmla="*/ 378 h 1512"/>
                <a:gd name="T24" fmla="*/ 1216 w 1592"/>
                <a:gd name="T25" fmla="*/ 393 h 1512"/>
                <a:gd name="T26" fmla="*/ 1268 w 1592"/>
                <a:gd name="T27" fmla="*/ 405 h 1512"/>
                <a:gd name="T28" fmla="*/ 1289 w 1592"/>
                <a:gd name="T29" fmla="*/ 389 h 1512"/>
                <a:gd name="T30" fmla="*/ 1333 w 1592"/>
                <a:gd name="T31" fmla="*/ 382 h 1512"/>
                <a:gd name="T32" fmla="*/ 1371 w 1592"/>
                <a:gd name="T33" fmla="*/ 389 h 1512"/>
                <a:gd name="T34" fmla="*/ 1401 w 1592"/>
                <a:gd name="T35" fmla="*/ 383 h 1512"/>
                <a:gd name="T36" fmla="*/ 1421 w 1592"/>
                <a:gd name="T37" fmla="*/ 399 h 1512"/>
                <a:gd name="T38" fmla="*/ 1442 w 1592"/>
                <a:gd name="T39" fmla="*/ 414 h 1512"/>
                <a:gd name="T40" fmla="*/ 1463 w 1592"/>
                <a:gd name="T41" fmla="*/ 419 h 1512"/>
                <a:gd name="T42" fmla="*/ 1479 w 1592"/>
                <a:gd name="T43" fmla="*/ 424 h 1512"/>
                <a:gd name="T44" fmla="*/ 1495 w 1592"/>
                <a:gd name="T45" fmla="*/ 432 h 1512"/>
                <a:gd name="T46" fmla="*/ 1527 w 1592"/>
                <a:gd name="T47" fmla="*/ 435 h 1512"/>
                <a:gd name="T48" fmla="*/ 1541 w 1592"/>
                <a:gd name="T49" fmla="*/ 675 h 1512"/>
                <a:gd name="T50" fmla="*/ 1554 w 1592"/>
                <a:gd name="T51" fmla="*/ 708 h 1512"/>
                <a:gd name="T52" fmla="*/ 1562 w 1592"/>
                <a:gd name="T53" fmla="*/ 733 h 1512"/>
                <a:gd name="T54" fmla="*/ 1575 w 1592"/>
                <a:gd name="T55" fmla="*/ 760 h 1512"/>
                <a:gd name="T56" fmla="*/ 1586 w 1592"/>
                <a:gd name="T57" fmla="*/ 779 h 1512"/>
                <a:gd name="T58" fmla="*/ 1583 w 1592"/>
                <a:gd name="T59" fmla="*/ 802 h 1512"/>
                <a:gd name="T60" fmla="*/ 1585 w 1592"/>
                <a:gd name="T61" fmla="*/ 824 h 1512"/>
                <a:gd name="T62" fmla="*/ 1569 w 1592"/>
                <a:gd name="T63" fmla="*/ 856 h 1512"/>
                <a:gd name="T64" fmla="*/ 1563 w 1592"/>
                <a:gd name="T65" fmla="*/ 885 h 1512"/>
                <a:gd name="T66" fmla="*/ 1569 w 1592"/>
                <a:gd name="T67" fmla="*/ 922 h 1512"/>
                <a:gd name="T68" fmla="*/ 1439 w 1592"/>
                <a:gd name="T69" fmla="*/ 1031 h 1512"/>
                <a:gd name="T70" fmla="*/ 1424 w 1592"/>
                <a:gd name="T71" fmla="*/ 989 h 1512"/>
                <a:gd name="T72" fmla="*/ 1424 w 1592"/>
                <a:gd name="T73" fmla="*/ 1026 h 1512"/>
                <a:gd name="T74" fmla="*/ 1326 w 1592"/>
                <a:gd name="T75" fmla="*/ 1120 h 1512"/>
                <a:gd name="T76" fmla="*/ 1242 w 1592"/>
                <a:gd name="T77" fmla="*/ 1127 h 1512"/>
                <a:gd name="T78" fmla="*/ 1221 w 1592"/>
                <a:gd name="T79" fmla="*/ 1132 h 1512"/>
                <a:gd name="T80" fmla="*/ 1242 w 1592"/>
                <a:gd name="T81" fmla="*/ 1159 h 1512"/>
                <a:gd name="T82" fmla="*/ 1195 w 1592"/>
                <a:gd name="T83" fmla="*/ 1188 h 1512"/>
                <a:gd name="T84" fmla="*/ 1140 w 1592"/>
                <a:gd name="T85" fmla="*/ 1213 h 1512"/>
                <a:gd name="T86" fmla="*/ 1108 w 1592"/>
                <a:gd name="T87" fmla="*/ 1236 h 1512"/>
                <a:gd name="T88" fmla="*/ 1128 w 1592"/>
                <a:gd name="T89" fmla="*/ 1279 h 1512"/>
                <a:gd name="T90" fmla="*/ 1101 w 1592"/>
                <a:gd name="T91" fmla="*/ 1376 h 1512"/>
                <a:gd name="T92" fmla="*/ 1122 w 1592"/>
                <a:gd name="T93" fmla="*/ 1502 h 1512"/>
                <a:gd name="T94" fmla="*/ 1013 w 1592"/>
                <a:gd name="T95" fmla="*/ 1473 h 1512"/>
                <a:gd name="T96" fmla="*/ 906 w 1592"/>
                <a:gd name="T97" fmla="*/ 1412 h 1512"/>
                <a:gd name="T98" fmla="*/ 812 w 1592"/>
                <a:gd name="T99" fmla="*/ 1221 h 1512"/>
                <a:gd name="T100" fmla="*/ 726 w 1592"/>
                <a:gd name="T101" fmla="*/ 1093 h 1512"/>
                <a:gd name="T102" fmla="*/ 627 w 1592"/>
                <a:gd name="T103" fmla="*/ 971 h 1512"/>
                <a:gd name="T104" fmla="*/ 503 w 1592"/>
                <a:gd name="T105" fmla="*/ 973 h 1512"/>
                <a:gd name="T106" fmla="*/ 401 w 1592"/>
                <a:gd name="T107" fmla="*/ 1074 h 1512"/>
                <a:gd name="T108" fmla="*/ 251 w 1592"/>
                <a:gd name="T109" fmla="*/ 968 h 1512"/>
                <a:gd name="T110" fmla="*/ 164 w 1592"/>
                <a:gd name="T111" fmla="*/ 825 h 1512"/>
                <a:gd name="T112" fmla="*/ 1122 w 1592"/>
                <a:gd name="T113" fmla="*/ 1328 h 1512"/>
                <a:gd name="T114" fmla="*/ 1133 w 1592"/>
                <a:gd name="T115" fmla="*/ 1409 h 1512"/>
                <a:gd name="T116" fmla="*/ 1176 w 1592"/>
                <a:gd name="T117" fmla="*/ 1213 h 1512"/>
                <a:gd name="T118" fmla="*/ 1234 w 1592"/>
                <a:gd name="T119" fmla="*/ 1174 h 1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92" h="1512">
                  <a:moveTo>
                    <a:pt x="79" y="746"/>
                  </a:moveTo>
                  <a:lnTo>
                    <a:pt x="53" y="734"/>
                  </a:lnTo>
                  <a:lnTo>
                    <a:pt x="32" y="697"/>
                  </a:lnTo>
                  <a:lnTo>
                    <a:pt x="13" y="690"/>
                  </a:lnTo>
                  <a:lnTo>
                    <a:pt x="4" y="685"/>
                  </a:lnTo>
                  <a:lnTo>
                    <a:pt x="4" y="682"/>
                  </a:lnTo>
                  <a:lnTo>
                    <a:pt x="1" y="675"/>
                  </a:lnTo>
                  <a:lnTo>
                    <a:pt x="1" y="672"/>
                  </a:lnTo>
                  <a:lnTo>
                    <a:pt x="3" y="664"/>
                  </a:lnTo>
                  <a:lnTo>
                    <a:pt x="0" y="662"/>
                  </a:lnTo>
                  <a:lnTo>
                    <a:pt x="3" y="659"/>
                  </a:lnTo>
                  <a:lnTo>
                    <a:pt x="33" y="659"/>
                  </a:lnTo>
                  <a:lnTo>
                    <a:pt x="78" y="659"/>
                  </a:lnTo>
                  <a:lnTo>
                    <a:pt x="209" y="659"/>
                  </a:lnTo>
                  <a:lnTo>
                    <a:pt x="218" y="659"/>
                  </a:lnTo>
                  <a:lnTo>
                    <a:pt x="319" y="658"/>
                  </a:lnTo>
                  <a:lnTo>
                    <a:pt x="323" y="659"/>
                  </a:lnTo>
                  <a:lnTo>
                    <a:pt x="354" y="659"/>
                  </a:lnTo>
                  <a:lnTo>
                    <a:pt x="401" y="659"/>
                  </a:lnTo>
                  <a:lnTo>
                    <a:pt x="435" y="659"/>
                  </a:lnTo>
                  <a:lnTo>
                    <a:pt x="435" y="648"/>
                  </a:lnTo>
                  <a:lnTo>
                    <a:pt x="435" y="586"/>
                  </a:lnTo>
                  <a:lnTo>
                    <a:pt x="436" y="522"/>
                  </a:lnTo>
                  <a:lnTo>
                    <a:pt x="436" y="461"/>
                  </a:lnTo>
                  <a:lnTo>
                    <a:pt x="438" y="434"/>
                  </a:lnTo>
                  <a:lnTo>
                    <a:pt x="438" y="396"/>
                  </a:lnTo>
                  <a:lnTo>
                    <a:pt x="438" y="326"/>
                  </a:lnTo>
                  <a:lnTo>
                    <a:pt x="439" y="262"/>
                  </a:lnTo>
                  <a:lnTo>
                    <a:pt x="439" y="229"/>
                  </a:lnTo>
                  <a:lnTo>
                    <a:pt x="439" y="197"/>
                  </a:lnTo>
                  <a:lnTo>
                    <a:pt x="439" y="132"/>
                  </a:lnTo>
                  <a:lnTo>
                    <a:pt x="439" y="113"/>
                  </a:lnTo>
                  <a:lnTo>
                    <a:pt x="439" y="67"/>
                  </a:lnTo>
                  <a:lnTo>
                    <a:pt x="439" y="2"/>
                  </a:lnTo>
                  <a:lnTo>
                    <a:pt x="442" y="0"/>
                  </a:lnTo>
                  <a:lnTo>
                    <a:pt x="543" y="2"/>
                  </a:lnTo>
                  <a:lnTo>
                    <a:pt x="559" y="0"/>
                  </a:lnTo>
                  <a:lnTo>
                    <a:pt x="609" y="2"/>
                  </a:lnTo>
                  <a:lnTo>
                    <a:pt x="673" y="2"/>
                  </a:lnTo>
                  <a:lnTo>
                    <a:pt x="689" y="2"/>
                  </a:lnTo>
                  <a:lnTo>
                    <a:pt x="738" y="2"/>
                  </a:lnTo>
                  <a:lnTo>
                    <a:pt x="805" y="0"/>
                  </a:lnTo>
                  <a:lnTo>
                    <a:pt x="805" y="0"/>
                  </a:lnTo>
                  <a:lnTo>
                    <a:pt x="806" y="67"/>
                  </a:lnTo>
                  <a:lnTo>
                    <a:pt x="806" y="93"/>
                  </a:lnTo>
                  <a:lnTo>
                    <a:pt x="805" y="132"/>
                  </a:lnTo>
                  <a:lnTo>
                    <a:pt x="806" y="161"/>
                  </a:lnTo>
                  <a:lnTo>
                    <a:pt x="806" y="197"/>
                  </a:lnTo>
                  <a:lnTo>
                    <a:pt x="806" y="219"/>
                  </a:lnTo>
                  <a:lnTo>
                    <a:pt x="805" y="261"/>
                  </a:lnTo>
                  <a:lnTo>
                    <a:pt x="806" y="288"/>
                  </a:lnTo>
                  <a:lnTo>
                    <a:pt x="809" y="288"/>
                  </a:lnTo>
                  <a:lnTo>
                    <a:pt x="812" y="287"/>
                  </a:lnTo>
                  <a:lnTo>
                    <a:pt x="813" y="287"/>
                  </a:lnTo>
                  <a:lnTo>
                    <a:pt x="819" y="291"/>
                  </a:lnTo>
                  <a:lnTo>
                    <a:pt x="822" y="295"/>
                  </a:lnTo>
                  <a:lnTo>
                    <a:pt x="826" y="297"/>
                  </a:lnTo>
                  <a:lnTo>
                    <a:pt x="832" y="305"/>
                  </a:lnTo>
                  <a:lnTo>
                    <a:pt x="844" y="315"/>
                  </a:lnTo>
                  <a:lnTo>
                    <a:pt x="854" y="317"/>
                  </a:lnTo>
                  <a:lnTo>
                    <a:pt x="855" y="314"/>
                  </a:lnTo>
                  <a:lnTo>
                    <a:pt x="857" y="311"/>
                  </a:lnTo>
                  <a:lnTo>
                    <a:pt x="859" y="310"/>
                  </a:lnTo>
                  <a:lnTo>
                    <a:pt x="865" y="311"/>
                  </a:lnTo>
                  <a:lnTo>
                    <a:pt x="868" y="314"/>
                  </a:lnTo>
                  <a:lnTo>
                    <a:pt x="872" y="317"/>
                  </a:lnTo>
                  <a:lnTo>
                    <a:pt x="877" y="317"/>
                  </a:lnTo>
                  <a:lnTo>
                    <a:pt x="878" y="313"/>
                  </a:lnTo>
                  <a:lnTo>
                    <a:pt x="878" y="308"/>
                  </a:lnTo>
                  <a:lnTo>
                    <a:pt x="883" y="305"/>
                  </a:lnTo>
                  <a:lnTo>
                    <a:pt x="887" y="310"/>
                  </a:lnTo>
                  <a:lnTo>
                    <a:pt x="894" y="313"/>
                  </a:lnTo>
                  <a:lnTo>
                    <a:pt x="896" y="317"/>
                  </a:lnTo>
                  <a:lnTo>
                    <a:pt x="901" y="323"/>
                  </a:lnTo>
                  <a:lnTo>
                    <a:pt x="903" y="326"/>
                  </a:lnTo>
                  <a:lnTo>
                    <a:pt x="901" y="333"/>
                  </a:lnTo>
                  <a:lnTo>
                    <a:pt x="903" y="339"/>
                  </a:lnTo>
                  <a:lnTo>
                    <a:pt x="904" y="340"/>
                  </a:lnTo>
                  <a:lnTo>
                    <a:pt x="910" y="341"/>
                  </a:lnTo>
                  <a:lnTo>
                    <a:pt x="917" y="340"/>
                  </a:lnTo>
                  <a:lnTo>
                    <a:pt x="922" y="341"/>
                  </a:lnTo>
                  <a:lnTo>
                    <a:pt x="927" y="340"/>
                  </a:lnTo>
                  <a:lnTo>
                    <a:pt x="932" y="343"/>
                  </a:lnTo>
                  <a:lnTo>
                    <a:pt x="939" y="347"/>
                  </a:lnTo>
                  <a:lnTo>
                    <a:pt x="949" y="350"/>
                  </a:lnTo>
                  <a:lnTo>
                    <a:pt x="953" y="352"/>
                  </a:lnTo>
                  <a:lnTo>
                    <a:pt x="962" y="352"/>
                  </a:lnTo>
                  <a:lnTo>
                    <a:pt x="965" y="349"/>
                  </a:lnTo>
                  <a:lnTo>
                    <a:pt x="968" y="349"/>
                  </a:lnTo>
                  <a:lnTo>
                    <a:pt x="972" y="347"/>
                  </a:lnTo>
                  <a:lnTo>
                    <a:pt x="974" y="349"/>
                  </a:lnTo>
                  <a:lnTo>
                    <a:pt x="978" y="350"/>
                  </a:lnTo>
                  <a:lnTo>
                    <a:pt x="979" y="356"/>
                  </a:lnTo>
                  <a:lnTo>
                    <a:pt x="987" y="362"/>
                  </a:lnTo>
                  <a:lnTo>
                    <a:pt x="992" y="363"/>
                  </a:lnTo>
                  <a:lnTo>
                    <a:pt x="997" y="362"/>
                  </a:lnTo>
                  <a:lnTo>
                    <a:pt x="998" y="359"/>
                  </a:lnTo>
                  <a:lnTo>
                    <a:pt x="1000" y="357"/>
                  </a:lnTo>
                  <a:lnTo>
                    <a:pt x="1001" y="354"/>
                  </a:lnTo>
                  <a:lnTo>
                    <a:pt x="1005" y="350"/>
                  </a:lnTo>
                  <a:lnTo>
                    <a:pt x="1008" y="350"/>
                  </a:lnTo>
                  <a:lnTo>
                    <a:pt x="1014" y="353"/>
                  </a:lnTo>
                  <a:lnTo>
                    <a:pt x="1027" y="354"/>
                  </a:lnTo>
                  <a:lnTo>
                    <a:pt x="1031" y="350"/>
                  </a:lnTo>
                  <a:lnTo>
                    <a:pt x="1033" y="349"/>
                  </a:lnTo>
                  <a:lnTo>
                    <a:pt x="1036" y="352"/>
                  </a:lnTo>
                  <a:lnTo>
                    <a:pt x="1034" y="360"/>
                  </a:lnTo>
                  <a:lnTo>
                    <a:pt x="1037" y="370"/>
                  </a:lnTo>
                  <a:lnTo>
                    <a:pt x="1040" y="372"/>
                  </a:lnTo>
                  <a:lnTo>
                    <a:pt x="1044" y="373"/>
                  </a:lnTo>
                  <a:lnTo>
                    <a:pt x="1049" y="370"/>
                  </a:lnTo>
                  <a:lnTo>
                    <a:pt x="1053" y="375"/>
                  </a:lnTo>
                  <a:lnTo>
                    <a:pt x="1053" y="376"/>
                  </a:lnTo>
                  <a:lnTo>
                    <a:pt x="1052" y="378"/>
                  </a:lnTo>
                  <a:lnTo>
                    <a:pt x="1053" y="380"/>
                  </a:lnTo>
                  <a:lnTo>
                    <a:pt x="1050" y="383"/>
                  </a:lnTo>
                  <a:lnTo>
                    <a:pt x="1050" y="385"/>
                  </a:lnTo>
                  <a:lnTo>
                    <a:pt x="1053" y="388"/>
                  </a:lnTo>
                  <a:lnTo>
                    <a:pt x="1059" y="389"/>
                  </a:lnTo>
                  <a:lnTo>
                    <a:pt x="1063" y="392"/>
                  </a:lnTo>
                  <a:lnTo>
                    <a:pt x="1065" y="392"/>
                  </a:lnTo>
                  <a:lnTo>
                    <a:pt x="1073" y="386"/>
                  </a:lnTo>
                  <a:lnTo>
                    <a:pt x="1076" y="380"/>
                  </a:lnTo>
                  <a:lnTo>
                    <a:pt x="1080" y="379"/>
                  </a:lnTo>
                  <a:lnTo>
                    <a:pt x="1083" y="375"/>
                  </a:lnTo>
                  <a:lnTo>
                    <a:pt x="1088" y="372"/>
                  </a:lnTo>
                  <a:lnTo>
                    <a:pt x="1096" y="375"/>
                  </a:lnTo>
                  <a:lnTo>
                    <a:pt x="1096" y="383"/>
                  </a:lnTo>
                  <a:lnTo>
                    <a:pt x="1099" y="385"/>
                  </a:lnTo>
                  <a:lnTo>
                    <a:pt x="1101" y="385"/>
                  </a:lnTo>
                  <a:lnTo>
                    <a:pt x="1105" y="383"/>
                  </a:lnTo>
                  <a:lnTo>
                    <a:pt x="1111" y="385"/>
                  </a:lnTo>
                  <a:lnTo>
                    <a:pt x="1112" y="385"/>
                  </a:lnTo>
                  <a:lnTo>
                    <a:pt x="1114" y="386"/>
                  </a:lnTo>
                  <a:lnTo>
                    <a:pt x="1114" y="395"/>
                  </a:lnTo>
                  <a:lnTo>
                    <a:pt x="1118" y="396"/>
                  </a:lnTo>
                  <a:lnTo>
                    <a:pt x="1124" y="395"/>
                  </a:lnTo>
                  <a:lnTo>
                    <a:pt x="1127" y="391"/>
                  </a:lnTo>
                  <a:lnTo>
                    <a:pt x="1130" y="389"/>
                  </a:lnTo>
                  <a:lnTo>
                    <a:pt x="1130" y="386"/>
                  </a:lnTo>
                  <a:lnTo>
                    <a:pt x="1135" y="389"/>
                  </a:lnTo>
                  <a:lnTo>
                    <a:pt x="1137" y="392"/>
                  </a:lnTo>
                  <a:lnTo>
                    <a:pt x="1138" y="389"/>
                  </a:lnTo>
                  <a:lnTo>
                    <a:pt x="1138" y="386"/>
                  </a:lnTo>
                  <a:lnTo>
                    <a:pt x="1143" y="385"/>
                  </a:lnTo>
                  <a:lnTo>
                    <a:pt x="1146" y="385"/>
                  </a:lnTo>
                  <a:lnTo>
                    <a:pt x="1148" y="391"/>
                  </a:lnTo>
                  <a:lnTo>
                    <a:pt x="1148" y="393"/>
                  </a:lnTo>
                  <a:lnTo>
                    <a:pt x="1144" y="395"/>
                  </a:lnTo>
                  <a:lnTo>
                    <a:pt x="1143" y="398"/>
                  </a:lnTo>
                  <a:lnTo>
                    <a:pt x="1146" y="406"/>
                  </a:lnTo>
                  <a:lnTo>
                    <a:pt x="1150" y="411"/>
                  </a:lnTo>
                  <a:lnTo>
                    <a:pt x="1154" y="411"/>
                  </a:lnTo>
                  <a:lnTo>
                    <a:pt x="1157" y="409"/>
                  </a:lnTo>
                  <a:lnTo>
                    <a:pt x="1159" y="408"/>
                  </a:lnTo>
                  <a:lnTo>
                    <a:pt x="1157" y="399"/>
                  </a:lnTo>
                  <a:lnTo>
                    <a:pt x="1163" y="396"/>
                  </a:lnTo>
                  <a:lnTo>
                    <a:pt x="1159" y="395"/>
                  </a:lnTo>
                  <a:lnTo>
                    <a:pt x="1159" y="392"/>
                  </a:lnTo>
                  <a:lnTo>
                    <a:pt x="1160" y="392"/>
                  </a:lnTo>
                  <a:lnTo>
                    <a:pt x="1166" y="393"/>
                  </a:lnTo>
                  <a:lnTo>
                    <a:pt x="1167" y="392"/>
                  </a:lnTo>
                  <a:lnTo>
                    <a:pt x="1170" y="389"/>
                  </a:lnTo>
                  <a:lnTo>
                    <a:pt x="1170" y="379"/>
                  </a:lnTo>
                  <a:lnTo>
                    <a:pt x="1172" y="380"/>
                  </a:lnTo>
                  <a:lnTo>
                    <a:pt x="1176" y="379"/>
                  </a:lnTo>
                  <a:lnTo>
                    <a:pt x="1177" y="376"/>
                  </a:lnTo>
                  <a:lnTo>
                    <a:pt x="1180" y="378"/>
                  </a:lnTo>
                  <a:lnTo>
                    <a:pt x="1183" y="382"/>
                  </a:lnTo>
                  <a:lnTo>
                    <a:pt x="1183" y="388"/>
                  </a:lnTo>
                  <a:lnTo>
                    <a:pt x="1185" y="391"/>
                  </a:lnTo>
                  <a:lnTo>
                    <a:pt x="1187" y="392"/>
                  </a:lnTo>
                  <a:lnTo>
                    <a:pt x="1190" y="389"/>
                  </a:lnTo>
                  <a:lnTo>
                    <a:pt x="1193" y="389"/>
                  </a:lnTo>
                  <a:lnTo>
                    <a:pt x="1199" y="395"/>
                  </a:lnTo>
                  <a:lnTo>
                    <a:pt x="1203" y="395"/>
                  </a:lnTo>
                  <a:lnTo>
                    <a:pt x="1206" y="393"/>
                  </a:lnTo>
                  <a:lnTo>
                    <a:pt x="1208" y="385"/>
                  </a:lnTo>
                  <a:lnTo>
                    <a:pt x="1209" y="383"/>
                  </a:lnTo>
                  <a:lnTo>
                    <a:pt x="1219" y="386"/>
                  </a:lnTo>
                  <a:lnTo>
                    <a:pt x="1215" y="391"/>
                  </a:lnTo>
                  <a:lnTo>
                    <a:pt x="1216" y="393"/>
                  </a:lnTo>
                  <a:lnTo>
                    <a:pt x="1222" y="396"/>
                  </a:lnTo>
                  <a:lnTo>
                    <a:pt x="1228" y="398"/>
                  </a:lnTo>
                  <a:lnTo>
                    <a:pt x="1229" y="402"/>
                  </a:lnTo>
                  <a:lnTo>
                    <a:pt x="1231" y="404"/>
                  </a:lnTo>
                  <a:lnTo>
                    <a:pt x="1238" y="402"/>
                  </a:lnTo>
                  <a:lnTo>
                    <a:pt x="1245" y="409"/>
                  </a:lnTo>
                  <a:lnTo>
                    <a:pt x="1248" y="414"/>
                  </a:lnTo>
                  <a:lnTo>
                    <a:pt x="1251" y="414"/>
                  </a:lnTo>
                  <a:lnTo>
                    <a:pt x="1252" y="412"/>
                  </a:lnTo>
                  <a:lnTo>
                    <a:pt x="1254" y="405"/>
                  </a:lnTo>
                  <a:lnTo>
                    <a:pt x="1255" y="404"/>
                  </a:lnTo>
                  <a:lnTo>
                    <a:pt x="1264" y="406"/>
                  </a:lnTo>
                  <a:lnTo>
                    <a:pt x="1267" y="406"/>
                  </a:lnTo>
                  <a:lnTo>
                    <a:pt x="1268" y="405"/>
                  </a:lnTo>
                  <a:lnTo>
                    <a:pt x="1270" y="401"/>
                  </a:lnTo>
                  <a:lnTo>
                    <a:pt x="1273" y="396"/>
                  </a:lnTo>
                  <a:lnTo>
                    <a:pt x="1271" y="396"/>
                  </a:lnTo>
                  <a:lnTo>
                    <a:pt x="1267" y="399"/>
                  </a:lnTo>
                  <a:lnTo>
                    <a:pt x="1267" y="398"/>
                  </a:lnTo>
                  <a:lnTo>
                    <a:pt x="1268" y="396"/>
                  </a:lnTo>
                  <a:lnTo>
                    <a:pt x="1271" y="395"/>
                  </a:lnTo>
                  <a:lnTo>
                    <a:pt x="1276" y="396"/>
                  </a:lnTo>
                  <a:lnTo>
                    <a:pt x="1278" y="393"/>
                  </a:lnTo>
                  <a:lnTo>
                    <a:pt x="1284" y="393"/>
                  </a:lnTo>
                  <a:lnTo>
                    <a:pt x="1286" y="392"/>
                  </a:lnTo>
                  <a:lnTo>
                    <a:pt x="1287" y="393"/>
                  </a:lnTo>
                  <a:lnTo>
                    <a:pt x="1289" y="392"/>
                  </a:lnTo>
                  <a:lnTo>
                    <a:pt x="1289" y="389"/>
                  </a:lnTo>
                  <a:lnTo>
                    <a:pt x="1290" y="389"/>
                  </a:lnTo>
                  <a:lnTo>
                    <a:pt x="1293" y="392"/>
                  </a:lnTo>
                  <a:lnTo>
                    <a:pt x="1294" y="391"/>
                  </a:lnTo>
                  <a:lnTo>
                    <a:pt x="1296" y="386"/>
                  </a:lnTo>
                  <a:lnTo>
                    <a:pt x="1297" y="386"/>
                  </a:lnTo>
                  <a:lnTo>
                    <a:pt x="1307" y="393"/>
                  </a:lnTo>
                  <a:lnTo>
                    <a:pt x="1310" y="393"/>
                  </a:lnTo>
                  <a:lnTo>
                    <a:pt x="1315" y="391"/>
                  </a:lnTo>
                  <a:lnTo>
                    <a:pt x="1317" y="392"/>
                  </a:lnTo>
                  <a:lnTo>
                    <a:pt x="1317" y="389"/>
                  </a:lnTo>
                  <a:lnTo>
                    <a:pt x="1319" y="386"/>
                  </a:lnTo>
                  <a:lnTo>
                    <a:pt x="1320" y="385"/>
                  </a:lnTo>
                  <a:lnTo>
                    <a:pt x="1326" y="386"/>
                  </a:lnTo>
                  <a:lnTo>
                    <a:pt x="1333" y="382"/>
                  </a:lnTo>
                  <a:lnTo>
                    <a:pt x="1336" y="382"/>
                  </a:lnTo>
                  <a:lnTo>
                    <a:pt x="1336" y="380"/>
                  </a:lnTo>
                  <a:lnTo>
                    <a:pt x="1338" y="379"/>
                  </a:lnTo>
                  <a:lnTo>
                    <a:pt x="1342" y="380"/>
                  </a:lnTo>
                  <a:lnTo>
                    <a:pt x="1345" y="385"/>
                  </a:lnTo>
                  <a:lnTo>
                    <a:pt x="1348" y="385"/>
                  </a:lnTo>
                  <a:lnTo>
                    <a:pt x="1346" y="386"/>
                  </a:lnTo>
                  <a:lnTo>
                    <a:pt x="1345" y="386"/>
                  </a:lnTo>
                  <a:lnTo>
                    <a:pt x="1345" y="388"/>
                  </a:lnTo>
                  <a:lnTo>
                    <a:pt x="1348" y="386"/>
                  </a:lnTo>
                  <a:lnTo>
                    <a:pt x="1351" y="388"/>
                  </a:lnTo>
                  <a:lnTo>
                    <a:pt x="1354" y="388"/>
                  </a:lnTo>
                  <a:lnTo>
                    <a:pt x="1356" y="391"/>
                  </a:lnTo>
                  <a:lnTo>
                    <a:pt x="1371" y="389"/>
                  </a:lnTo>
                  <a:lnTo>
                    <a:pt x="1369" y="386"/>
                  </a:lnTo>
                  <a:lnTo>
                    <a:pt x="1374" y="388"/>
                  </a:lnTo>
                  <a:lnTo>
                    <a:pt x="1375" y="388"/>
                  </a:lnTo>
                  <a:lnTo>
                    <a:pt x="1377" y="383"/>
                  </a:lnTo>
                  <a:lnTo>
                    <a:pt x="1378" y="386"/>
                  </a:lnTo>
                  <a:lnTo>
                    <a:pt x="1380" y="385"/>
                  </a:lnTo>
                  <a:lnTo>
                    <a:pt x="1380" y="380"/>
                  </a:lnTo>
                  <a:lnTo>
                    <a:pt x="1382" y="376"/>
                  </a:lnTo>
                  <a:lnTo>
                    <a:pt x="1393" y="379"/>
                  </a:lnTo>
                  <a:lnTo>
                    <a:pt x="1395" y="379"/>
                  </a:lnTo>
                  <a:lnTo>
                    <a:pt x="1395" y="383"/>
                  </a:lnTo>
                  <a:lnTo>
                    <a:pt x="1395" y="383"/>
                  </a:lnTo>
                  <a:lnTo>
                    <a:pt x="1398" y="382"/>
                  </a:lnTo>
                  <a:lnTo>
                    <a:pt x="1401" y="383"/>
                  </a:lnTo>
                  <a:lnTo>
                    <a:pt x="1400" y="386"/>
                  </a:lnTo>
                  <a:lnTo>
                    <a:pt x="1400" y="388"/>
                  </a:lnTo>
                  <a:lnTo>
                    <a:pt x="1403" y="383"/>
                  </a:lnTo>
                  <a:lnTo>
                    <a:pt x="1403" y="386"/>
                  </a:lnTo>
                  <a:lnTo>
                    <a:pt x="1406" y="388"/>
                  </a:lnTo>
                  <a:lnTo>
                    <a:pt x="1406" y="391"/>
                  </a:lnTo>
                  <a:lnTo>
                    <a:pt x="1408" y="389"/>
                  </a:lnTo>
                  <a:lnTo>
                    <a:pt x="1411" y="392"/>
                  </a:lnTo>
                  <a:lnTo>
                    <a:pt x="1414" y="391"/>
                  </a:lnTo>
                  <a:lnTo>
                    <a:pt x="1416" y="393"/>
                  </a:lnTo>
                  <a:lnTo>
                    <a:pt x="1417" y="393"/>
                  </a:lnTo>
                  <a:lnTo>
                    <a:pt x="1417" y="398"/>
                  </a:lnTo>
                  <a:lnTo>
                    <a:pt x="1420" y="398"/>
                  </a:lnTo>
                  <a:lnTo>
                    <a:pt x="1421" y="399"/>
                  </a:lnTo>
                  <a:lnTo>
                    <a:pt x="1421" y="402"/>
                  </a:lnTo>
                  <a:lnTo>
                    <a:pt x="1424" y="404"/>
                  </a:lnTo>
                  <a:lnTo>
                    <a:pt x="1427" y="408"/>
                  </a:lnTo>
                  <a:lnTo>
                    <a:pt x="1433" y="408"/>
                  </a:lnTo>
                  <a:lnTo>
                    <a:pt x="1434" y="409"/>
                  </a:lnTo>
                  <a:lnTo>
                    <a:pt x="1437" y="406"/>
                  </a:lnTo>
                  <a:lnTo>
                    <a:pt x="1439" y="406"/>
                  </a:lnTo>
                  <a:lnTo>
                    <a:pt x="1437" y="408"/>
                  </a:lnTo>
                  <a:lnTo>
                    <a:pt x="1437" y="409"/>
                  </a:lnTo>
                  <a:lnTo>
                    <a:pt x="1440" y="409"/>
                  </a:lnTo>
                  <a:lnTo>
                    <a:pt x="1439" y="412"/>
                  </a:lnTo>
                  <a:lnTo>
                    <a:pt x="1442" y="412"/>
                  </a:lnTo>
                  <a:lnTo>
                    <a:pt x="1440" y="414"/>
                  </a:lnTo>
                  <a:lnTo>
                    <a:pt x="1442" y="414"/>
                  </a:lnTo>
                  <a:lnTo>
                    <a:pt x="1447" y="417"/>
                  </a:lnTo>
                  <a:lnTo>
                    <a:pt x="1450" y="415"/>
                  </a:lnTo>
                  <a:lnTo>
                    <a:pt x="1452" y="415"/>
                  </a:lnTo>
                  <a:lnTo>
                    <a:pt x="1453" y="418"/>
                  </a:lnTo>
                  <a:lnTo>
                    <a:pt x="1450" y="418"/>
                  </a:lnTo>
                  <a:lnTo>
                    <a:pt x="1450" y="419"/>
                  </a:lnTo>
                  <a:lnTo>
                    <a:pt x="1452" y="419"/>
                  </a:lnTo>
                  <a:lnTo>
                    <a:pt x="1455" y="419"/>
                  </a:lnTo>
                  <a:lnTo>
                    <a:pt x="1455" y="417"/>
                  </a:lnTo>
                  <a:lnTo>
                    <a:pt x="1459" y="419"/>
                  </a:lnTo>
                  <a:lnTo>
                    <a:pt x="1460" y="418"/>
                  </a:lnTo>
                  <a:lnTo>
                    <a:pt x="1462" y="419"/>
                  </a:lnTo>
                  <a:lnTo>
                    <a:pt x="1463" y="418"/>
                  </a:lnTo>
                  <a:lnTo>
                    <a:pt x="1463" y="419"/>
                  </a:lnTo>
                  <a:lnTo>
                    <a:pt x="1460" y="419"/>
                  </a:lnTo>
                  <a:lnTo>
                    <a:pt x="1460" y="421"/>
                  </a:lnTo>
                  <a:lnTo>
                    <a:pt x="1462" y="421"/>
                  </a:lnTo>
                  <a:lnTo>
                    <a:pt x="1466" y="419"/>
                  </a:lnTo>
                  <a:lnTo>
                    <a:pt x="1466" y="422"/>
                  </a:lnTo>
                  <a:lnTo>
                    <a:pt x="1463" y="422"/>
                  </a:lnTo>
                  <a:lnTo>
                    <a:pt x="1463" y="424"/>
                  </a:lnTo>
                  <a:lnTo>
                    <a:pt x="1465" y="424"/>
                  </a:lnTo>
                  <a:lnTo>
                    <a:pt x="1469" y="422"/>
                  </a:lnTo>
                  <a:lnTo>
                    <a:pt x="1468" y="427"/>
                  </a:lnTo>
                  <a:lnTo>
                    <a:pt x="1469" y="425"/>
                  </a:lnTo>
                  <a:lnTo>
                    <a:pt x="1471" y="425"/>
                  </a:lnTo>
                  <a:lnTo>
                    <a:pt x="1474" y="424"/>
                  </a:lnTo>
                  <a:lnTo>
                    <a:pt x="1479" y="424"/>
                  </a:lnTo>
                  <a:lnTo>
                    <a:pt x="1479" y="427"/>
                  </a:lnTo>
                  <a:lnTo>
                    <a:pt x="1476" y="428"/>
                  </a:lnTo>
                  <a:lnTo>
                    <a:pt x="1478" y="430"/>
                  </a:lnTo>
                  <a:lnTo>
                    <a:pt x="1479" y="430"/>
                  </a:lnTo>
                  <a:lnTo>
                    <a:pt x="1482" y="432"/>
                  </a:lnTo>
                  <a:lnTo>
                    <a:pt x="1484" y="432"/>
                  </a:lnTo>
                  <a:lnTo>
                    <a:pt x="1485" y="430"/>
                  </a:lnTo>
                  <a:lnTo>
                    <a:pt x="1487" y="431"/>
                  </a:lnTo>
                  <a:lnTo>
                    <a:pt x="1487" y="432"/>
                  </a:lnTo>
                  <a:lnTo>
                    <a:pt x="1484" y="435"/>
                  </a:lnTo>
                  <a:lnTo>
                    <a:pt x="1487" y="437"/>
                  </a:lnTo>
                  <a:lnTo>
                    <a:pt x="1492" y="432"/>
                  </a:lnTo>
                  <a:lnTo>
                    <a:pt x="1495" y="435"/>
                  </a:lnTo>
                  <a:lnTo>
                    <a:pt x="1495" y="432"/>
                  </a:lnTo>
                  <a:lnTo>
                    <a:pt x="1498" y="431"/>
                  </a:lnTo>
                  <a:lnTo>
                    <a:pt x="1498" y="431"/>
                  </a:lnTo>
                  <a:lnTo>
                    <a:pt x="1498" y="434"/>
                  </a:lnTo>
                  <a:lnTo>
                    <a:pt x="1502" y="430"/>
                  </a:lnTo>
                  <a:lnTo>
                    <a:pt x="1505" y="431"/>
                  </a:lnTo>
                  <a:lnTo>
                    <a:pt x="1504" y="435"/>
                  </a:lnTo>
                  <a:lnTo>
                    <a:pt x="1507" y="435"/>
                  </a:lnTo>
                  <a:lnTo>
                    <a:pt x="1507" y="431"/>
                  </a:lnTo>
                  <a:lnTo>
                    <a:pt x="1513" y="430"/>
                  </a:lnTo>
                  <a:lnTo>
                    <a:pt x="1513" y="434"/>
                  </a:lnTo>
                  <a:lnTo>
                    <a:pt x="1520" y="432"/>
                  </a:lnTo>
                  <a:lnTo>
                    <a:pt x="1521" y="431"/>
                  </a:lnTo>
                  <a:lnTo>
                    <a:pt x="1524" y="432"/>
                  </a:lnTo>
                  <a:lnTo>
                    <a:pt x="1527" y="435"/>
                  </a:lnTo>
                  <a:lnTo>
                    <a:pt x="1527" y="477"/>
                  </a:lnTo>
                  <a:lnTo>
                    <a:pt x="1527" y="512"/>
                  </a:lnTo>
                  <a:lnTo>
                    <a:pt x="1527" y="534"/>
                  </a:lnTo>
                  <a:lnTo>
                    <a:pt x="1527" y="560"/>
                  </a:lnTo>
                  <a:lnTo>
                    <a:pt x="1527" y="604"/>
                  </a:lnTo>
                  <a:lnTo>
                    <a:pt x="1527" y="630"/>
                  </a:lnTo>
                  <a:lnTo>
                    <a:pt x="1527" y="661"/>
                  </a:lnTo>
                  <a:lnTo>
                    <a:pt x="1530" y="661"/>
                  </a:lnTo>
                  <a:lnTo>
                    <a:pt x="1531" y="662"/>
                  </a:lnTo>
                  <a:lnTo>
                    <a:pt x="1534" y="668"/>
                  </a:lnTo>
                  <a:lnTo>
                    <a:pt x="1536" y="671"/>
                  </a:lnTo>
                  <a:lnTo>
                    <a:pt x="1540" y="672"/>
                  </a:lnTo>
                  <a:lnTo>
                    <a:pt x="1541" y="672"/>
                  </a:lnTo>
                  <a:lnTo>
                    <a:pt x="1541" y="675"/>
                  </a:lnTo>
                  <a:lnTo>
                    <a:pt x="1544" y="675"/>
                  </a:lnTo>
                  <a:lnTo>
                    <a:pt x="1544" y="678"/>
                  </a:lnTo>
                  <a:lnTo>
                    <a:pt x="1546" y="678"/>
                  </a:lnTo>
                  <a:lnTo>
                    <a:pt x="1547" y="681"/>
                  </a:lnTo>
                  <a:lnTo>
                    <a:pt x="1549" y="685"/>
                  </a:lnTo>
                  <a:lnTo>
                    <a:pt x="1552" y="688"/>
                  </a:lnTo>
                  <a:lnTo>
                    <a:pt x="1553" y="691"/>
                  </a:lnTo>
                  <a:lnTo>
                    <a:pt x="1552" y="695"/>
                  </a:lnTo>
                  <a:lnTo>
                    <a:pt x="1554" y="698"/>
                  </a:lnTo>
                  <a:lnTo>
                    <a:pt x="1554" y="701"/>
                  </a:lnTo>
                  <a:lnTo>
                    <a:pt x="1554" y="701"/>
                  </a:lnTo>
                  <a:lnTo>
                    <a:pt x="1557" y="701"/>
                  </a:lnTo>
                  <a:lnTo>
                    <a:pt x="1554" y="706"/>
                  </a:lnTo>
                  <a:lnTo>
                    <a:pt x="1554" y="708"/>
                  </a:lnTo>
                  <a:lnTo>
                    <a:pt x="1554" y="710"/>
                  </a:lnTo>
                  <a:lnTo>
                    <a:pt x="1553" y="714"/>
                  </a:lnTo>
                  <a:lnTo>
                    <a:pt x="1552" y="714"/>
                  </a:lnTo>
                  <a:lnTo>
                    <a:pt x="1552" y="719"/>
                  </a:lnTo>
                  <a:lnTo>
                    <a:pt x="1554" y="720"/>
                  </a:lnTo>
                  <a:lnTo>
                    <a:pt x="1554" y="723"/>
                  </a:lnTo>
                  <a:lnTo>
                    <a:pt x="1559" y="726"/>
                  </a:lnTo>
                  <a:lnTo>
                    <a:pt x="1560" y="726"/>
                  </a:lnTo>
                  <a:lnTo>
                    <a:pt x="1562" y="726"/>
                  </a:lnTo>
                  <a:lnTo>
                    <a:pt x="1565" y="727"/>
                  </a:lnTo>
                  <a:lnTo>
                    <a:pt x="1567" y="727"/>
                  </a:lnTo>
                  <a:lnTo>
                    <a:pt x="1566" y="732"/>
                  </a:lnTo>
                  <a:lnTo>
                    <a:pt x="1562" y="732"/>
                  </a:lnTo>
                  <a:lnTo>
                    <a:pt x="1562" y="733"/>
                  </a:lnTo>
                  <a:lnTo>
                    <a:pt x="1565" y="736"/>
                  </a:lnTo>
                  <a:lnTo>
                    <a:pt x="1569" y="736"/>
                  </a:lnTo>
                  <a:lnTo>
                    <a:pt x="1567" y="739"/>
                  </a:lnTo>
                  <a:lnTo>
                    <a:pt x="1569" y="740"/>
                  </a:lnTo>
                  <a:lnTo>
                    <a:pt x="1569" y="742"/>
                  </a:lnTo>
                  <a:lnTo>
                    <a:pt x="1569" y="743"/>
                  </a:lnTo>
                  <a:lnTo>
                    <a:pt x="1569" y="745"/>
                  </a:lnTo>
                  <a:lnTo>
                    <a:pt x="1572" y="745"/>
                  </a:lnTo>
                  <a:lnTo>
                    <a:pt x="1573" y="749"/>
                  </a:lnTo>
                  <a:lnTo>
                    <a:pt x="1576" y="749"/>
                  </a:lnTo>
                  <a:lnTo>
                    <a:pt x="1570" y="755"/>
                  </a:lnTo>
                  <a:lnTo>
                    <a:pt x="1570" y="758"/>
                  </a:lnTo>
                  <a:lnTo>
                    <a:pt x="1573" y="760"/>
                  </a:lnTo>
                  <a:lnTo>
                    <a:pt x="1575" y="760"/>
                  </a:lnTo>
                  <a:lnTo>
                    <a:pt x="1576" y="763"/>
                  </a:lnTo>
                  <a:lnTo>
                    <a:pt x="1578" y="762"/>
                  </a:lnTo>
                  <a:lnTo>
                    <a:pt x="1579" y="763"/>
                  </a:lnTo>
                  <a:lnTo>
                    <a:pt x="1579" y="768"/>
                  </a:lnTo>
                  <a:lnTo>
                    <a:pt x="1582" y="769"/>
                  </a:lnTo>
                  <a:lnTo>
                    <a:pt x="1580" y="773"/>
                  </a:lnTo>
                  <a:lnTo>
                    <a:pt x="1580" y="776"/>
                  </a:lnTo>
                  <a:lnTo>
                    <a:pt x="1583" y="778"/>
                  </a:lnTo>
                  <a:lnTo>
                    <a:pt x="1586" y="775"/>
                  </a:lnTo>
                  <a:lnTo>
                    <a:pt x="1589" y="775"/>
                  </a:lnTo>
                  <a:lnTo>
                    <a:pt x="1589" y="776"/>
                  </a:lnTo>
                  <a:lnTo>
                    <a:pt x="1588" y="776"/>
                  </a:lnTo>
                  <a:lnTo>
                    <a:pt x="1589" y="779"/>
                  </a:lnTo>
                  <a:lnTo>
                    <a:pt x="1586" y="779"/>
                  </a:lnTo>
                  <a:lnTo>
                    <a:pt x="1588" y="784"/>
                  </a:lnTo>
                  <a:lnTo>
                    <a:pt x="1589" y="784"/>
                  </a:lnTo>
                  <a:lnTo>
                    <a:pt x="1588" y="785"/>
                  </a:lnTo>
                  <a:lnTo>
                    <a:pt x="1585" y="786"/>
                  </a:lnTo>
                  <a:lnTo>
                    <a:pt x="1585" y="788"/>
                  </a:lnTo>
                  <a:lnTo>
                    <a:pt x="1588" y="788"/>
                  </a:lnTo>
                  <a:lnTo>
                    <a:pt x="1586" y="789"/>
                  </a:lnTo>
                  <a:lnTo>
                    <a:pt x="1591" y="791"/>
                  </a:lnTo>
                  <a:lnTo>
                    <a:pt x="1589" y="794"/>
                  </a:lnTo>
                  <a:lnTo>
                    <a:pt x="1592" y="797"/>
                  </a:lnTo>
                  <a:lnTo>
                    <a:pt x="1586" y="799"/>
                  </a:lnTo>
                  <a:lnTo>
                    <a:pt x="1585" y="799"/>
                  </a:lnTo>
                  <a:lnTo>
                    <a:pt x="1583" y="799"/>
                  </a:lnTo>
                  <a:lnTo>
                    <a:pt x="1583" y="802"/>
                  </a:lnTo>
                  <a:lnTo>
                    <a:pt x="1585" y="802"/>
                  </a:lnTo>
                  <a:lnTo>
                    <a:pt x="1583" y="805"/>
                  </a:lnTo>
                  <a:lnTo>
                    <a:pt x="1586" y="805"/>
                  </a:lnTo>
                  <a:lnTo>
                    <a:pt x="1588" y="808"/>
                  </a:lnTo>
                  <a:lnTo>
                    <a:pt x="1588" y="807"/>
                  </a:lnTo>
                  <a:lnTo>
                    <a:pt x="1589" y="811"/>
                  </a:lnTo>
                  <a:lnTo>
                    <a:pt x="1589" y="812"/>
                  </a:lnTo>
                  <a:lnTo>
                    <a:pt x="1586" y="812"/>
                  </a:lnTo>
                  <a:lnTo>
                    <a:pt x="1586" y="815"/>
                  </a:lnTo>
                  <a:lnTo>
                    <a:pt x="1585" y="815"/>
                  </a:lnTo>
                  <a:lnTo>
                    <a:pt x="1583" y="818"/>
                  </a:lnTo>
                  <a:lnTo>
                    <a:pt x="1585" y="820"/>
                  </a:lnTo>
                  <a:lnTo>
                    <a:pt x="1586" y="821"/>
                  </a:lnTo>
                  <a:lnTo>
                    <a:pt x="1585" y="824"/>
                  </a:lnTo>
                  <a:lnTo>
                    <a:pt x="1586" y="824"/>
                  </a:lnTo>
                  <a:lnTo>
                    <a:pt x="1586" y="825"/>
                  </a:lnTo>
                  <a:lnTo>
                    <a:pt x="1582" y="830"/>
                  </a:lnTo>
                  <a:lnTo>
                    <a:pt x="1582" y="834"/>
                  </a:lnTo>
                  <a:lnTo>
                    <a:pt x="1578" y="837"/>
                  </a:lnTo>
                  <a:lnTo>
                    <a:pt x="1579" y="840"/>
                  </a:lnTo>
                  <a:lnTo>
                    <a:pt x="1578" y="840"/>
                  </a:lnTo>
                  <a:lnTo>
                    <a:pt x="1579" y="843"/>
                  </a:lnTo>
                  <a:lnTo>
                    <a:pt x="1578" y="846"/>
                  </a:lnTo>
                  <a:lnTo>
                    <a:pt x="1573" y="847"/>
                  </a:lnTo>
                  <a:lnTo>
                    <a:pt x="1570" y="853"/>
                  </a:lnTo>
                  <a:lnTo>
                    <a:pt x="1569" y="853"/>
                  </a:lnTo>
                  <a:lnTo>
                    <a:pt x="1570" y="854"/>
                  </a:lnTo>
                  <a:lnTo>
                    <a:pt x="1569" y="856"/>
                  </a:lnTo>
                  <a:lnTo>
                    <a:pt x="1572" y="859"/>
                  </a:lnTo>
                  <a:lnTo>
                    <a:pt x="1569" y="859"/>
                  </a:lnTo>
                  <a:lnTo>
                    <a:pt x="1566" y="860"/>
                  </a:lnTo>
                  <a:lnTo>
                    <a:pt x="1566" y="863"/>
                  </a:lnTo>
                  <a:lnTo>
                    <a:pt x="1563" y="866"/>
                  </a:lnTo>
                  <a:lnTo>
                    <a:pt x="1567" y="869"/>
                  </a:lnTo>
                  <a:lnTo>
                    <a:pt x="1566" y="872"/>
                  </a:lnTo>
                  <a:lnTo>
                    <a:pt x="1567" y="873"/>
                  </a:lnTo>
                  <a:lnTo>
                    <a:pt x="1566" y="873"/>
                  </a:lnTo>
                  <a:lnTo>
                    <a:pt x="1569" y="876"/>
                  </a:lnTo>
                  <a:lnTo>
                    <a:pt x="1567" y="877"/>
                  </a:lnTo>
                  <a:lnTo>
                    <a:pt x="1569" y="880"/>
                  </a:lnTo>
                  <a:lnTo>
                    <a:pt x="1566" y="882"/>
                  </a:lnTo>
                  <a:lnTo>
                    <a:pt x="1563" y="885"/>
                  </a:lnTo>
                  <a:lnTo>
                    <a:pt x="1562" y="889"/>
                  </a:lnTo>
                  <a:lnTo>
                    <a:pt x="1562" y="890"/>
                  </a:lnTo>
                  <a:lnTo>
                    <a:pt x="1560" y="892"/>
                  </a:lnTo>
                  <a:lnTo>
                    <a:pt x="1560" y="895"/>
                  </a:lnTo>
                  <a:lnTo>
                    <a:pt x="1565" y="899"/>
                  </a:lnTo>
                  <a:lnTo>
                    <a:pt x="1567" y="901"/>
                  </a:lnTo>
                  <a:lnTo>
                    <a:pt x="1567" y="909"/>
                  </a:lnTo>
                  <a:lnTo>
                    <a:pt x="1566" y="911"/>
                  </a:lnTo>
                  <a:lnTo>
                    <a:pt x="1567" y="916"/>
                  </a:lnTo>
                  <a:lnTo>
                    <a:pt x="1569" y="918"/>
                  </a:lnTo>
                  <a:lnTo>
                    <a:pt x="1567" y="921"/>
                  </a:lnTo>
                  <a:lnTo>
                    <a:pt x="1570" y="921"/>
                  </a:lnTo>
                  <a:lnTo>
                    <a:pt x="1570" y="922"/>
                  </a:lnTo>
                  <a:lnTo>
                    <a:pt x="1569" y="922"/>
                  </a:lnTo>
                  <a:lnTo>
                    <a:pt x="1569" y="925"/>
                  </a:lnTo>
                  <a:lnTo>
                    <a:pt x="1567" y="927"/>
                  </a:lnTo>
                  <a:lnTo>
                    <a:pt x="1566" y="929"/>
                  </a:lnTo>
                  <a:lnTo>
                    <a:pt x="1566" y="934"/>
                  </a:lnTo>
                  <a:lnTo>
                    <a:pt x="1560" y="941"/>
                  </a:lnTo>
                  <a:lnTo>
                    <a:pt x="1549" y="944"/>
                  </a:lnTo>
                  <a:lnTo>
                    <a:pt x="1549" y="947"/>
                  </a:lnTo>
                  <a:lnTo>
                    <a:pt x="1537" y="967"/>
                  </a:lnTo>
                  <a:lnTo>
                    <a:pt x="1552" y="987"/>
                  </a:lnTo>
                  <a:lnTo>
                    <a:pt x="1524" y="987"/>
                  </a:lnTo>
                  <a:lnTo>
                    <a:pt x="1488" y="1003"/>
                  </a:lnTo>
                  <a:lnTo>
                    <a:pt x="1487" y="1005"/>
                  </a:lnTo>
                  <a:lnTo>
                    <a:pt x="1449" y="1020"/>
                  </a:lnTo>
                  <a:lnTo>
                    <a:pt x="1439" y="1031"/>
                  </a:lnTo>
                  <a:lnTo>
                    <a:pt x="1436" y="1028"/>
                  </a:lnTo>
                  <a:lnTo>
                    <a:pt x="1449" y="1015"/>
                  </a:lnTo>
                  <a:lnTo>
                    <a:pt x="1462" y="1007"/>
                  </a:lnTo>
                  <a:lnTo>
                    <a:pt x="1471" y="1009"/>
                  </a:lnTo>
                  <a:lnTo>
                    <a:pt x="1475" y="1005"/>
                  </a:lnTo>
                  <a:lnTo>
                    <a:pt x="1469" y="1006"/>
                  </a:lnTo>
                  <a:lnTo>
                    <a:pt x="1468" y="1005"/>
                  </a:lnTo>
                  <a:lnTo>
                    <a:pt x="1463" y="1000"/>
                  </a:lnTo>
                  <a:lnTo>
                    <a:pt x="1436" y="1006"/>
                  </a:lnTo>
                  <a:lnTo>
                    <a:pt x="1446" y="990"/>
                  </a:lnTo>
                  <a:lnTo>
                    <a:pt x="1447" y="976"/>
                  </a:lnTo>
                  <a:lnTo>
                    <a:pt x="1443" y="971"/>
                  </a:lnTo>
                  <a:lnTo>
                    <a:pt x="1432" y="976"/>
                  </a:lnTo>
                  <a:lnTo>
                    <a:pt x="1424" y="989"/>
                  </a:lnTo>
                  <a:lnTo>
                    <a:pt x="1419" y="986"/>
                  </a:lnTo>
                  <a:lnTo>
                    <a:pt x="1400" y="970"/>
                  </a:lnTo>
                  <a:lnTo>
                    <a:pt x="1406" y="983"/>
                  </a:lnTo>
                  <a:lnTo>
                    <a:pt x="1411" y="987"/>
                  </a:lnTo>
                  <a:lnTo>
                    <a:pt x="1408" y="1003"/>
                  </a:lnTo>
                  <a:lnTo>
                    <a:pt x="1421" y="1012"/>
                  </a:lnTo>
                  <a:lnTo>
                    <a:pt x="1413" y="1018"/>
                  </a:lnTo>
                  <a:lnTo>
                    <a:pt x="1417" y="1016"/>
                  </a:lnTo>
                  <a:lnTo>
                    <a:pt x="1416" y="1022"/>
                  </a:lnTo>
                  <a:lnTo>
                    <a:pt x="1421" y="1023"/>
                  </a:lnTo>
                  <a:lnTo>
                    <a:pt x="1420" y="1019"/>
                  </a:lnTo>
                  <a:lnTo>
                    <a:pt x="1424" y="1026"/>
                  </a:lnTo>
                  <a:lnTo>
                    <a:pt x="1433" y="1029"/>
                  </a:lnTo>
                  <a:lnTo>
                    <a:pt x="1424" y="1026"/>
                  </a:lnTo>
                  <a:lnTo>
                    <a:pt x="1423" y="1038"/>
                  </a:lnTo>
                  <a:lnTo>
                    <a:pt x="1417" y="1036"/>
                  </a:lnTo>
                  <a:lnTo>
                    <a:pt x="1403" y="1054"/>
                  </a:lnTo>
                  <a:lnTo>
                    <a:pt x="1391" y="1054"/>
                  </a:lnTo>
                  <a:lnTo>
                    <a:pt x="1391" y="1065"/>
                  </a:lnTo>
                  <a:lnTo>
                    <a:pt x="1387" y="1067"/>
                  </a:lnTo>
                  <a:lnTo>
                    <a:pt x="1381" y="1084"/>
                  </a:lnTo>
                  <a:lnTo>
                    <a:pt x="1346" y="1109"/>
                  </a:lnTo>
                  <a:lnTo>
                    <a:pt x="1328" y="1119"/>
                  </a:lnTo>
                  <a:lnTo>
                    <a:pt x="1329" y="1116"/>
                  </a:lnTo>
                  <a:lnTo>
                    <a:pt x="1316" y="1117"/>
                  </a:lnTo>
                  <a:lnTo>
                    <a:pt x="1297" y="1125"/>
                  </a:lnTo>
                  <a:lnTo>
                    <a:pt x="1294" y="1133"/>
                  </a:lnTo>
                  <a:lnTo>
                    <a:pt x="1326" y="1120"/>
                  </a:lnTo>
                  <a:lnTo>
                    <a:pt x="1264" y="1152"/>
                  </a:lnTo>
                  <a:lnTo>
                    <a:pt x="1290" y="1138"/>
                  </a:lnTo>
                  <a:lnTo>
                    <a:pt x="1291" y="1129"/>
                  </a:lnTo>
                  <a:lnTo>
                    <a:pt x="1261" y="1140"/>
                  </a:lnTo>
                  <a:lnTo>
                    <a:pt x="1261" y="1138"/>
                  </a:lnTo>
                  <a:lnTo>
                    <a:pt x="1270" y="1135"/>
                  </a:lnTo>
                  <a:lnTo>
                    <a:pt x="1260" y="1132"/>
                  </a:lnTo>
                  <a:lnTo>
                    <a:pt x="1271" y="1114"/>
                  </a:lnTo>
                  <a:lnTo>
                    <a:pt x="1264" y="1125"/>
                  </a:lnTo>
                  <a:lnTo>
                    <a:pt x="1255" y="1127"/>
                  </a:lnTo>
                  <a:lnTo>
                    <a:pt x="1257" y="1122"/>
                  </a:lnTo>
                  <a:lnTo>
                    <a:pt x="1250" y="1132"/>
                  </a:lnTo>
                  <a:lnTo>
                    <a:pt x="1245" y="1135"/>
                  </a:lnTo>
                  <a:lnTo>
                    <a:pt x="1242" y="1127"/>
                  </a:lnTo>
                  <a:lnTo>
                    <a:pt x="1242" y="1119"/>
                  </a:lnTo>
                  <a:lnTo>
                    <a:pt x="1238" y="1122"/>
                  </a:lnTo>
                  <a:lnTo>
                    <a:pt x="1235" y="1116"/>
                  </a:lnTo>
                  <a:lnTo>
                    <a:pt x="1237" y="1123"/>
                  </a:lnTo>
                  <a:lnTo>
                    <a:pt x="1241" y="1120"/>
                  </a:lnTo>
                  <a:lnTo>
                    <a:pt x="1239" y="1132"/>
                  </a:lnTo>
                  <a:lnTo>
                    <a:pt x="1244" y="1135"/>
                  </a:lnTo>
                  <a:lnTo>
                    <a:pt x="1229" y="1142"/>
                  </a:lnTo>
                  <a:lnTo>
                    <a:pt x="1237" y="1138"/>
                  </a:lnTo>
                  <a:lnTo>
                    <a:pt x="1235" y="1129"/>
                  </a:lnTo>
                  <a:lnTo>
                    <a:pt x="1231" y="1138"/>
                  </a:lnTo>
                  <a:lnTo>
                    <a:pt x="1228" y="1136"/>
                  </a:lnTo>
                  <a:lnTo>
                    <a:pt x="1228" y="1130"/>
                  </a:lnTo>
                  <a:lnTo>
                    <a:pt x="1221" y="1132"/>
                  </a:lnTo>
                  <a:lnTo>
                    <a:pt x="1221" y="1125"/>
                  </a:lnTo>
                  <a:lnTo>
                    <a:pt x="1221" y="1107"/>
                  </a:lnTo>
                  <a:lnTo>
                    <a:pt x="1219" y="1125"/>
                  </a:lnTo>
                  <a:lnTo>
                    <a:pt x="1218" y="1120"/>
                  </a:lnTo>
                  <a:lnTo>
                    <a:pt x="1211" y="1120"/>
                  </a:lnTo>
                  <a:lnTo>
                    <a:pt x="1209" y="1126"/>
                  </a:lnTo>
                  <a:lnTo>
                    <a:pt x="1216" y="1133"/>
                  </a:lnTo>
                  <a:lnTo>
                    <a:pt x="1215" y="1142"/>
                  </a:lnTo>
                  <a:lnTo>
                    <a:pt x="1221" y="1140"/>
                  </a:lnTo>
                  <a:lnTo>
                    <a:pt x="1231" y="1149"/>
                  </a:lnTo>
                  <a:lnTo>
                    <a:pt x="1221" y="1155"/>
                  </a:lnTo>
                  <a:lnTo>
                    <a:pt x="1226" y="1156"/>
                  </a:lnTo>
                  <a:lnTo>
                    <a:pt x="1232" y="1151"/>
                  </a:lnTo>
                  <a:lnTo>
                    <a:pt x="1242" y="1159"/>
                  </a:lnTo>
                  <a:lnTo>
                    <a:pt x="1209" y="1177"/>
                  </a:lnTo>
                  <a:lnTo>
                    <a:pt x="1205" y="1172"/>
                  </a:lnTo>
                  <a:lnTo>
                    <a:pt x="1205" y="1165"/>
                  </a:lnTo>
                  <a:lnTo>
                    <a:pt x="1200" y="1164"/>
                  </a:lnTo>
                  <a:lnTo>
                    <a:pt x="1195" y="1153"/>
                  </a:lnTo>
                  <a:lnTo>
                    <a:pt x="1190" y="1158"/>
                  </a:lnTo>
                  <a:lnTo>
                    <a:pt x="1195" y="1158"/>
                  </a:lnTo>
                  <a:lnTo>
                    <a:pt x="1198" y="1162"/>
                  </a:lnTo>
                  <a:lnTo>
                    <a:pt x="1196" y="1165"/>
                  </a:lnTo>
                  <a:lnTo>
                    <a:pt x="1186" y="1164"/>
                  </a:lnTo>
                  <a:lnTo>
                    <a:pt x="1195" y="1171"/>
                  </a:lnTo>
                  <a:lnTo>
                    <a:pt x="1195" y="1177"/>
                  </a:lnTo>
                  <a:lnTo>
                    <a:pt x="1193" y="1182"/>
                  </a:lnTo>
                  <a:lnTo>
                    <a:pt x="1195" y="1188"/>
                  </a:lnTo>
                  <a:lnTo>
                    <a:pt x="1192" y="1190"/>
                  </a:lnTo>
                  <a:lnTo>
                    <a:pt x="1174" y="1204"/>
                  </a:lnTo>
                  <a:lnTo>
                    <a:pt x="1179" y="1184"/>
                  </a:lnTo>
                  <a:lnTo>
                    <a:pt x="1172" y="1190"/>
                  </a:lnTo>
                  <a:lnTo>
                    <a:pt x="1176" y="1194"/>
                  </a:lnTo>
                  <a:lnTo>
                    <a:pt x="1172" y="1204"/>
                  </a:lnTo>
                  <a:lnTo>
                    <a:pt x="1164" y="1200"/>
                  </a:lnTo>
                  <a:lnTo>
                    <a:pt x="1166" y="1191"/>
                  </a:lnTo>
                  <a:lnTo>
                    <a:pt x="1153" y="1201"/>
                  </a:lnTo>
                  <a:lnTo>
                    <a:pt x="1151" y="1197"/>
                  </a:lnTo>
                  <a:lnTo>
                    <a:pt x="1148" y="1197"/>
                  </a:lnTo>
                  <a:lnTo>
                    <a:pt x="1150" y="1203"/>
                  </a:lnTo>
                  <a:lnTo>
                    <a:pt x="1137" y="1210"/>
                  </a:lnTo>
                  <a:lnTo>
                    <a:pt x="1140" y="1213"/>
                  </a:lnTo>
                  <a:lnTo>
                    <a:pt x="1135" y="1216"/>
                  </a:lnTo>
                  <a:lnTo>
                    <a:pt x="1140" y="1214"/>
                  </a:lnTo>
                  <a:lnTo>
                    <a:pt x="1154" y="1211"/>
                  </a:lnTo>
                  <a:lnTo>
                    <a:pt x="1166" y="1204"/>
                  </a:lnTo>
                  <a:lnTo>
                    <a:pt x="1166" y="1217"/>
                  </a:lnTo>
                  <a:lnTo>
                    <a:pt x="1154" y="1230"/>
                  </a:lnTo>
                  <a:lnTo>
                    <a:pt x="1144" y="1244"/>
                  </a:lnTo>
                  <a:lnTo>
                    <a:pt x="1138" y="1243"/>
                  </a:lnTo>
                  <a:lnTo>
                    <a:pt x="1143" y="1242"/>
                  </a:lnTo>
                  <a:lnTo>
                    <a:pt x="1134" y="1237"/>
                  </a:lnTo>
                  <a:lnTo>
                    <a:pt x="1125" y="1242"/>
                  </a:lnTo>
                  <a:lnTo>
                    <a:pt x="1127" y="1236"/>
                  </a:lnTo>
                  <a:lnTo>
                    <a:pt x="1111" y="1239"/>
                  </a:lnTo>
                  <a:lnTo>
                    <a:pt x="1108" y="1236"/>
                  </a:lnTo>
                  <a:lnTo>
                    <a:pt x="1105" y="1237"/>
                  </a:lnTo>
                  <a:lnTo>
                    <a:pt x="1108" y="1240"/>
                  </a:lnTo>
                  <a:lnTo>
                    <a:pt x="1111" y="1243"/>
                  </a:lnTo>
                  <a:lnTo>
                    <a:pt x="1121" y="1242"/>
                  </a:lnTo>
                  <a:lnTo>
                    <a:pt x="1121" y="1250"/>
                  </a:lnTo>
                  <a:lnTo>
                    <a:pt x="1130" y="1259"/>
                  </a:lnTo>
                  <a:lnTo>
                    <a:pt x="1127" y="1257"/>
                  </a:lnTo>
                  <a:lnTo>
                    <a:pt x="1130" y="1262"/>
                  </a:lnTo>
                  <a:lnTo>
                    <a:pt x="1125" y="1268"/>
                  </a:lnTo>
                  <a:lnTo>
                    <a:pt x="1120" y="1269"/>
                  </a:lnTo>
                  <a:lnTo>
                    <a:pt x="1127" y="1269"/>
                  </a:lnTo>
                  <a:lnTo>
                    <a:pt x="1131" y="1259"/>
                  </a:lnTo>
                  <a:lnTo>
                    <a:pt x="1138" y="1262"/>
                  </a:lnTo>
                  <a:lnTo>
                    <a:pt x="1128" y="1279"/>
                  </a:lnTo>
                  <a:lnTo>
                    <a:pt x="1118" y="1312"/>
                  </a:lnTo>
                  <a:lnTo>
                    <a:pt x="1108" y="1312"/>
                  </a:lnTo>
                  <a:lnTo>
                    <a:pt x="1107" y="1296"/>
                  </a:lnTo>
                  <a:lnTo>
                    <a:pt x="1105" y="1309"/>
                  </a:lnTo>
                  <a:lnTo>
                    <a:pt x="1096" y="1315"/>
                  </a:lnTo>
                  <a:lnTo>
                    <a:pt x="1078" y="1298"/>
                  </a:lnTo>
                  <a:lnTo>
                    <a:pt x="1086" y="1315"/>
                  </a:lnTo>
                  <a:lnTo>
                    <a:pt x="1073" y="1317"/>
                  </a:lnTo>
                  <a:lnTo>
                    <a:pt x="1102" y="1324"/>
                  </a:lnTo>
                  <a:lnTo>
                    <a:pt x="1117" y="1320"/>
                  </a:lnTo>
                  <a:lnTo>
                    <a:pt x="1108" y="1344"/>
                  </a:lnTo>
                  <a:lnTo>
                    <a:pt x="1111" y="1356"/>
                  </a:lnTo>
                  <a:lnTo>
                    <a:pt x="1099" y="1359"/>
                  </a:lnTo>
                  <a:lnTo>
                    <a:pt x="1101" y="1376"/>
                  </a:lnTo>
                  <a:lnTo>
                    <a:pt x="1108" y="1383"/>
                  </a:lnTo>
                  <a:lnTo>
                    <a:pt x="1114" y="1409"/>
                  </a:lnTo>
                  <a:lnTo>
                    <a:pt x="1117" y="1421"/>
                  </a:lnTo>
                  <a:lnTo>
                    <a:pt x="1111" y="1426"/>
                  </a:lnTo>
                  <a:lnTo>
                    <a:pt x="1118" y="1439"/>
                  </a:lnTo>
                  <a:lnTo>
                    <a:pt x="1124" y="1442"/>
                  </a:lnTo>
                  <a:lnTo>
                    <a:pt x="1125" y="1467"/>
                  </a:lnTo>
                  <a:lnTo>
                    <a:pt x="1138" y="1481"/>
                  </a:lnTo>
                  <a:lnTo>
                    <a:pt x="1135" y="1490"/>
                  </a:lnTo>
                  <a:lnTo>
                    <a:pt x="1143" y="1490"/>
                  </a:lnTo>
                  <a:lnTo>
                    <a:pt x="1147" y="1497"/>
                  </a:lnTo>
                  <a:lnTo>
                    <a:pt x="1131" y="1496"/>
                  </a:lnTo>
                  <a:lnTo>
                    <a:pt x="1131" y="1499"/>
                  </a:lnTo>
                  <a:lnTo>
                    <a:pt x="1122" y="1502"/>
                  </a:lnTo>
                  <a:lnTo>
                    <a:pt x="1121" y="1512"/>
                  </a:lnTo>
                  <a:lnTo>
                    <a:pt x="1115" y="1512"/>
                  </a:lnTo>
                  <a:lnTo>
                    <a:pt x="1096" y="1500"/>
                  </a:lnTo>
                  <a:lnTo>
                    <a:pt x="1099" y="1497"/>
                  </a:lnTo>
                  <a:lnTo>
                    <a:pt x="1093" y="1496"/>
                  </a:lnTo>
                  <a:lnTo>
                    <a:pt x="1091" y="1487"/>
                  </a:lnTo>
                  <a:lnTo>
                    <a:pt x="1063" y="1483"/>
                  </a:lnTo>
                  <a:lnTo>
                    <a:pt x="1043" y="1483"/>
                  </a:lnTo>
                  <a:lnTo>
                    <a:pt x="1039" y="1486"/>
                  </a:lnTo>
                  <a:lnTo>
                    <a:pt x="1037" y="1481"/>
                  </a:lnTo>
                  <a:lnTo>
                    <a:pt x="1023" y="1483"/>
                  </a:lnTo>
                  <a:lnTo>
                    <a:pt x="1013" y="1477"/>
                  </a:lnTo>
                  <a:lnTo>
                    <a:pt x="1014" y="1474"/>
                  </a:lnTo>
                  <a:lnTo>
                    <a:pt x="1013" y="1473"/>
                  </a:lnTo>
                  <a:lnTo>
                    <a:pt x="1008" y="1476"/>
                  </a:lnTo>
                  <a:lnTo>
                    <a:pt x="1005" y="1470"/>
                  </a:lnTo>
                  <a:lnTo>
                    <a:pt x="1001" y="1470"/>
                  </a:lnTo>
                  <a:lnTo>
                    <a:pt x="992" y="1461"/>
                  </a:lnTo>
                  <a:lnTo>
                    <a:pt x="988" y="1464"/>
                  </a:lnTo>
                  <a:lnTo>
                    <a:pt x="975" y="1455"/>
                  </a:lnTo>
                  <a:lnTo>
                    <a:pt x="965" y="1458"/>
                  </a:lnTo>
                  <a:lnTo>
                    <a:pt x="948" y="1441"/>
                  </a:lnTo>
                  <a:lnTo>
                    <a:pt x="937" y="1442"/>
                  </a:lnTo>
                  <a:lnTo>
                    <a:pt x="933" y="1438"/>
                  </a:lnTo>
                  <a:lnTo>
                    <a:pt x="913" y="1434"/>
                  </a:lnTo>
                  <a:lnTo>
                    <a:pt x="914" y="1425"/>
                  </a:lnTo>
                  <a:lnTo>
                    <a:pt x="906" y="1418"/>
                  </a:lnTo>
                  <a:lnTo>
                    <a:pt x="906" y="1412"/>
                  </a:lnTo>
                  <a:lnTo>
                    <a:pt x="891" y="1374"/>
                  </a:lnTo>
                  <a:lnTo>
                    <a:pt x="878" y="1363"/>
                  </a:lnTo>
                  <a:lnTo>
                    <a:pt x="878" y="1356"/>
                  </a:lnTo>
                  <a:lnTo>
                    <a:pt x="871" y="1351"/>
                  </a:lnTo>
                  <a:lnTo>
                    <a:pt x="874" y="1328"/>
                  </a:lnTo>
                  <a:lnTo>
                    <a:pt x="870" y="1320"/>
                  </a:lnTo>
                  <a:lnTo>
                    <a:pt x="861" y="1312"/>
                  </a:lnTo>
                  <a:lnTo>
                    <a:pt x="867" y="1289"/>
                  </a:lnTo>
                  <a:lnTo>
                    <a:pt x="862" y="1286"/>
                  </a:lnTo>
                  <a:lnTo>
                    <a:pt x="859" y="1272"/>
                  </a:lnTo>
                  <a:lnTo>
                    <a:pt x="839" y="1266"/>
                  </a:lnTo>
                  <a:lnTo>
                    <a:pt x="828" y="1249"/>
                  </a:lnTo>
                  <a:lnTo>
                    <a:pt x="820" y="1247"/>
                  </a:lnTo>
                  <a:lnTo>
                    <a:pt x="812" y="1221"/>
                  </a:lnTo>
                  <a:lnTo>
                    <a:pt x="806" y="1218"/>
                  </a:lnTo>
                  <a:lnTo>
                    <a:pt x="793" y="1198"/>
                  </a:lnTo>
                  <a:lnTo>
                    <a:pt x="779" y="1191"/>
                  </a:lnTo>
                  <a:lnTo>
                    <a:pt x="779" y="1185"/>
                  </a:lnTo>
                  <a:lnTo>
                    <a:pt x="768" y="1181"/>
                  </a:lnTo>
                  <a:lnTo>
                    <a:pt x="770" y="1175"/>
                  </a:lnTo>
                  <a:lnTo>
                    <a:pt x="763" y="1165"/>
                  </a:lnTo>
                  <a:lnTo>
                    <a:pt x="760" y="1153"/>
                  </a:lnTo>
                  <a:lnTo>
                    <a:pt x="763" y="1151"/>
                  </a:lnTo>
                  <a:lnTo>
                    <a:pt x="754" y="1145"/>
                  </a:lnTo>
                  <a:lnTo>
                    <a:pt x="757" y="1138"/>
                  </a:lnTo>
                  <a:lnTo>
                    <a:pt x="745" y="1129"/>
                  </a:lnTo>
                  <a:lnTo>
                    <a:pt x="734" y="1096"/>
                  </a:lnTo>
                  <a:lnTo>
                    <a:pt x="726" y="1093"/>
                  </a:lnTo>
                  <a:lnTo>
                    <a:pt x="724" y="1070"/>
                  </a:lnTo>
                  <a:lnTo>
                    <a:pt x="712" y="1058"/>
                  </a:lnTo>
                  <a:lnTo>
                    <a:pt x="709" y="1048"/>
                  </a:lnTo>
                  <a:lnTo>
                    <a:pt x="683" y="1029"/>
                  </a:lnTo>
                  <a:lnTo>
                    <a:pt x="676" y="1016"/>
                  </a:lnTo>
                  <a:lnTo>
                    <a:pt x="653" y="1007"/>
                  </a:lnTo>
                  <a:lnTo>
                    <a:pt x="653" y="994"/>
                  </a:lnTo>
                  <a:lnTo>
                    <a:pt x="647" y="1000"/>
                  </a:lnTo>
                  <a:lnTo>
                    <a:pt x="647" y="990"/>
                  </a:lnTo>
                  <a:lnTo>
                    <a:pt x="640" y="990"/>
                  </a:lnTo>
                  <a:lnTo>
                    <a:pt x="634" y="977"/>
                  </a:lnTo>
                  <a:lnTo>
                    <a:pt x="635" y="974"/>
                  </a:lnTo>
                  <a:lnTo>
                    <a:pt x="630" y="976"/>
                  </a:lnTo>
                  <a:lnTo>
                    <a:pt x="627" y="971"/>
                  </a:lnTo>
                  <a:lnTo>
                    <a:pt x="618" y="976"/>
                  </a:lnTo>
                  <a:lnTo>
                    <a:pt x="618" y="968"/>
                  </a:lnTo>
                  <a:lnTo>
                    <a:pt x="614" y="974"/>
                  </a:lnTo>
                  <a:lnTo>
                    <a:pt x="607" y="976"/>
                  </a:lnTo>
                  <a:lnTo>
                    <a:pt x="592" y="971"/>
                  </a:lnTo>
                  <a:lnTo>
                    <a:pt x="586" y="973"/>
                  </a:lnTo>
                  <a:lnTo>
                    <a:pt x="585" y="968"/>
                  </a:lnTo>
                  <a:lnTo>
                    <a:pt x="572" y="971"/>
                  </a:lnTo>
                  <a:lnTo>
                    <a:pt x="566" y="967"/>
                  </a:lnTo>
                  <a:lnTo>
                    <a:pt x="555" y="973"/>
                  </a:lnTo>
                  <a:lnTo>
                    <a:pt x="524" y="958"/>
                  </a:lnTo>
                  <a:lnTo>
                    <a:pt x="518" y="964"/>
                  </a:lnTo>
                  <a:lnTo>
                    <a:pt x="517" y="974"/>
                  </a:lnTo>
                  <a:lnTo>
                    <a:pt x="503" y="973"/>
                  </a:lnTo>
                  <a:lnTo>
                    <a:pt x="495" y="977"/>
                  </a:lnTo>
                  <a:lnTo>
                    <a:pt x="492" y="973"/>
                  </a:lnTo>
                  <a:lnTo>
                    <a:pt x="485" y="980"/>
                  </a:lnTo>
                  <a:lnTo>
                    <a:pt x="481" y="977"/>
                  </a:lnTo>
                  <a:lnTo>
                    <a:pt x="465" y="1007"/>
                  </a:lnTo>
                  <a:lnTo>
                    <a:pt x="464" y="1025"/>
                  </a:lnTo>
                  <a:lnTo>
                    <a:pt x="456" y="1032"/>
                  </a:lnTo>
                  <a:lnTo>
                    <a:pt x="453" y="1044"/>
                  </a:lnTo>
                  <a:lnTo>
                    <a:pt x="458" y="1049"/>
                  </a:lnTo>
                  <a:lnTo>
                    <a:pt x="443" y="1055"/>
                  </a:lnTo>
                  <a:lnTo>
                    <a:pt x="423" y="1084"/>
                  </a:lnTo>
                  <a:lnTo>
                    <a:pt x="410" y="1080"/>
                  </a:lnTo>
                  <a:lnTo>
                    <a:pt x="407" y="1083"/>
                  </a:lnTo>
                  <a:lnTo>
                    <a:pt x="401" y="1074"/>
                  </a:lnTo>
                  <a:lnTo>
                    <a:pt x="396" y="1077"/>
                  </a:lnTo>
                  <a:lnTo>
                    <a:pt x="384" y="1071"/>
                  </a:lnTo>
                  <a:lnTo>
                    <a:pt x="378" y="1061"/>
                  </a:lnTo>
                  <a:lnTo>
                    <a:pt x="355" y="1055"/>
                  </a:lnTo>
                  <a:lnTo>
                    <a:pt x="352" y="1049"/>
                  </a:lnTo>
                  <a:lnTo>
                    <a:pt x="346" y="1049"/>
                  </a:lnTo>
                  <a:lnTo>
                    <a:pt x="349" y="1042"/>
                  </a:lnTo>
                  <a:lnTo>
                    <a:pt x="346" y="1044"/>
                  </a:lnTo>
                  <a:lnTo>
                    <a:pt x="315" y="1036"/>
                  </a:lnTo>
                  <a:lnTo>
                    <a:pt x="300" y="1026"/>
                  </a:lnTo>
                  <a:lnTo>
                    <a:pt x="296" y="1015"/>
                  </a:lnTo>
                  <a:lnTo>
                    <a:pt x="274" y="1005"/>
                  </a:lnTo>
                  <a:lnTo>
                    <a:pt x="255" y="987"/>
                  </a:lnTo>
                  <a:lnTo>
                    <a:pt x="251" y="968"/>
                  </a:lnTo>
                  <a:lnTo>
                    <a:pt x="240" y="955"/>
                  </a:lnTo>
                  <a:lnTo>
                    <a:pt x="237" y="934"/>
                  </a:lnTo>
                  <a:lnTo>
                    <a:pt x="240" y="921"/>
                  </a:lnTo>
                  <a:lnTo>
                    <a:pt x="235" y="909"/>
                  </a:lnTo>
                  <a:lnTo>
                    <a:pt x="222" y="893"/>
                  </a:lnTo>
                  <a:lnTo>
                    <a:pt x="224" y="889"/>
                  </a:lnTo>
                  <a:lnTo>
                    <a:pt x="218" y="888"/>
                  </a:lnTo>
                  <a:lnTo>
                    <a:pt x="212" y="862"/>
                  </a:lnTo>
                  <a:lnTo>
                    <a:pt x="201" y="853"/>
                  </a:lnTo>
                  <a:lnTo>
                    <a:pt x="201" y="846"/>
                  </a:lnTo>
                  <a:lnTo>
                    <a:pt x="192" y="846"/>
                  </a:lnTo>
                  <a:lnTo>
                    <a:pt x="173" y="828"/>
                  </a:lnTo>
                  <a:lnTo>
                    <a:pt x="169" y="830"/>
                  </a:lnTo>
                  <a:lnTo>
                    <a:pt x="164" y="825"/>
                  </a:lnTo>
                  <a:lnTo>
                    <a:pt x="162" y="827"/>
                  </a:lnTo>
                  <a:lnTo>
                    <a:pt x="153" y="823"/>
                  </a:lnTo>
                  <a:lnTo>
                    <a:pt x="150" y="815"/>
                  </a:lnTo>
                  <a:lnTo>
                    <a:pt x="133" y="802"/>
                  </a:lnTo>
                  <a:lnTo>
                    <a:pt x="127" y="789"/>
                  </a:lnTo>
                  <a:lnTo>
                    <a:pt x="107" y="778"/>
                  </a:lnTo>
                  <a:lnTo>
                    <a:pt x="79" y="746"/>
                  </a:lnTo>
                  <a:close/>
                  <a:moveTo>
                    <a:pt x="1133" y="1409"/>
                  </a:moveTo>
                  <a:lnTo>
                    <a:pt x="1125" y="1395"/>
                  </a:lnTo>
                  <a:lnTo>
                    <a:pt x="1122" y="1380"/>
                  </a:lnTo>
                  <a:lnTo>
                    <a:pt x="1121" y="1366"/>
                  </a:lnTo>
                  <a:lnTo>
                    <a:pt x="1120" y="1340"/>
                  </a:lnTo>
                  <a:lnTo>
                    <a:pt x="1121" y="1328"/>
                  </a:lnTo>
                  <a:lnTo>
                    <a:pt x="1122" y="1328"/>
                  </a:lnTo>
                  <a:lnTo>
                    <a:pt x="1121" y="1343"/>
                  </a:lnTo>
                  <a:lnTo>
                    <a:pt x="1122" y="1363"/>
                  </a:lnTo>
                  <a:lnTo>
                    <a:pt x="1125" y="1382"/>
                  </a:lnTo>
                  <a:lnTo>
                    <a:pt x="1133" y="1409"/>
                  </a:lnTo>
                  <a:lnTo>
                    <a:pt x="1140" y="1435"/>
                  </a:lnTo>
                  <a:lnTo>
                    <a:pt x="1144" y="1455"/>
                  </a:lnTo>
                  <a:lnTo>
                    <a:pt x="1147" y="1480"/>
                  </a:lnTo>
                  <a:lnTo>
                    <a:pt x="1147" y="1481"/>
                  </a:lnTo>
                  <a:lnTo>
                    <a:pt x="1143" y="1457"/>
                  </a:lnTo>
                  <a:lnTo>
                    <a:pt x="1141" y="1444"/>
                  </a:lnTo>
                  <a:lnTo>
                    <a:pt x="1138" y="1434"/>
                  </a:lnTo>
                  <a:lnTo>
                    <a:pt x="1135" y="1426"/>
                  </a:lnTo>
                  <a:lnTo>
                    <a:pt x="1134" y="1418"/>
                  </a:lnTo>
                  <a:lnTo>
                    <a:pt x="1133" y="1409"/>
                  </a:lnTo>
                  <a:close/>
                  <a:moveTo>
                    <a:pt x="1125" y="1317"/>
                  </a:moveTo>
                  <a:lnTo>
                    <a:pt x="1122" y="1327"/>
                  </a:lnTo>
                  <a:lnTo>
                    <a:pt x="1122" y="1317"/>
                  </a:lnTo>
                  <a:lnTo>
                    <a:pt x="1128" y="1295"/>
                  </a:lnTo>
                  <a:lnTo>
                    <a:pt x="1138" y="1276"/>
                  </a:lnTo>
                  <a:lnTo>
                    <a:pt x="1137" y="1266"/>
                  </a:lnTo>
                  <a:lnTo>
                    <a:pt x="1144" y="1272"/>
                  </a:lnTo>
                  <a:lnTo>
                    <a:pt x="1148" y="1259"/>
                  </a:lnTo>
                  <a:lnTo>
                    <a:pt x="1160" y="1244"/>
                  </a:lnTo>
                  <a:lnTo>
                    <a:pt x="1154" y="1244"/>
                  </a:lnTo>
                  <a:lnTo>
                    <a:pt x="1161" y="1243"/>
                  </a:lnTo>
                  <a:lnTo>
                    <a:pt x="1141" y="1278"/>
                  </a:lnTo>
                  <a:lnTo>
                    <a:pt x="1125" y="1317"/>
                  </a:lnTo>
                  <a:close/>
                  <a:moveTo>
                    <a:pt x="1176" y="1213"/>
                  </a:moveTo>
                  <a:lnTo>
                    <a:pt x="1185" y="1201"/>
                  </a:lnTo>
                  <a:lnTo>
                    <a:pt x="1187" y="1205"/>
                  </a:lnTo>
                  <a:lnTo>
                    <a:pt x="1186" y="1213"/>
                  </a:lnTo>
                  <a:lnTo>
                    <a:pt x="1163" y="1242"/>
                  </a:lnTo>
                  <a:lnTo>
                    <a:pt x="1166" y="1231"/>
                  </a:lnTo>
                  <a:lnTo>
                    <a:pt x="1174" y="1221"/>
                  </a:lnTo>
                  <a:lnTo>
                    <a:pt x="1172" y="1218"/>
                  </a:lnTo>
                  <a:lnTo>
                    <a:pt x="1176" y="1213"/>
                  </a:lnTo>
                  <a:close/>
                  <a:moveTo>
                    <a:pt x="1241" y="1172"/>
                  </a:moveTo>
                  <a:lnTo>
                    <a:pt x="1189" y="1210"/>
                  </a:lnTo>
                  <a:lnTo>
                    <a:pt x="1192" y="1195"/>
                  </a:lnTo>
                  <a:lnTo>
                    <a:pt x="1200" y="1194"/>
                  </a:lnTo>
                  <a:lnTo>
                    <a:pt x="1225" y="1175"/>
                  </a:lnTo>
                  <a:lnTo>
                    <a:pt x="1234" y="1174"/>
                  </a:lnTo>
                  <a:lnTo>
                    <a:pt x="1238" y="1165"/>
                  </a:lnTo>
                  <a:lnTo>
                    <a:pt x="1241" y="1172"/>
                  </a:lnTo>
                  <a:close/>
                  <a:moveTo>
                    <a:pt x="1421" y="1045"/>
                  </a:moveTo>
                  <a:lnTo>
                    <a:pt x="1439" y="1033"/>
                  </a:lnTo>
                  <a:lnTo>
                    <a:pt x="1442" y="1036"/>
                  </a:lnTo>
                  <a:lnTo>
                    <a:pt x="1398" y="1068"/>
                  </a:lnTo>
                  <a:lnTo>
                    <a:pt x="1421" y="1045"/>
                  </a:lnTo>
                  <a:close/>
                </a:path>
              </a:pathLst>
            </a:custGeom>
            <a:solidFill>
              <a:srgbClr val="FFFFFF"/>
            </a:solidFill>
            <a:ln w="16510">
              <a:solidFill>
                <a:srgbClr val="0080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Rectangle 100">
              <a:extLst>
                <a:ext uri="{FF2B5EF4-FFF2-40B4-BE49-F238E27FC236}">
                  <a16:creationId xmlns:a16="http://schemas.microsoft.com/office/drawing/2014/main" id="{741ABBAA-10A6-4B32-B8EE-261A99A44025}"/>
                </a:ext>
              </a:extLst>
            </p:cNvPr>
            <p:cNvSpPr>
              <a:spLocks noChangeArrowheads="1"/>
            </p:cNvSpPr>
            <p:nvPr/>
          </p:nvSpPr>
          <p:spPr bwMode="auto">
            <a:xfrm>
              <a:off x="2404110" y="3225800"/>
              <a:ext cx="6540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TX</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2" name="Freeform 97">
              <a:extLst>
                <a:ext uri="{FF2B5EF4-FFF2-40B4-BE49-F238E27FC236}">
                  <a16:creationId xmlns:a16="http://schemas.microsoft.com/office/drawing/2014/main" id="{314FB417-A7D0-4F8A-86E8-903A27494E21}"/>
                </a:ext>
              </a:extLst>
            </p:cNvPr>
            <p:cNvSpPr>
              <a:spLocks/>
            </p:cNvSpPr>
            <p:nvPr/>
          </p:nvSpPr>
          <p:spPr bwMode="auto">
            <a:xfrm>
              <a:off x="3351530" y="2417445"/>
              <a:ext cx="381635" cy="325755"/>
            </a:xfrm>
            <a:custGeom>
              <a:avLst/>
              <a:gdLst>
                <a:gd name="T0" fmla="*/ 18 w 601"/>
                <a:gd name="T1" fmla="*/ 127 h 513"/>
                <a:gd name="T2" fmla="*/ 65 w 601"/>
                <a:gd name="T3" fmla="*/ 0 h 513"/>
                <a:gd name="T4" fmla="*/ 223 w 601"/>
                <a:gd name="T5" fmla="*/ 0 h 513"/>
                <a:gd name="T6" fmla="*/ 387 w 601"/>
                <a:gd name="T7" fmla="*/ 0 h 513"/>
                <a:gd name="T8" fmla="*/ 542 w 601"/>
                <a:gd name="T9" fmla="*/ 4 h 513"/>
                <a:gd name="T10" fmla="*/ 552 w 601"/>
                <a:gd name="T11" fmla="*/ 19 h 513"/>
                <a:gd name="T12" fmla="*/ 539 w 601"/>
                <a:gd name="T13" fmla="*/ 45 h 513"/>
                <a:gd name="T14" fmla="*/ 520 w 601"/>
                <a:gd name="T15" fmla="*/ 61 h 513"/>
                <a:gd name="T16" fmla="*/ 600 w 601"/>
                <a:gd name="T17" fmla="*/ 82 h 513"/>
                <a:gd name="T18" fmla="*/ 587 w 601"/>
                <a:gd name="T19" fmla="*/ 90 h 513"/>
                <a:gd name="T20" fmla="*/ 588 w 601"/>
                <a:gd name="T21" fmla="*/ 101 h 513"/>
                <a:gd name="T22" fmla="*/ 565 w 601"/>
                <a:gd name="T23" fmla="*/ 113 h 513"/>
                <a:gd name="T24" fmla="*/ 577 w 601"/>
                <a:gd name="T25" fmla="*/ 127 h 513"/>
                <a:gd name="T26" fmla="*/ 567 w 601"/>
                <a:gd name="T27" fmla="*/ 144 h 513"/>
                <a:gd name="T28" fmla="*/ 554 w 601"/>
                <a:gd name="T29" fmla="*/ 146 h 513"/>
                <a:gd name="T30" fmla="*/ 549 w 601"/>
                <a:gd name="T31" fmla="*/ 152 h 513"/>
                <a:gd name="T32" fmla="*/ 542 w 601"/>
                <a:gd name="T33" fmla="*/ 162 h 513"/>
                <a:gd name="T34" fmla="*/ 546 w 601"/>
                <a:gd name="T35" fmla="*/ 172 h 513"/>
                <a:gd name="T36" fmla="*/ 548 w 601"/>
                <a:gd name="T37" fmla="*/ 185 h 513"/>
                <a:gd name="T38" fmla="*/ 542 w 601"/>
                <a:gd name="T39" fmla="*/ 202 h 513"/>
                <a:gd name="T40" fmla="*/ 522 w 601"/>
                <a:gd name="T41" fmla="*/ 223 h 513"/>
                <a:gd name="T42" fmla="*/ 523 w 601"/>
                <a:gd name="T43" fmla="*/ 240 h 513"/>
                <a:gd name="T44" fmla="*/ 507 w 601"/>
                <a:gd name="T45" fmla="*/ 247 h 513"/>
                <a:gd name="T46" fmla="*/ 504 w 601"/>
                <a:gd name="T47" fmla="*/ 249 h 513"/>
                <a:gd name="T48" fmla="*/ 496 w 601"/>
                <a:gd name="T49" fmla="*/ 260 h 513"/>
                <a:gd name="T50" fmla="*/ 494 w 601"/>
                <a:gd name="T51" fmla="*/ 264 h 513"/>
                <a:gd name="T52" fmla="*/ 493 w 601"/>
                <a:gd name="T53" fmla="*/ 275 h 513"/>
                <a:gd name="T54" fmla="*/ 494 w 601"/>
                <a:gd name="T55" fmla="*/ 288 h 513"/>
                <a:gd name="T56" fmla="*/ 489 w 601"/>
                <a:gd name="T57" fmla="*/ 306 h 513"/>
                <a:gd name="T58" fmla="*/ 476 w 601"/>
                <a:gd name="T59" fmla="*/ 316 h 513"/>
                <a:gd name="T60" fmla="*/ 463 w 601"/>
                <a:gd name="T61" fmla="*/ 325 h 513"/>
                <a:gd name="T62" fmla="*/ 445 w 601"/>
                <a:gd name="T63" fmla="*/ 335 h 513"/>
                <a:gd name="T64" fmla="*/ 447 w 601"/>
                <a:gd name="T65" fmla="*/ 342 h 513"/>
                <a:gd name="T66" fmla="*/ 444 w 601"/>
                <a:gd name="T67" fmla="*/ 364 h 513"/>
                <a:gd name="T68" fmla="*/ 438 w 601"/>
                <a:gd name="T69" fmla="*/ 374 h 513"/>
                <a:gd name="T70" fmla="*/ 435 w 601"/>
                <a:gd name="T71" fmla="*/ 379 h 513"/>
                <a:gd name="T72" fmla="*/ 438 w 601"/>
                <a:gd name="T73" fmla="*/ 403 h 513"/>
                <a:gd name="T74" fmla="*/ 421 w 601"/>
                <a:gd name="T75" fmla="*/ 403 h 513"/>
                <a:gd name="T76" fmla="*/ 434 w 601"/>
                <a:gd name="T77" fmla="*/ 416 h 513"/>
                <a:gd name="T78" fmla="*/ 413 w 601"/>
                <a:gd name="T79" fmla="*/ 418 h 513"/>
                <a:gd name="T80" fmla="*/ 411 w 601"/>
                <a:gd name="T81" fmla="*/ 433 h 513"/>
                <a:gd name="T82" fmla="*/ 411 w 601"/>
                <a:gd name="T83" fmla="*/ 448 h 513"/>
                <a:gd name="T84" fmla="*/ 422 w 601"/>
                <a:gd name="T85" fmla="*/ 444 h 513"/>
                <a:gd name="T86" fmla="*/ 415 w 601"/>
                <a:gd name="T87" fmla="*/ 458 h 513"/>
                <a:gd name="T88" fmla="*/ 431 w 601"/>
                <a:gd name="T89" fmla="*/ 452 h 513"/>
                <a:gd name="T90" fmla="*/ 425 w 601"/>
                <a:gd name="T91" fmla="*/ 478 h 513"/>
                <a:gd name="T92" fmla="*/ 428 w 601"/>
                <a:gd name="T93" fmla="*/ 491 h 513"/>
                <a:gd name="T94" fmla="*/ 419 w 601"/>
                <a:gd name="T95" fmla="*/ 501 h 513"/>
                <a:gd name="T96" fmla="*/ 406 w 601"/>
                <a:gd name="T97" fmla="*/ 513 h 513"/>
                <a:gd name="T98" fmla="*/ 168 w 601"/>
                <a:gd name="T99" fmla="*/ 511 h 513"/>
                <a:gd name="T100" fmla="*/ 70 w 601"/>
                <a:gd name="T101" fmla="*/ 433 h 513"/>
                <a:gd name="T102" fmla="*/ 49 w 601"/>
                <a:gd name="T103" fmla="*/ 431 h 513"/>
                <a:gd name="T104" fmla="*/ 41 w 601"/>
                <a:gd name="T105" fmla="*/ 431 h 513"/>
                <a:gd name="T106" fmla="*/ 26 w 601"/>
                <a:gd name="T107" fmla="*/ 433 h 513"/>
                <a:gd name="T108" fmla="*/ 22 w 601"/>
                <a:gd name="T109" fmla="*/ 428 h 513"/>
                <a:gd name="T110" fmla="*/ 18 w 601"/>
                <a:gd name="T111" fmla="*/ 379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01" h="513">
                  <a:moveTo>
                    <a:pt x="19" y="341"/>
                  </a:moveTo>
                  <a:lnTo>
                    <a:pt x="19" y="295"/>
                  </a:lnTo>
                  <a:lnTo>
                    <a:pt x="20" y="262"/>
                  </a:lnTo>
                  <a:lnTo>
                    <a:pt x="22" y="233"/>
                  </a:lnTo>
                  <a:lnTo>
                    <a:pt x="22" y="163"/>
                  </a:lnTo>
                  <a:lnTo>
                    <a:pt x="18" y="127"/>
                  </a:lnTo>
                  <a:lnTo>
                    <a:pt x="16" y="110"/>
                  </a:lnTo>
                  <a:lnTo>
                    <a:pt x="9" y="58"/>
                  </a:lnTo>
                  <a:lnTo>
                    <a:pt x="7" y="49"/>
                  </a:lnTo>
                  <a:lnTo>
                    <a:pt x="0" y="1"/>
                  </a:lnTo>
                  <a:lnTo>
                    <a:pt x="0" y="0"/>
                  </a:lnTo>
                  <a:lnTo>
                    <a:pt x="65" y="0"/>
                  </a:lnTo>
                  <a:lnTo>
                    <a:pt x="91" y="0"/>
                  </a:lnTo>
                  <a:lnTo>
                    <a:pt x="123" y="0"/>
                  </a:lnTo>
                  <a:lnTo>
                    <a:pt x="156" y="0"/>
                  </a:lnTo>
                  <a:lnTo>
                    <a:pt x="159" y="0"/>
                  </a:lnTo>
                  <a:lnTo>
                    <a:pt x="214" y="0"/>
                  </a:lnTo>
                  <a:lnTo>
                    <a:pt x="223" y="0"/>
                  </a:lnTo>
                  <a:lnTo>
                    <a:pt x="253" y="0"/>
                  </a:lnTo>
                  <a:lnTo>
                    <a:pt x="299" y="0"/>
                  </a:lnTo>
                  <a:lnTo>
                    <a:pt x="301" y="0"/>
                  </a:lnTo>
                  <a:lnTo>
                    <a:pt x="354" y="0"/>
                  </a:lnTo>
                  <a:lnTo>
                    <a:pt x="383" y="0"/>
                  </a:lnTo>
                  <a:lnTo>
                    <a:pt x="387" y="0"/>
                  </a:lnTo>
                  <a:lnTo>
                    <a:pt x="422" y="0"/>
                  </a:lnTo>
                  <a:lnTo>
                    <a:pt x="461" y="0"/>
                  </a:lnTo>
                  <a:lnTo>
                    <a:pt x="489" y="0"/>
                  </a:lnTo>
                  <a:lnTo>
                    <a:pt x="532" y="0"/>
                  </a:lnTo>
                  <a:lnTo>
                    <a:pt x="541" y="0"/>
                  </a:lnTo>
                  <a:lnTo>
                    <a:pt x="542" y="4"/>
                  </a:lnTo>
                  <a:lnTo>
                    <a:pt x="545" y="6"/>
                  </a:lnTo>
                  <a:lnTo>
                    <a:pt x="543" y="10"/>
                  </a:lnTo>
                  <a:lnTo>
                    <a:pt x="545" y="13"/>
                  </a:lnTo>
                  <a:lnTo>
                    <a:pt x="549" y="14"/>
                  </a:lnTo>
                  <a:lnTo>
                    <a:pt x="552" y="16"/>
                  </a:lnTo>
                  <a:lnTo>
                    <a:pt x="552" y="19"/>
                  </a:lnTo>
                  <a:lnTo>
                    <a:pt x="551" y="25"/>
                  </a:lnTo>
                  <a:lnTo>
                    <a:pt x="552" y="29"/>
                  </a:lnTo>
                  <a:lnTo>
                    <a:pt x="551" y="33"/>
                  </a:lnTo>
                  <a:lnTo>
                    <a:pt x="545" y="35"/>
                  </a:lnTo>
                  <a:lnTo>
                    <a:pt x="543" y="42"/>
                  </a:lnTo>
                  <a:lnTo>
                    <a:pt x="539" y="45"/>
                  </a:lnTo>
                  <a:lnTo>
                    <a:pt x="532" y="48"/>
                  </a:lnTo>
                  <a:lnTo>
                    <a:pt x="530" y="49"/>
                  </a:lnTo>
                  <a:lnTo>
                    <a:pt x="530" y="53"/>
                  </a:lnTo>
                  <a:lnTo>
                    <a:pt x="526" y="56"/>
                  </a:lnTo>
                  <a:lnTo>
                    <a:pt x="525" y="56"/>
                  </a:lnTo>
                  <a:lnTo>
                    <a:pt x="520" y="61"/>
                  </a:lnTo>
                  <a:lnTo>
                    <a:pt x="513" y="75"/>
                  </a:lnTo>
                  <a:lnTo>
                    <a:pt x="525" y="75"/>
                  </a:lnTo>
                  <a:lnTo>
                    <a:pt x="564" y="74"/>
                  </a:lnTo>
                  <a:lnTo>
                    <a:pt x="593" y="74"/>
                  </a:lnTo>
                  <a:lnTo>
                    <a:pt x="594" y="78"/>
                  </a:lnTo>
                  <a:lnTo>
                    <a:pt x="600" y="82"/>
                  </a:lnTo>
                  <a:lnTo>
                    <a:pt x="601" y="87"/>
                  </a:lnTo>
                  <a:lnTo>
                    <a:pt x="601" y="90"/>
                  </a:lnTo>
                  <a:lnTo>
                    <a:pt x="600" y="91"/>
                  </a:lnTo>
                  <a:lnTo>
                    <a:pt x="593" y="87"/>
                  </a:lnTo>
                  <a:lnTo>
                    <a:pt x="591" y="87"/>
                  </a:lnTo>
                  <a:lnTo>
                    <a:pt x="587" y="90"/>
                  </a:lnTo>
                  <a:lnTo>
                    <a:pt x="587" y="91"/>
                  </a:lnTo>
                  <a:lnTo>
                    <a:pt x="588" y="92"/>
                  </a:lnTo>
                  <a:lnTo>
                    <a:pt x="595" y="97"/>
                  </a:lnTo>
                  <a:lnTo>
                    <a:pt x="595" y="100"/>
                  </a:lnTo>
                  <a:lnTo>
                    <a:pt x="591" y="103"/>
                  </a:lnTo>
                  <a:lnTo>
                    <a:pt x="588" y="101"/>
                  </a:lnTo>
                  <a:lnTo>
                    <a:pt x="584" y="103"/>
                  </a:lnTo>
                  <a:lnTo>
                    <a:pt x="582" y="107"/>
                  </a:lnTo>
                  <a:lnTo>
                    <a:pt x="580" y="110"/>
                  </a:lnTo>
                  <a:lnTo>
                    <a:pt x="575" y="111"/>
                  </a:lnTo>
                  <a:lnTo>
                    <a:pt x="569" y="110"/>
                  </a:lnTo>
                  <a:lnTo>
                    <a:pt x="565" y="113"/>
                  </a:lnTo>
                  <a:lnTo>
                    <a:pt x="565" y="117"/>
                  </a:lnTo>
                  <a:lnTo>
                    <a:pt x="567" y="121"/>
                  </a:lnTo>
                  <a:lnTo>
                    <a:pt x="571" y="126"/>
                  </a:lnTo>
                  <a:lnTo>
                    <a:pt x="575" y="123"/>
                  </a:lnTo>
                  <a:lnTo>
                    <a:pt x="577" y="123"/>
                  </a:lnTo>
                  <a:lnTo>
                    <a:pt x="577" y="127"/>
                  </a:lnTo>
                  <a:lnTo>
                    <a:pt x="575" y="129"/>
                  </a:lnTo>
                  <a:lnTo>
                    <a:pt x="574" y="129"/>
                  </a:lnTo>
                  <a:lnTo>
                    <a:pt x="564" y="133"/>
                  </a:lnTo>
                  <a:lnTo>
                    <a:pt x="564" y="137"/>
                  </a:lnTo>
                  <a:lnTo>
                    <a:pt x="568" y="142"/>
                  </a:lnTo>
                  <a:lnTo>
                    <a:pt x="567" y="144"/>
                  </a:lnTo>
                  <a:lnTo>
                    <a:pt x="565" y="144"/>
                  </a:lnTo>
                  <a:lnTo>
                    <a:pt x="564" y="143"/>
                  </a:lnTo>
                  <a:lnTo>
                    <a:pt x="559" y="139"/>
                  </a:lnTo>
                  <a:lnTo>
                    <a:pt x="555" y="140"/>
                  </a:lnTo>
                  <a:lnTo>
                    <a:pt x="554" y="142"/>
                  </a:lnTo>
                  <a:lnTo>
                    <a:pt x="554" y="146"/>
                  </a:lnTo>
                  <a:lnTo>
                    <a:pt x="559" y="156"/>
                  </a:lnTo>
                  <a:lnTo>
                    <a:pt x="554" y="160"/>
                  </a:lnTo>
                  <a:lnTo>
                    <a:pt x="552" y="162"/>
                  </a:lnTo>
                  <a:lnTo>
                    <a:pt x="549" y="159"/>
                  </a:lnTo>
                  <a:lnTo>
                    <a:pt x="549" y="152"/>
                  </a:lnTo>
                  <a:lnTo>
                    <a:pt x="549" y="152"/>
                  </a:lnTo>
                  <a:lnTo>
                    <a:pt x="546" y="152"/>
                  </a:lnTo>
                  <a:lnTo>
                    <a:pt x="542" y="157"/>
                  </a:lnTo>
                  <a:lnTo>
                    <a:pt x="538" y="159"/>
                  </a:lnTo>
                  <a:lnTo>
                    <a:pt x="538" y="166"/>
                  </a:lnTo>
                  <a:lnTo>
                    <a:pt x="542" y="166"/>
                  </a:lnTo>
                  <a:lnTo>
                    <a:pt x="542" y="162"/>
                  </a:lnTo>
                  <a:lnTo>
                    <a:pt x="545" y="160"/>
                  </a:lnTo>
                  <a:lnTo>
                    <a:pt x="548" y="160"/>
                  </a:lnTo>
                  <a:lnTo>
                    <a:pt x="549" y="162"/>
                  </a:lnTo>
                  <a:lnTo>
                    <a:pt x="548" y="166"/>
                  </a:lnTo>
                  <a:lnTo>
                    <a:pt x="546" y="168"/>
                  </a:lnTo>
                  <a:lnTo>
                    <a:pt x="546" y="172"/>
                  </a:lnTo>
                  <a:lnTo>
                    <a:pt x="546" y="176"/>
                  </a:lnTo>
                  <a:lnTo>
                    <a:pt x="539" y="178"/>
                  </a:lnTo>
                  <a:lnTo>
                    <a:pt x="538" y="181"/>
                  </a:lnTo>
                  <a:lnTo>
                    <a:pt x="541" y="183"/>
                  </a:lnTo>
                  <a:lnTo>
                    <a:pt x="546" y="183"/>
                  </a:lnTo>
                  <a:lnTo>
                    <a:pt x="548" y="185"/>
                  </a:lnTo>
                  <a:lnTo>
                    <a:pt x="551" y="191"/>
                  </a:lnTo>
                  <a:lnTo>
                    <a:pt x="549" y="194"/>
                  </a:lnTo>
                  <a:lnTo>
                    <a:pt x="551" y="198"/>
                  </a:lnTo>
                  <a:lnTo>
                    <a:pt x="551" y="201"/>
                  </a:lnTo>
                  <a:lnTo>
                    <a:pt x="549" y="204"/>
                  </a:lnTo>
                  <a:lnTo>
                    <a:pt x="542" y="202"/>
                  </a:lnTo>
                  <a:lnTo>
                    <a:pt x="539" y="204"/>
                  </a:lnTo>
                  <a:lnTo>
                    <a:pt x="538" y="207"/>
                  </a:lnTo>
                  <a:lnTo>
                    <a:pt x="538" y="211"/>
                  </a:lnTo>
                  <a:lnTo>
                    <a:pt x="535" y="217"/>
                  </a:lnTo>
                  <a:lnTo>
                    <a:pt x="523" y="215"/>
                  </a:lnTo>
                  <a:lnTo>
                    <a:pt x="522" y="223"/>
                  </a:lnTo>
                  <a:lnTo>
                    <a:pt x="522" y="225"/>
                  </a:lnTo>
                  <a:lnTo>
                    <a:pt x="529" y="230"/>
                  </a:lnTo>
                  <a:lnTo>
                    <a:pt x="529" y="231"/>
                  </a:lnTo>
                  <a:lnTo>
                    <a:pt x="529" y="234"/>
                  </a:lnTo>
                  <a:lnTo>
                    <a:pt x="526" y="238"/>
                  </a:lnTo>
                  <a:lnTo>
                    <a:pt x="523" y="240"/>
                  </a:lnTo>
                  <a:lnTo>
                    <a:pt x="522" y="243"/>
                  </a:lnTo>
                  <a:lnTo>
                    <a:pt x="522" y="244"/>
                  </a:lnTo>
                  <a:lnTo>
                    <a:pt x="519" y="244"/>
                  </a:lnTo>
                  <a:lnTo>
                    <a:pt x="517" y="243"/>
                  </a:lnTo>
                  <a:lnTo>
                    <a:pt x="510" y="246"/>
                  </a:lnTo>
                  <a:lnTo>
                    <a:pt x="507" y="247"/>
                  </a:lnTo>
                  <a:lnTo>
                    <a:pt x="506" y="247"/>
                  </a:lnTo>
                  <a:lnTo>
                    <a:pt x="507" y="241"/>
                  </a:lnTo>
                  <a:lnTo>
                    <a:pt x="506" y="240"/>
                  </a:lnTo>
                  <a:lnTo>
                    <a:pt x="502" y="240"/>
                  </a:lnTo>
                  <a:lnTo>
                    <a:pt x="502" y="244"/>
                  </a:lnTo>
                  <a:lnTo>
                    <a:pt x="504" y="249"/>
                  </a:lnTo>
                  <a:lnTo>
                    <a:pt x="502" y="251"/>
                  </a:lnTo>
                  <a:lnTo>
                    <a:pt x="504" y="257"/>
                  </a:lnTo>
                  <a:lnTo>
                    <a:pt x="504" y="260"/>
                  </a:lnTo>
                  <a:lnTo>
                    <a:pt x="500" y="263"/>
                  </a:lnTo>
                  <a:lnTo>
                    <a:pt x="497" y="263"/>
                  </a:lnTo>
                  <a:lnTo>
                    <a:pt x="496" y="260"/>
                  </a:lnTo>
                  <a:lnTo>
                    <a:pt x="499" y="257"/>
                  </a:lnTo>
                  <a:lnTo>
                    <a:pt x="499" y="253"/>
                  </a:lnTo>
                  <a:lnTo>
                    <a:pt x="496" y="251"/>
                  </a:lnTo>
                  <a:lnTo>
                    <a:pt x="494" y="251"/>
                  </a:lnTo>
                  <a:lnTo>
                    <a:pt x="493" y="253"/>
                  </a:lnTo>
                  <a:lnTo>
                    <a:pt x="494" y="264"/>
                  </a:lnTo>
                  <a:lnTo>
                    <a:pt x="497" y="266"/>
                  </a:lnTo>
                  <a:lnTo>
                    <a:pt x="502" y="266"/>
                  </a:lnTo>
                  <a:lnTo>
                    <a:pt x="502" y="270"/>
                  </a:lnTo>
                  <a:lnTo>
                    <a:pt x="497" y="276"/>
                  </a:lnTo>
                  <a:lnTo>
                    <a:pt x="493" y="276"/>
                  </a:lnTo>
                  <a:lnTo>
                    <a:pt x="493" y="275"/>
                  </a:lnTo>
                  <a:lnTo>
                    <a:pt x="493" y="269"/>
                  </a:lnTo>
                  <a:lnTo>
                    <a:pt x="491" y="267"/>
                  </a:lnTo>
                  <a:lnTo>
                    <a:pt x="489" y="275"/>
                  </a:lnTo>
                  <a:lnTo>
                    <a:pt x="487" y="277"/>
                  </a:lnTo>
                  <a:lnTo>
                    <a:pt x="489" y="280"/>
                  </a:lnTo>
                  <a:lnTo>
                    <a:pt x="494" y="288"/>
                  </a:lnTo>
                  <a:lnTo>
                    <a:pt x="494" y="290"/>
                  </a:lnTo>
                  <a:lnTo>
                    <a:pt x="490" y="292"/>
                  </a:lnTo>
                  <a:lnTo>
                    <a:pt x="489" y="293"/>
                  </a:lnTo>
                  <a:lnTo>
                    <a:pt x="487" y="296"/>
                  </a:lnTo>
                  <a:lnTo>
                    <a:pt x="489" y="303"/>
                  </a:lnTo>
                  <a:lnTo>
                    <a:pt x="489" y="306"/>
                  </a:lnTo>
                  <a:lnTo>
                    <a:pt x="486" y="311"/>
                  </a:lnTo>
                  <a:lnTo>
                    <a:pt x="478" y="316"/>
                  </a:lnTo>
                  <a:lnTo>
                    <a:pt x="478" y="321"/>
                  </a:lnTo>
                  <a:lnTo>
                    <a:pt x="477" y="322"/>
                  </a:lnTo>
                  <a:lnTo>
                    <a:pt x="476" y="322"/>
                  </a:lnTo>
                  <a:lnTo>
                    <a:pt x="476" y="316"/>
                  </a:lnTo>
                  <a:lnTo>
                    <a:pt x="476" y="314"/>
                  </a:lnTo>
                  <a:lnTo>
                    <a:pt x="467" y="315"/>
                  </a:lnTo>
                  <a:lnTo>
                    <a:pt x="467" y="316"/>
                  </a:lnTo>
                  <a:lnTo>
                    <a:pt x="468" y="322"/>
                  </a:lnTo>
                  <a:lnTo>
                    <a:pt x="467" y="328"/>
                  </a:lnTo>
                  <a:lnTo>
                    <a:pt x="463" y="325"/>
                  </a:lnTo>
                  <a:lnTo>
                    <a:pt x="461" y="325"/>
                  </a:lnTo>
                  <a:lnTo>
                    <a:pt x="460" y="329"/>
                  </a:lnTo>
                  <a:lnTo>
                    <a:pt x="458" y="335"/>
                  </a:lnTo>
                  <a:lnTo>
                    <a:pt x="454" y="337"/>
                  </a:lnTo>
                  <a:lnTo>
                    <a:pt x="447" y="332"/>
                  </a:lnTo>
                  <a:lnTo>
                    <a:pt x="445" y="335"/>
                  </a:lnTo>
                  <a:lnTo>
                    <a:pt x="447" y="340"/>
                  </a:lnTo>
                  <a:lnTo>
                    <a:pt x="460" y="341"/>
                  </a:lnTo>
                  <a:lnTo>
                    <a:pt x="461" y="345"/>
                  </a:lnTo>
                  <a:lnTo>
                    <a:pt x="458" y="348"/>
                  </a:lnTo>
                  <a:lnTo>
                    <a:pt x="457" y="348"/>
                  </a:lnTo>
                  <a:lnTo>
                    <a:pt x="447" y="342"/>
                  </a:lnTo>
                  <a:lnTo>
                    <a:pt x="444" y="347"/>
                  </a:lnTo>
                  <a:lnTo>
                    <a:pt x="445" y="351"/>
                  </a:lnTo>
                  <a:lnTo>
                    <a:pt x="450" y="354"/>
                  </a:lnTo>
                  <a:lnTo>
                    <a:pt x="454" y="354"/>
                  </a:lnTo>
                  <a:lnTo>
                    <a:pt x="451" y="364"/>
                  </a:lnTo>
                  <a:lnTo>
                    <a:pt x="444" y="364"/>
                  </a:lnTo>
                  <a:lnTo>
                    <a:pt x="441" y="368"/>
                  </a:lnTo>
                  <a:lnTo>
                    <a:pt x="441" y="370"/>
                  </a:lnTo>
                  <a:lnTo>
                    <a:pt x="442" y="373"/>
                  </a:lnTo>
                  <a:lnTo>
                    <a:pt x="442" y="374"/>
                  </a:lnTo>
                  <a:lnTo>
                    <a:pt x="439" y="376"/>
                  </a:lnTo>
                  <a:lnTo>
                    <a:pt x="438" y="374"/>
                  </a:lnTo>
                  <a:lnTo>
                    <a:pt x="437" y="371"/>
                  </a:lnTo>
                  <a:lnTo>
                    <a:pt x="434" y="371"/>
                  </a:lnTo>
                  <a:lnTo>
                    <a:pt x="429" y="368"/>
                  </a:lnTo>
                  <a:lnTo>
                    <a:pt x="426" y="370"/>
                  </a:lnTo>
                  <a:lnTo>
                    <a:pt x="428" y="373"/>
                  </a:lnTo>
                  <a:lnTo>
                    <a:pt x="435" y="379"/>
                  </a:lnTo>
                  <a:lnTo>
                    <a:pt x="431" y="389"/>
                  </a:lnTo>
                  <a:lnTo>
                    <a:pt x="431" y="392"/>
                  </a:lnTo>
                  <a:lnTo>
                    <a:pt x="434" y="396"/>
                  </a:lnTo>
                  <a:lnTo>
                    <a:pt x="439" y="399"/>
                  </a:lnTo>
                  <a:lnTo>
                    <a:pt x="439" y="400"/>
                  </a:lnTo>
                  <a:lnTo>
                    <a:pt x="438" y="403"/>
                  </a:lnTo>
                  <a:lnTo>
                    <a:pt x="435" y="403"/>
                  </a:lnTo>
                  <a:lnTo>
                    <a:pt x="432" y="403"/>
                  </a:lnTo>
                  <a:lnTo>
                    <a:pt x="429" y="400"/>
                  </a:lnTo>
                  <a:lnTo>
                    <a:pt x="425" y="402"/>
                  </a:lnTo>
                  <a:lnTo>
                    <a:pt x="421" y="402"/>
                  </a:lnTo>
                  <a:lnTo>
                    <a:pt x="421" y="403"/>
                  </a:lnTo>
                  <a:lnTo>
                    <a:pt x="421" y="410"/>
                  </a:lnTo>
                  <a:lnTo>
                    <a:pt x="422" y="412"/>
                  </a:lnTo>
                  <a:lnTo>
                    <a:pt x="425" y="412"/>
                  </a:lnTo>
                  <a:lnTo>
                    <a:pt x="431" y="410"/>
                  </a:lnTo>
                  <a:lnTo>
                    <a:pt x="432" y="412"/>
                  </a:lnTo>
                  <a:lnTo>
                    <a:pt x="434" y="416"/>
                  </a:lnTo>
                  <a:lnTo>
                    <a:pt x="428" y="419"/>
                  </a:lnTo>
                  <a:lnTo>
                    <a:pt x="424" y="416"/>
                  </a:lnTo>
                  <a:lnTo>
                    <a:pt x="418" y="410"/>
                  </a:lnTo>
                  <a:lnTo>
                    <a:pt x="412" y="412"/>
                  </a:lnTo>
                  <a:lnTo>
                    <a:pt x="412" y="415"/>
                  </a:lnTo>
                  <a:lnTo>
                    <a:pt x="413" y="418"/>
                  </a:lnTo>
                  <a:lnTo>
                    <a:pt x="419" y="422"/>
                  </a:lnTo>
                  <a:lnTo>
                    <a:pt x="419" y="425"/>
                  </a:lnTo>
                  <a:lnTo>
                    <a:pt x="418" y="431"/>
                  </a:lnTo>
                  <a:lnTo>
                    <a:pt x="415" y="432"/>
                  </a:lnTo>
                  <a:lnTo>
                    <a:pt x="411" y="429"/>
                  </a:lnTo>
                  <a:lnTo>
                    <a:pt x="411" y="433"/>
                  </a:lnTo>
                  <a:lnTo>
                    <a:pt x="412" y="436"/>
                  </a:lnTo>
                  <a:lnTo>
                    <a:pt x="413" y="436"/>
                  </a:lnTo>
                  <a:lnTo>
                    <a:pt x="415" y="439"/>
                  </a:lnTo>
                  <a:lnTo>
                    <a:pt x="416" y="441"/>
                  </a:lnTo>
                  <a:lnTo>
                    <a:pt x="412" y="446"/>
                  </a:lnTo>
                  <a:lnTo>
                    <a:pt x="411" y="448"/>
                  </a:lnTo>
                  <a:lnTo>
                    <a:pt x="409" y="451"/>
                  </a:lnTo>
                  <a:lnTo>
                    <a:pt x="416" y="449"/>
                  </a:lnTo>
                  <a:lnTo>
                    <a:pt x="416" y="446"/>
                  </a:lnTo>
                  <a:lnTo>
                    <a:pt x="416" y="442"/>
                  </a:lnTo>
                  <a:lnTo>
                    <a:pt x="418" y="441"/>
                  </a:lnTo>
                  <a:lnTo>
                    <a:pt x="422" y="444"/>
                  </a:lnTo>
                  <a:lnTo>
                    <a:pt x="424" y="446"/>
                  </a:lnTo>
                  <a:lnTo>
                    <a:pt x="424" y="449"/>
                  </a:lnTo>
                  <a:lnTo>
                    <a:pt x="422" y="451"/>
                  </a:lnTo>
                  <a:lnTo>
                    <a:pt x="413" y="454"/>
                  </a:lnTo>
                  <a:lnTo>
                    <a:pt x="413" y="455"/>
                  </a:lnTo>
                  <a:lnTo>
                    <a:pt x="415" y="458"/>
                  </a:lnTo>
                  <a:lnTo>
                    <a:pt x="421" y="458"/>
                  </a:lnTo>
                  <a:lnTo>
                    <a:pt x="425" y="455"/>
                  </a:lnTo>
                  <a:lnTo>
                    <a:pt x="428" y="448"/>
                  </a:lnTo>
                  <a:lnTo>
                    <a:pt x="429" y="446"/>
                  </a:lnTo>
                  <a:lnTo>
                    <a:pt x="431" y="448"/>
                  </a:lnTo>
                  <a:lnTo>
                    <a:pt x="431" y="452"/>
                  </a:lnTo>
                  <a:lnTo>
                    <a:pt x="428" y="455"/>
                  </a:lnTo>
                  <a:lnTo>
                    <a:pt x="425" y="458"/>
                  </a:lnTo>
                  <a:lnTo>
                    <a:pt x="422" y="462"/>
                  </a:lnTo>
                  <a:lnTo>
                    <a:pt x="421" y="468"/>
                  </a:lnTo>
                  <a:lnTo>
                    <a:pt x="422" y="475"/>
                  </a:lnTo>
                  <a:lnTo>
                    <a:pt x="425" y="478"/>
                  </a:lnTo>
                  <a:lnTo>
                    <a:pt x="428" y="472"/>
                  </a:lnTo>
                  <a:lnTo>
                    <a:pt x="431" y="472"/>
                  </a:lnTo>
                  <a:lnTo>
                    <a:pt x="432" y="474"/>
                  </a:lnTo>
                  <a:lnTo>
                    <a:pt x="431" y="480"/>
                  </a:lnTo>
                  <a:lnTo>
                    <a:pt x="426" y="483"/>
                  </a:lnTo>
                  <a:lnTo>
                    <a:pt x="428" y="491"/>
                  </a:lnTo>
                  <a:lnTo>
                    <a:pt x="426" y="494"/>
                  </a:lnTo>
                  <a:lnTo>
                    <a:pt x="424" y="496"/>
                  </a:lnTo>
                  <a:lnTo>
                    <a:pt x="416" y="493"/>
                  </a:lnTo>
                  <a:lnTo>
                    <a:pt x="413" y="494"/>
                  </a:lnTo>
                  <a:lnTo>
                    <a:pt x="415" y="498"/>
                  </a:lnTo>
                  <a:lnTo>
                    <a:pt x="419" y="501"/>
                  </a:lnTo>
                  <a:lnTo>
                    <a:pt x="424" y="506"/>
                  </a:lnTo>
                  <a:lnTo>
                    <a:pt x="422" y="507"/>
                  </a:lnTo>
                  <a:lnTo>
                    <a:pt x="419" y="509"/>
                  </a:lnTo>
                  <a:lnTo>
                    <a:pt x="418" y="511"/>
                  </a:lnTo>
                  <a:lnTo>
                    <a:pt x="418" y="513"/>
                  </a:lnTo>
                  <a:lnTo>
                    <a:pt x="406" y="513"/>
                  </a:lnTo>
                  <a:lnTo>
                    <a:pt x="386" y="513"/>
                  </a:lnTo>
                  <a:lnTo>
                    <a:pt x="383" y="513"/>
                  </a:lnTo>
                  <a:lnTo>
                    <a:pt x="309" y="513"/>
                  </a:lnTo>
                  <a:lnTo>
                    <a:pt x="230" y="513"/>
                  </a:lnTo>
                  <a:lnTo>
                    <a:pt x="198" y="511"/>
                  </a:lnTo>
                  <a:lnTo>
                    <a:pt x="168" y="511"/>
                  </a:lnTo>
                  <a:lnTo>
                    <a:pt x="137" y="511"/>
                  </a:lnTo>
                  <a:lnTo>
                    <a:pt x="133" y="511"/>
                  </a:lnTo>
                  <a:lnTo>
                    <a:pt x="97" y="511"/>
                  </a:lnTo>
                  <a:lnTo>
                    <a:pt x="70" y="511"/>
                  </a:lnTo>
                  <a:lnTo>
                    <a:pt x="70" y="475"/>
                  </a:lnTo>
                  <a:lnTo>
                    <a:pt x="70" y="433"/>
                  </a:lnTo>
                  <a:lnTo>
                    <a:pt x="67" y="431"/>
                  </a:lnTo>
                  <a:lnTo>
                    <a:pt x="64" y="431"/>
                  </a:lnTo>
                  <a:lnTo>
                    <a:pt x="62" y="432"/>
                  </a:lnTo>
                  <a:lnTo>
                    <a:pt x="55" y="432"/>
                  </a:lnTo>
                  <a:lnTo>
                    <a:pt x="55" y="429"/>
                  </a:lnTo>
                  <a:lnTo>
                    <a:pt x="49" y="431"/>
                  </a:lnTo>
                  <a:lnTo>
                    <a:pt x="49" y="433"/>
                  </a:lnTo>
                  <a:lnTo>
                    <a:pt x="46" y="433"/>
                  </a:lnTo>
                  <a:lnTo>
                    <a:pt x="48" y="429"/>
                  </a:lnTo>
                  <a:lnTo>
                    <a:pt x="45" y="429"/>
                  </a:lnTo>
                  <a:lnTo>
                    <a:pt x="41" y="433"/>
                  </a:lnTo>
                  <a:lnTo>
                    <a:pt x="41" y="431"/>
                  </a:lnTo>
                  <a:lnTo>
                    <a:pt x="41" y="429"/>
                  </a:lnTo>
                  <a:lnTo>
                    <a:pt x="38" y="431"/>
                  </a:lnTo>
                  <a:lnTo>
                    <a:pt x="38" y="433"/>
                  </a:lnTo>
                  <a:lnTo>
                    <a:pt x="35" y="432"/>
                  </a:lnTo>
                  <a:lnTo>
                    <a:pt x="29" y="435"/>
                  </a:lnTo>
                  <a:lnTo>
                    <a:pt x="26" y="433"/>
                  </a:lnTo>
                  <a:lnTo>
                    <a:pt x="29" y="432"/>
                  </a:lnTo>
                  <a:lnTo>
                    <a:pt x="29" y="429"/>
                  </a:lnTo>
                  <a:lnTo>
                    <a:pt x="29" y="429"/>
                  </a:lnTo>
                  <a:lnTo>
                    <a:pt x="26" y="432"/>
                  </a:lnTo>
                  <a:lnTo>
                    <a:pt x="25" y="432"/>
                  </a:lnTo>
                  <a:lnTo>
                    <a:pt x="22" y="428"/>
                  </a:lnTo>
                  <a:lnTo>
                    <a:pt x="20" y="428"/>
                  </a:lnTo>
                  <a:lnTo>
                    <a:pt x="19" y="428"/>
                  </a:lnTo>
                  <a:lnTo>
                    <a:pt x="22" y="425"/>
                  </a:lnTo>
                  <a:lnTo>
                    <a:pt x="22" y="422"/>
                  </a:lnTo>
                  <a:lnTo>
                    <a:pt x="16" y="423"/>
                  </a:lnTo>
                  <a:lnTo>
                    <a:pt x="18" y="379"/>
                  </a:lnTo>
                  <a:lnTo>
                    <a:pt x="19" y="341"/>
                  </a:lnTo>
                  <a:close/>
                </a:path>
              </a:pathLst>
            </a:custGeom>
            <a:solidFill>
              <a:srgbClr val="FFFFFF"/>
            </a:solidFill>
            <a:ln w="16510">
              <a:solidFill>
                <a:srgbClr val="800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Rectangle 102">
              <a:extLst>
                <a:ext uri="{FF2B5EF4-FFF2-40B4-BE49-F238E27FC236}">
                  <a16:creationId xmlns:a16="http://schemas.microsoft.com/office/drawing/2014/main" id="{69C766E4-5B15-43D7-94C3-B42ED25759D2}"/>
                </a:ext>
              </a:extLst>
            </p:cNvPr>
            <p:cNvSpPr>
              <a:spLocks noChangeArrowheads="1"/>
            </p:cNvSpPr>
            <p:nvPr/>
          </p:nvSpPr>
          <p:spPr bwMode="auto">
            <a:xfrm>
              <a:off x="3510280" y="2550160"/>
              <a:ext cx="7366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AR</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4" name="Freeform 99">
              <a:extLst>
                <a:ext uri="{FF2B5EF4-FFF2-40B4-BE49-F238E27FC236}">
                  <a16:creationId xmlns:a16="http://schemas.microsoft.com/office/drawing/2014/main" id="{96397799-B3B8-4EFA-BEB6-280900CE4943}"/>
                </a:ext>
              </a:extLst>
            </p:cNvPr>
            <p:cNvSpPr>
              <a:spLocks noEditPoints="1"/>
            </p:cNvSpPr>
            <p:nvPr/>
          </p:nvSpPr>
          <p:spPr bwMode="auto">
            <a:xfrm>
              <a:off x="3739515" y="2159635"/>
              <a:ext cx="584835" cy="257175"/>
            </a:xfrm>
            <a:custGeom>
              <a:avLst/>
              <a:gdLst>
                <a:gd name="T0" fmla="*/ 233 w 921"/>
                <a:gd name="T1" fmla="*/ 383 h 405"/>
                <a:gd name="T2" fmla="*/ 185 w 921"/>
                <a:gd name="T3" fmla="*/ 399 h 405"/>
                <a:gd name="T4" fmla="*/ 90 w 921"/>
                <a:gd name="T5" fmla="*/ 405 h 405"/>
                <a:gd name="T6" fmla="*/ 28 w 921"/>
                <a:gd name="T7" fmla="*/ 386 h 405"/>
                <a:gd name="T8" fmla="*/ 48 w 921"/>
                <a:gd name="T9" fmla="*/ 381 h 405"/>
                <a:gd name="T10" fmla="*/ 54 w 921"/>
                <a:gd name="T11" fmla="*/ 364 h 405"/>
                <a:gd name="T12" fmla="*/ 57 w 921"/>
                <a:gd name="T13" fmla="*/ 337 h 405"/>
                <a:gd name="T14" fmla="*/ 51 w 921"/>
                <a:gd name="T15" fmla="*/ 315 h 405"/>
                <a:gd name="T16" fmla="*/ 100 w 921"/>
                <a:gd name="T17" fmla="*/ 306 h 405"/>
                <a:gd name="T18" fmla="*/ 130 w 921"/>
                <a:gd name="T19" fmla="*/ 319 h 405"/>
                <a:gd name="T20" fmla="*/ 128 w 921"/>
                <a:gd name="T21" fmla="*/ 285 h 405"/>
                <a:gd name="T22" fmla="*/ 181 w 921"/>
                <a:gd name="T23" fmla="*/ 251 h 405"/>
                <a:gd name="T24" fmla="*/ 185 w 921"/>
                <a:gd name="T25" fmla="*/ 207 h 405"/>
                <a:gd name="T26" fmla="*/ 197 w 921"/>
                <a:gd name="T27" fmla="*/ 195 h 405"/>
                <a:gd name="T28" fmla="*/ 220 w 921"/>
                <a:gd name="T29" fmla="*/ 192 h 405"/>
                <a:gd name="T30" fmla="*/ 237 w 921"/>
                <a:gd name="T31" fmla="*/ 201 h 405"/>
                <a:gd name="T32" fmla="*/ 256 w 921"/>
                <a:gd name="T33" fmla="*/ 186 h 405"/>
                <a:gd name="T34" fmla="*/ 292 w 921"/>
                <a:gd name="T35" fmla="*/ 202 h 405"/>
                <a:gd name="T36" fmla="*/ 312 w 921"/>
                <a:gd name="T37" fmla="*/ 186 h 405"/>
                <a:gd name="T38" fmla="*/ 341 w 921"/>
                <a:gd name="T39" fmla="*/ 192 h 405"/>
                <a:gd name="T40" fmla="*/ 351 w 921"/>
                <a:gd name="T41" fmla="*/ 199 h 405"/>
                <a:gd name="T42" fmla="*/ 369 w 921"/>
                <a:gd name="T43" fmla="*/ 188 h 405"/>
                <a:gd name="T44" fmla="*/ 376 w 921"/>
                <a:gd name="T45" fmla="*/ 168 h 405"/>
                <a:gd name="T46" fmla="*/ 383 w 921"/>
                <a:gd name="T47" fmla="*/ 160 h 405"/>
                <a:gd name="T48" fmla="*/ 385 w 921"/>
                <a:gd name="T49" fmla="*/ 146 h 405"/>
                <a:gd name="T50" fmla="*/ 402 w 921"/>
                <a:gd name="T51" fmla="*/ 171 h 405"/>
                <a:gd name="T52" fmla="*/ 437 w 921"/>
                <a:gd name="T53" fmla="*/ 175 h 405"/>
                <a:gd name="T54" fmla="*/ 456 w 921"/>
                <a:gd name="T55" fmla="*/ 133 h 405"/>
                <a:gd name="T56" fmla="*/ 479 w 921"/>
                <a:gd name="T57" fmla="*/ 107 h 405"/>
                <a:gd name="T58" fmla="*/ 499 w 921"/>
                <a:gd name="T59" fmla="*/ 69 h 405"/>
                <a:gd name="T60" fmla="*/ 534 w 921"/>
                <a:gd name="T61" fmla="*/ 69 h 405"/>
                <a:gd name="T62" fmla="*/ 574 w 921"/>
                <a:gd name="T63" fmla="*/ 48 h 405"/>
                <a:gd name="T64" fmla="*/ 568 w 921"/>
                <a:gd name="T65" fmla="*/ 33 h 405"/>
                <a:gd name="T66" fmla="*/ 567 w 921"/>
                <a:gd name="T67" fmla="*/ 12 h 405"/>
                <a:gd name="T68" fmla="*/ 599 w 921"/>
                <a:gd name="T69" fmla="*/ 10 h 405"/>
                <a:gd name="T70" fmla="*/ 623 w 921"/>
                <a:gd name="T71" fmla="*/ 14 h 405"/>
                <a:gd name="T72" fmla="*/ 646 w 921"/>
                <a:gd name="T73" fmla="*/ 42 h 405"/>
                <a:gd name="T74" fmla="*/ 685 w 921"/>
                <a:gd name="T75" fmla="*/ 59 h 405"/>
                <a:gd name="T76" fmla="*/ 713 w 921"/>
                <a:gd name="T77" fmla="*/ 81 h 405"/>
                <a:gd name="T78" fmla="*/ 734 w 921"/>
                <a:gd name="T79" fmla="*/ 69 h 405"/>
                <a:gd name="T80" fmla="*/ 760 w 921"/>
                <a:gd name="T81" fmla="*/ 84 h 405"/>
                <a:gd name="T82" fmla="*/ 788 w 921"/>
                <a:gd name="T83" fmla="*/ 71 h 405"/>
                <a:gd name="T84" fmla="*/ 810 w 921"/>
                <a:gd name="T85" fmla="*/ 71 h 405"/>
                <a:gd name="T86" fmla="*/ 833 w 921"/>
                <a:gd name="T87" fmla="*/ 94 h 405"/>
                <a:gd name="T88" fmla="*/ 846 w 921"/>
                <a:gd name="T89" fmla="*/ 132 h 405"/>
                <a:gd name="T90" fmla="*/ 838 w 921"/>
                <a:gd name="T91" fmla="*/ 150 h 405"/>
                <a:gd name="T92" fmla="*/ 857 w 921"/>
                <a:gd name="T93" fmla="*/ 185 h 405"/>
                <a:gd name="T94" fmla="*/ 877 w 921"/>
                <a:gd name="T95" fmla="*/ 214 h 405"/>
                <a:gd name="T96" fmla="*/ 898 w 921"/>
                <a:gd name="T97" fmla="*/ 238 h 405"/>
                <a:gd name="T98" fmla="*/ 909 w 921"/>
                <a:gd name="T99" fmla="*/ 249 h 405"/>
                <a:gd name="T100" fmla="*/ 873 w 921"/>
                <a:gd name="T101" fmla="*/ 289 h 405"/>
                <a:gd name="T102" fmla="*/ 831 w 921"/>
                <a:gd name="T103" fmla="*/ 318 h 405"/>
                <a:gd name="T104" fmla="*/ 810 w 921"/>
                <a:gd name="T105" fmla="*/ 345 h 405"/>
                <a:gd name="T106" fmla="*/ 779 w 921"/>
                <a:gd name="T107" fmla="*/ 368 h 405"/>
                <a:gd name="T108" fmla="*/ 731 w 921"/>
                <a:gd name="T109" fmla="*/ 380 h 405"/>
                <a:gd name="T110" fmla="*/ 643 w 921"/>
                <a:gd name="T111" fmla="*/ 390 h 405"/>
                <a:gd name="T112" fmla="*/ 516 w 921"/>
                <a:gd name="T113" fmla="*/ 386 h 405"/>
                <a:gd name="T114" fmla="*/ 370 w 921"/>
                <a:gd name="T115" fmla="*/ 381 h 405"/>
                <a:gd name="T116" fmla="*/ 9 w 921"/>
                <a:gd name="T117" fmla="*/ 396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21" h="405">
                  <a:moveTo>
                    <a:pt x="370" y="381"/>
                  </a:moveTo>
                  <a:lnTo>
                    <a:pt x="338" y="381"/>
                  </a:lnTo>
                  <a:lnTo>
                    <a:pt x="302" y="381"/>
                  </a:lnTo>
                  <a:lnTo>
                    <a:pt x="298" y="381"/>
                  </a:lnTo>
                  <a:lnTo>
                    <a:pt x="269" y="381"/>
                  </a:lnTo>
                  <a:lnTo>
                    <a:pt x="233" y="383"/>
                  </a:lnTo>
                  <a:lnTo>
                    <a:pt x="227" y="383"/>
                  </a:lnTo>
                  <a:lnTo>
                    <a:pt x="207" y="383"/>
                  </a:lnTo>
                  <a:lnTo>
                    <a:pt x="206" y="379"/>
                  </a:lnTo>
                  <a:lnTo>
                    <a:pt x="181" y="377"/>
                  </a:lnTo>
                  <a:lnTo>
                    <a:pt x="185" y="392"/>
                  </a:lnTo>
                  <a:lnTo>
                    <a:pt x="185" y="399"/>
                  </a:lnTo>
                  <a:lnTo>
                    <a:pt x="185" y="405"/>
                  </a:lnTo>
                  <a:lnTo>
                    <a:pt x="130" y="405"/>
                  </a:lnTo>
                  <a:lnTo>
                    <a:pt x="128" y="405"/>
                  </a:lnTo>
                  <a:lnTo>
                    <a:pt x="91" y="405"/>
                  </a:lnTo>
                  <a:lnTo>
                    <a:pt x="90" y="405"/>
                  </a:lnTo>
                  <a:lnTo>
                    <a:pt x="90" y="405"/>
                  </a:lnTo>
                  <a:lnTo>
                    <a:pt x="26" y="405"/>
                  </a:lnTo>
                  <a:lnTo>
                    <a:pt x="19" y="405"/>
                  </a:lnTo>
                  <a:lnTo>
                    <a:pt x="18" y="403"/>
                  </a:lnTo>
                  <a:lnTo>
                    <a:pt x="23" y="387"/>
                  </a:lnTo>
                  <a:lnTo>
                    <a:pt x="25" y="386"/>
                  </a:lnTo>
                  <a:lnTo>
                    <a:pt x="28" y="386"/>
                  </a:lnTo>
                  <a:lnTo>
                    <a:pt x="29" y="386"/>
                  </a:lnTo>
                  <a:lnTo>
                    <a:pt x="35" y="393"/>
                  </a:lnTo>
                  <a:lnTo>
                    <a:pt x="39" y="394"/>
                  </a:lnTo>
                  <a:lnTo>
                    <a:pt x="44" y="392"/>
                  </a:lnTo>
                  <a:lnTo>
                    <a:pt x="45" y="384"/>
                  </a:lnTo>
                  <a:lnTo>
                    <a:pt x="48" y="381"/>
                  </a:lnTo>
                  <a:lnTo>
                    <a:pt x="48" y="379"/>
                  </a:lnTo>
                  <a:lnTo>
                    <a:pt x="45" y="373"/>
                  </a:lnTo>
                  <a:lnTo>
                    <a:pt x="45" y="370"/>
                  </a:lnTo>
                  <a:lnTo>
                    <a:pt x="48" y="366"/>
                  </a:lnTo>
                  <a:lnTo>
                    <a:pt x="51" y="366"/>
                  </a:lnTo>
                  <a:lnTo>
                    <a:pt x="54" y="364"/>
                  </a:lnTo>
                  <a:lnTo>
                    <a:pt x="54" y="360"/>
                  </a:lnTo>
                  <a:lnTo>
                    <a:pt x="49" y="358"/>
                  </a:lnTo>
                  <a:lnTo>
                    <a:pt x="48" y="355"/>
                  </a:lnTo>
                  <a:lnTo>
                    <a:pt x="48" y="353"/>
                  </a:lnTo>
                  <a:lnTo>
                    <a:pt x="54" y="350"/>
                  </a:lnTo>
                  <a:lnTo>
                    <a:pt x="57" y="337"/>
                  </a:lnTo>
                  <a:lnTo>
                    <a:pt x="55" y="332"/>
                  </a:lnTo>
                  <a:lnTo>
                    <a:pt x="52" y="331"/>
                  </a:lnTo>
                  <a:lnTo>
                    <a:pt x="51" y="329"/>
                  </a:lnTo>
                  <a:lnTo>
                    <a:pt x="48" y="325"/>
                  </a:lnTo>
                  <a:lnTo>
                    <a:pt x="48" y="319"/>
                  </a:lnTo>
                  <a:lnTo>
                    <a:pt x="51" y="315"/>
                  </a:lnTo>
                  <a:lnTo>
                    <a:pt x="55" y="312"/>
                  </a:lnTo>
                  <a:lnTo>
                    <a:pt x="61" y="301"/>
                  </a:lnTo>
                  <a:lnTo>
                    <a:pt x="70" y="296"/>
                  </a:lnTo>
                  <a:lnTo>
                    <a:pt x="77" y="296"/>
                  </a:lnTo>
                  <a:lnTo>
                    <a:pt x="86" y="298"/>
                  </a:lnTo>
                  <a:lnTo>
                    <a:pt x="100" y="306"/>
                  </a:lnTo>
                  <a:lnTo>
                    <a:pt x="100" y="308"/>
                  </a:lnTo>
                  <a:lnTo>
                    <a:pt x="106" y="309"/>
                  </a:lnTo>
                  <a:lnTo>
                    <a:pt x="116" y="312"/>
                  </a:lnTo>
                  <a:lnTo>
                    <a:pt x="122" y="318"/>
                  </a:lnTo>
                  <a:lnTo>
                    <a:pt x="128" y="319"/>
                  </a:lnTo>
                  <a:lnTo>
                    <a:pt x="130" y="319"/>
                  </a:lnTo>
                  <a:lnTo>
                    <a:pt x="132" y="318"/>
                  </a:lnTo>
                  <a:lnTo>
                    <a:pt x="135" y="314"/>
                  </a:lnTo>
                  <a:lnTo>
                    <a:pt x="139" y="305"/>
                  </a:lnTo>
                  <a:lnTo>
                    <a:pt x="135" y="298"/>
                  </a:lnTo>
                  <a:lnTo>
                    <a:pt x="129" y="290"/>
                  </a:lnTo>
                  <a:lnTo>
                    <a:pt x="128" y="285"/>
                  </a:lnTo>
                  <a:lnTo>
                    <a:pt x="133" y="269"/>
                  </a:lnTo>
                  <a:lnTo>
                    <a:pt x="139" y="266"/>
                  </a:lnTo>
                  <a:lnTo>
                    <a:pt x="146" y="267"/>
                  </a:lnTo>
                  <a:lnTo>
                    <a:pt x="152" y="262"/>
                  </a:lnTo>
                  <a:lnTo>
                    <a:pt x="180" y="257"/>
                  </a:lnTo>
                  <a:lnTo>
                    <a:pt x="181" y="251"/>
                  </a:lnTo>
                  <a:lnTo>
                    <a:pt x="174" y="240"/>
                  </a:lnTo>
                  <a:lnTo>
                    <a:pt x="171" y="234"/>
                  </a:lnTo>
                  <a:lnTo>
                    <a:pt x="171" y="228"/>
                  </a:lnTo>
                  <a:lnTo>
                    <a:pt x="174" y="223"/>
                  </a:lnTo>
                  <a:lnTo>
                    <a:pt x="181" y="217"/>
                  </a:lnTo>
                  <a:lnTo>
                    <a:pt x="185" y="207"/>
                  </a:lnTo>
                  <a:lnTo>
                    <a:pt x="188" y="207"/>
                  </a:lnTo>
                  <a:lnTo>
                    <a:pt x="195" y="211"/>
                  </a:lnTo>
                  <a:lnTo>
                    <a:pt x="197" y="207"/>
                  </a:lnTo>
                  <a:lnTo>
                    <a:pt x="200" y="205"/>
                  </a:lnTo>
                  <a:lnTo>
                    <a:pt x="201" y="201"/>
                  </a:lnTo>
                  <a:lnTo>
                    <a:pt x="197" y="195"/>
                  </a:lnTo>
                  <a:lnTo>
                    <a:pt x="198" y="191"/>
                  </a:lnTo>
                  <a:lnTo>
                    <a:pt x="200" y="189"/>
                  </a:lnTo>
                  <a:lnTo>
                    <a:pt x="203" y="188"/>
                  </a:lnTo>
                  <a:lnTo>
                    <a:pt x="207" y="194"/>
                  </a:lnTo>
                  <a:lnTo>
                    <a:pt x="211" y="195"/>
                  </a:lnTo>
                  <a:lnTo>
                    <a:pt x="220" y="192"/>
                  </a:lnTo>
                  <a:lnTo>
                    <a:pt x="223" y="192"/>
                  </a:lnTo>
                  <a:lnTo>
                    <a:pt x="226" y="192"/>
                  </a:lnTo>
                  <a:lnTo>
                    <a:pt x="229" y="192"/>
                  </a:lnTo>
                  <a:lnTo>
                    <a:pt x="229" y="201"/>
                  </a:lnTo>
                  <a:lnTo>
                    <a:pt x="232" y="202"/>
                  </a:lnTo>
                  <a:lnTo>
                    <a:pt x="237" y="201"/>
                  </a:lnTo>
                  <a:lnTo>
                    <a:pt x="239" y="197"/>
                  </a:lnTo>
                  <a:lnTo>
                    <a:pt x="239" y="194"/>
                  </a:lnTo>
                  <a:lnTo>
                    <a:pt x="234" y="188"/>
                  </a:lnTo>
                  <a:lnTo>
                    <a:pt x="237" y="181"/>
                  </a:lnTo>
                  <a:lnTo>
                    <a:pt x="250" y="189"/>
                  </a:lnTo>
                  <a:lnTo>
                    <a:pt x="256" y="186"/>
                  </a:lnTo>
                  <a:lnTo>
                    <a:pt x="265" y="186"/>
                  </a:lnTo>
                  <a:lnTo>
                    <a:pt x="273" y="192"/>
                  </a:lnTo>
                  <a:lnTo>
                    <a:pt x="278" y="197"/>
                  </a:lnTo>
                  <a:lnTo>
                    <a:pt x="284" y="199"/>
                  </a:lnTo>
                  <a:lnTo>
                    <a:pt x="289" y="201"/>
                  </a:lnTo>
                  <a:lnTo>
                    <a:pt x="292" y="202"/>
                  </a:lnTo>
                  <a:lnTo>
                    <a:pt x="295" y="208"/>
                  </a:lnTo>
                  <a:lnTo>
                    <a:pt x="298" y="210"/>
                  </a:lnTo>
                  <a:lnTo>
                    <a:pt x="302" y="207"/>
                  </a:lnTo>
                  <a:lnTo>
                    <a:pt x="307" y="191"/>
                  </a:lnTo>
                  <a:lnTo>
                    <a:pt x="310" y="188"/>
                  </a:lnTo>
                  <a:lnTo>
                    <a:pt x="312" y="186"/>
                  </a:lnTo>
                  <a:lnTo>
                    <a:pt x="320" y="186"/>
                  </a:lnTo>
                  <a:lnTo>
                    <a:pt x="323" y="184"/>
                  </a:lnTo>
                  <a:lnTo>
                    <a:pt x="327" y="178"/>
                  </a:lnTo>
                  <a:lnTo>
                    <a:pt x="333" y="178"/>
                  </a:lnTo>
                  <a:lnTo>
                    <a:pt x="336" y="179"/>
                  </a:lnTo>
                  <a:lnTo>
                    <a:pt x="341" y="192"/>
                  </a:lnTo>
                  <a:lnTo>
                    <a:pt x="344" y="192"/>
                  </a:lnTo>
                  <a:lnTo>
                    <a:pt x="349" y="189"/>
                  </a:lnTo>
                  <a:lnTo>
                    <a:pt x="351" y="189"/>
                  </a:lnTo>
                  <a:lnTo>
                    <a:pt x="351" y="191"/>
                  </a:lnTo>
                  <a:lnTo>
                    <a:pt x="351" y="198"/>
                  </a:lnTo>
                  <a:lnTo>
                    <a:pt x="351" y="199"/>
                  </a:lnTo>
                  <a:lnTo>
                    <a:pt x="354" y="199"/>
                  </a:lnTo>
                  <a:lnTo>
                    <a:pt x="357" y="198"/>
                  </a:lnTo>
                  <a:lnTo>
                    <a:pt x="360" y="188"/>
                  </a:lnTo>
                  <a:lnTo>
                    <a:pt x="362" y="188"/>
                  </a:lnTo>
                  <a:lnTo>
                    <a:pt x="366" y="188"/>
                  </a:lnTo>
                  <a:lnTo>
                    <a:pt x="369" y="188"/>
                  </a:lnTo>
                  <a:lnTo>
                    <a:pt x="369" y="185"/>
                  </a:lnTo>
                  <a:lnTo>
                    <a:pt x="367" y="178"/>
                  </a:lnTo>
                  <a:lnTo>
                    <a:pt x="369" y="173"/>
                  </a:lnTo>
                  <a:lnTo>
                    <a:pt x="369" y="169"/>
                  </a:lnTo>
                  <a:lnTo>
                    <a:pt x="372" y="169"/>
                  </a:lnTo>
                  <a:lnTo>
                    <a:pt x="376" y="168"/>
                  </a:lnTo>
                  <a:lnTo>
                    <a:pt x="379" y="165"/>
                  </a:lnTo>
                  <a:lnTo>
                    <a:pt x="379" y="163"/>
                  </a:lnTo>
                  <a:lnTo>
                    <a:pt x="375" y="159"/>
                  </a:lnTo>
                  <a:lnTo>
                    <a:pt x="376" y="156"/>
                  </a:lnTo>
                  <a:lnTo>
                    <a:pt x="377" y="156"/>
                  </a:lnTo>
                  <a:lnTo>
                    <a:pt x="383" y="160"/>
                  </a:lnTo>
                  <a:lnTo>
                    <a:pt x="385" y="158"/>
                  </a:lnTo>
                  <a:lnTo>
                    <a:pt x="390" y="156"/>
                  </a:lnTo>
                  <a:lnTo>
                    <a:pt x="392" y="155"/>
                  </a:lnTo>
                  <a:lnTo>
                    <a:pt x="390" y="153"/>
                  </a:lnTo>
                  <a:lnTo>
                    <a:pt x="385" y="150"/>
                  </a:lnTo>
                  <a:lnTo>
                    <a:pt x="385" y="146"/>
                  </a:lnTo>
                  <a:lnTo>
                    <a:pt x="388" y="147"/>
                  </a:lnTo>
                  <a:lnTo>
                    <a:pt x="390" y="149"/>
                  </a:lnTo>
                  <a:lnTo>
                    <a:pt x="396" y="153"/>
                  </a:lnTo>
                  <a:lnTo>
                    <a:pt x="396" y="165"/>
                  </a:lnTo>
                  <a:lnTo>
                    <a:pt x="399" y="168"/>
                  </a:lnTo>
                  <a:lnTo>
                    <a:pt x="402" y="171"/>
                  </a:lnTo>
                  <a:lnTo>
                    <a:pt x="409" y="173"/>
                  </a:lnTo>
                  <a:lnTo>
                    <a:pt x="419" y="175"/>
                  </a:lnTo>
                  <a:lnTo>
                    <a:pt x="425" y="182"/>
                  </a:lnTo>
                  <a:lnTo>
                    <a:pt x="428" y="178"/>
                  </a:lnTo>
                  <a:lnTo>
                    <a:pt x="431" y="176"/>
                  </a:lnTo>
                  <a:lnTo>
                    <a:pt x="437" y="175"/>
                  </a:lnTo>
                  <a:lnTo>
                    <a:pt x="441" y="171"/>
                  </a:lnTo>
                  <a:lnTo>
                    <a:pt x="443" y="166"/>
                  </a:lnTo>
                  <a:lnTo>
                    <a:pt x="443" y="149"/>
                  </a:lnTo>
                  <a:lnTo>
                    <a:pt x="450" y="140"/>
                  </a:lnTo>
                  <a:lnTo>
                    <a:pt x="451" y="134"/>
                  </a:lnTo>
                  <a:lnTo>
                    <a:pt x="456" y="133"/>
                  </a:lnTo>
                  <a:lnTo>
                    <a:pt x="458" y="133"/>
                  </a:lnTo>
                  <a:lnTo>
                    <a:pt x="463" y="134"/>
                  </a:lnTo>
                  <a:lnTo>
                    <a:pt x="471" y="130"/>
                  </a:lnTo>
                  <a:lnTo>
                    <a:pt x="474" y="124"/>
                  </a:lnTo>
                  <a:lnTo>
                    <a:pt x="476" y="117"/>
                  </a:lnTo>
                  <a:lnTo>
                    <a:pt x="479" y="107"/>
                  </a:lnTo>
                  <a:lnTo>
                    <a:pt x="492" y="104"/>
                  </a:lnTo>
                  <a:lnTo>
                    <a:pt x="497" y="97"/>
                  </a:lnTo>
                  <a:lnTo>
                    <a:pt x="500" y="94"/>
                  </a:lnTo>
                  <a:lnTo>
                    <a:pt x="503" y="90"/>
                  </a:lnTo>
                  <a:lnTo>
                    <a:pt x="502" y="87"/>
                  </a:lnTo>
                  <a:lnTo>
                    <a:pt x="499" y="69"/>
                  </a:lnTo>
                  <a:lnTo>
                    <a:pt x="499" y="65"/>
                  </a:lnTo>
                  <a:lnTo>
                    <a:pt x="503" y="62"/>
                  </a:lnTo>
                  <a:lnTo>
                    <a:pt x="513" y="62"/>
                  </a:lnTo>
                  <a:lnTo>
                    <a:pt x="521" y="62"/>
                  </a:lnTo>
                  <a:lnTo>
                    <a:pt x="528" y="69"/>
                  </a:lnTo>
                  <a:lnTo>
                    <a:pt x="534" y="69"/>
                  </a:lnTo>
                  <a:lnTo>
                    <a:pt x="539" y="66"/>
                  </a:lnTo>
                  <a:lnTo>
                    <a:pt x="545" y="61"/>
                  </a:lnTo>
                  <a:lnTo>
                    <a:pt x="551" y="58"/>
                  </a:lnTo>
                  <a:lnTo>
                    <a:pt x="557" y="56"/>
                  </a:lnTo>
                  <a:lnTo>
                    <a:pt x="575" y="53"/>
                  </a:lnTo>
                  <a:lnTo>
                    <a:pt x="574" y="48"/>
                  </a:lnTo>
                  <a:lnTo>
                    <a:pt x="578" y="42"/>
                  </a:lnTo>
                  <a:lnTo>
                    <a:pt x="578" y="39"/>
                  </a:lnTo>
                  <a:lnTo>
                    <a:pt x="577" y="38"/>
                  </a:lnTo>
                  <a:lnTo>
                    <a:pt x="570" y="38"/>
                  </a:lnTo>
                  <a:lnTo>
                    <a:pt x="568" y="36"/>
                  </a:lnTo>
                  <a:lnTo>
                    <a:pt x="568" y="33"/>
                  </a:lnTo>
                  <a:lnTo>
                    <a:pt x="571" y="29"/>
                  </a:lnTo>
                  <a:lnTo>
                    <a:pt x="573" y="25"/>
                  </a:lnTo>
                  <a:lnTo>
                    <a:pt x="573" y="20"/>
                  </a:lnTo>
                  <a:lnTo>
                    <a:pt x="568" y="16"/>
                  </a:lnTo>
                  <a:lnTo>
                    <a:pt x="567" y="14"/>
                  </a:lnTo>
                  <a:lnTo>
                    <a:pt x="567" y="12"/>
                  </a:lnTo>
                  <a:lnTo>
                    <a:pt x="574" y="6"/>
                  </a:lnTo>
                  <a:lnTo>
                    <a:pt x="575" y="6"/>
                  </a:lnTo>
                  <a:lnTo>
                    <a:pt x="578" y="4"/>
                  </a:lnTo>
                  <a:lnTo>
                    <a:pt x="584" y="0"/>
                  </a:lnTo>
                  <a:lnTo>
                    <a:pt x="593" y="7"/>
                  </a:lnTo>
                  <a:lnTo>
                    <a:pt x="599" y="10"/>
                  </a:lnTo>
                  <a:lnTo>
                    <a:pt x="603" y="10"/>
                  </a:lnTo>
                  <a:lnTo>
                    <a:pt x="612" y="7"/>
                  </a:lnTo>
                  <a:lnTo>
                    <a:pt x="614" y="4"/>
                  </a:lnTo>
                  <a:lnTo>
                    <a:pt x="620" y="4"/>
                  </a:lnTo>
                  <a:lnTo>
                    <a:pt x="623" y="9"/>
                  </a:lnTo>
                  <a:lnTo>
                    <a:pt x="623" y="14"/>
                  </a:lnTo>
                  <a:lnTo>
                    <a:pt x="627" y="16"/>
                  </a:lnTo>
                  <a:lnTo>
                    <a:pt x="632" y="16"/>
                  </a:lnTo>
                  <a:lnTo>
                    <a:pt x="636" y="19"/>
                  </a:lnTo>
                  <a:lnTo>
                    <a:pt x="639" y="30"/>
                  </a:lnTo>
                  <a:lnTo>
                    <a:pt x="643" y="35"/>
                  </a:lnTo>
                  <a:lnTo>
                    <a:pt x="646" y="42"/>
                  </a:lnTo>
                  <a:lnTo>
                    <a:pt x="646" y="51"/>
                  </a:lnTo>
                  <a:lnTo>
                    <a:pt x="653" y="55"/>
                  </a:lnTo>
                  <a:lnTo>
                    <a:pt x="664" y="58"/>
                  </a:lnTo>
                  <a:lnTo>
                    <a:pt x="668" y="58"/>
                  </a:lnTo>
                  <a:lnTo>
                    <a:pt x="679" y="56"/>
                  </a:lnTo>
                  <a:lnTo>
                    <a:pt x="685" y="59"/>
                  </a:lnTo>
                  <a:lnTo>
                    <a:pt x="691" y="61"/>
                  </a:lnTo>
                  <a:lnTo>
                    <a:pt x="694" y="66"/>
                  </a:lnTo>
                  <a:lnTo>
                    <a:pt x="700" y="69"/>
                  </a:lnTo>
                  <a:lnTo>
                    <a:pt x="703" y="77"/>
                  </a:lnTo>
                  <a:lnTo>
                    <a:pt x="708" y="78"/>
                  </a:lnTo>
                  <a:lnTo>
                    <a:pt x="713" y="81"/>
                  </a:lnTo>
                  <a:lnTo>
                    <a:pt x="716" y="79"/>
                  </a:lnTo>
                  <a:lnTo>
                    <a:pt x="717" y="78"/>
                  </a:lnTo>
                  <a:lnTo>
                    <a:pt x="718" y="74"/>
                  </a:lnTo>
                  <a:lnTo>
                    <a:pt x="720" y="72"/>
                  </a:lnTo>
                  <a:lnTo>
                    <a:pt x="731" y="69"/>
                  </a:lnTo>
                  <a:lnTo>
                    <a:pt x="734" y="69"/>
                  </a:lnTo>
                  <a:lnTo>
                    <a:pt x="740" y="74"/>
                  </a:lnTo>
                  <a:lnTo>
                    <a:pt x="750" y="75"/>
                  </a:lnTo>
                  <a:lnTo>
                    <a:pt x="756" y="79"/>
                  </a:lnTo>
                  <a:lnTo>
                    <a:pt x="756" y="82"/>
                  </a:lnTo>
                  <a:lnTo>
                    <a:pt x="759" y="84"/>
                  </a:lnTo>
                  <a:lnTo>
                    <a:pt x="760" y="84"/>
                  </a:lnTo>
                  <a:lnTo>
                    <a:pt x="762" y="82"/>
                  </a:lnTo>
                  <a:lnTo>
                    <a:pt x="766" y="79"/>
                  </a:lnTo>
                  <a:lnTo>
                    <a:pt x="773" y="82"/>
                  </a:lnTo>
                  <a:lnTo>
                    <a:pt x="778" y="81"/>
                  </a:lnTo>
                  <a:lnTo>
                    <a:pt x="782" y="74"/>
                  </a:lnTo>
                  <a:lnTo>
                    <a:pt x="788" y="71"/>
                  </a:lnTo>
                  <a:lnTo>
                    <a:pt x="792" y="66"/>
                  </a:lnTo>
                  <a:lnTo>
                    <a:pt x="799" y="65"/>
                  </a:lnTo>
                  <a:lnTo>
                    <a:pt x="805" y="61"/>
                  </a:lnTo>
                  <a:lnTo>
                    <a:pt x="808" y="62"/>
                  </a:lnTo>
                  <a:lnTo>
                    <a:pt x="811" y="65"/>
                  </a:lnTo>
                  <a:lnTo>
                    <a:pt x="810" y="71"/>
                  </a:lnTo>
                  <a:lnTo>
                    <a:pt x="812" y="75"/>
                  </a:lnTo>
                  <a:lnTo>
                    <a:pt x="812" y="84"/>
                  </a:lnTo>
                  <a:lnTo>
                    <a:pt x="817" y="88"/>
                  </a:lnTo>
                  <a:lnTo>
                    <a:pt x="820" y="91"/>
                  </a:lnTo>
                  <a:lnTo>
                    <a:pt x="827" y="91"/>
                  </a:lnTo>
                  <a:lnTo>
                    <a:pt x="833" y="94"/>
                  </a:lnTo>
                  <a:lnTo>
                    <a:pt x="836" y="100"/>
                  </a:lnTo>
                  <a:lnTo>
                    <a:pt x="843" y="104"/>
                  </a:lnTo>
                  <a:lnTo>
                    <a:pt x="846" y="113"/>
                  </a:lnTo>
                  <a:lnTo>
                    <a:pt x="844" y="120"/>
                  </a:lnTo>
                  <a:lnTo>
                    <a:pt x="847" y="129"/>
                  </a:lnTo>
                  <a:lnTo>
                    <a:pt x="846" y="132"/>
                  </a:lnTo>
                  <a:lnTo>
                    <a:pt x="847" y="137"/>
                  </a:lnTo>
                  <a:lnTo>
                    <a:pt x="846" y="139"/>
                  </a:lnTo>
                  <a:lnTo>
                    <a:pt x="841" y="140"/>
                  </a:lnTo>
                  <a:lnTo>
                    <a:pt x="843" y="146"/>
                  </a:lnTo>
                  <a:lnTo>
                    <a:pt x="843" y="149"/>
                  </a:lnTo>
                  <a:lnTo>
                    <a:pt x="838" y="150"/>
                  </a:lnTo>
                  <a:lnTo>
                    <a:pt x="838" y="155"/>
                  </a:lnTo>
                  <a:lnTo>
                    <a:pt x="844" y="159"/>
                  </a:lnTo>
                  <a:lnTo>
                    <a:pt x="853" y="173"/>
                  </a:lnTo>
                  <a:lnTo>
                    <a:pt x="859" y="181"/>
                  </a:lnTo>
                  <a:lnTo>
                    <a:pt x="859" y="184"/>
                  </a:lnTo>
                  <a:lnTo>
                    <a:pt x="857" y="185"/>
                  </a:lnTo>
                  <a:lnTo>
                    <a:pt x="856" y="188"/>
                  </a:lnTo>
                  <a:lnTo>
                    <a:pt x="863" y="192"/>
                  </a:lnTo>
                  <a:lnTo>
                    <a:pt x="866" y="197"/>
                  </a:lnTo>
                  <a:lnTo>
                    <a:pt x="867" y="205"/>
                  </a:lnTo>
                  <a:lnTo>
                    <a:pt x="876" y="210"/>
                  </a:lnTo>
                  <a:lnTo>
                    <a:pt x="877" y="214"/>
                  </a:lnTo>
                  <a:lnTo>
                    <a:pt x="876" y="215"/>
                  </a:lnTo>
                  <a:lnTo>
                    <a:pt x="880" y="227"/>
                  </a:lnTo>
                  <a:lnTo>
                    <a:pt x="888" y="230"/>
                  </a:lnTo>
                  <a:lnTo>
                    <a:pt x="892" y="234"/>
                  </a:lnTo>
                  <a:lnTo>
                    <a:pt x="893" y="231"/>
                  </a:lnTo>
                  <a:lnTo>
                    <a:pt x="898" y="238"/>
                  </a:lnTo>
                  <a:lnTo>
                    <a:pt x="901" y="240"/>
                  </a:lnTo>
                  <a:lnTo>
                    <a:pt x="901" y="243"/>
                  </a:lnTo>
                  <a:lnTo>
                    <a:pt x="899" y="243"/>
                  </a:lnTo>
                  <a:lnTo>
                    <a:pt x="899" y="244"/>
                  </a:lnTo>
                  <a:lnTo>
                    <a:pt x="906" y="246"/>
                  </a:lnTo>
                  <a:lnTo>
                    <a:pt x="909" y="249"/>
                  </a:lnTo>
                  <a:lnTo>
                    <a:pt x="911" y="246"/>
                  </a:lnTo>
                  <a:lnTo>
                    <a:pt x="914" y="249"/>
                  </a:lnTo>
                  <a:lnTo>
                    <a:pt x="919" y="247"/>
                  </a:lnTo>
                  <a:lnTo>
                    <a:pt x="921" y="249"/>
                  </a:lnTo>
                  <a:lnTo>
                    <a:pt x="882" y="283"/>
                  </a:lnTo>
                  <a:lnTo>
                    <a:pt x="873" y="289"/>
                  </a:lnTo>
                  <a:lnTo>
                    <a:pt x="867" y="290"/>
                  </a:lnTo>
                  <a:lnTo>
                    <a:pt x="850" y="299"/>
                  </a:lnTo>
                  <a:lnTo>
                    <a:pt x="847" y="299"/>
                  </a:lnTo>
                  <a:lnTo>
                    <a:pt x="830" y="312"/>
                  </a:lnTo>
                  <a:lnTo>
                    <a:pt x="830" y="315"/>
                  </a:lnTo>
                  <a:lnTo>
                    <a:pt x="831" y="318"/>
                  </a:lnTo>
                  <a:lnTo>
                    <a:pt x="830" y="319"/>
                  </a:lnTo>
                  <a:lnTo>
                    <a:pt x="828" y="324"/>
                  </a:lnTo>
                  <a:lnTo>
                    <a:pt x="818" y="328"/>
                  </a:lnTo>
                  <a:lnTo>
                    <a:pt x="811" y="332"/>
                  </a:lnTo>
                  <a:lnTo>
                    <a:pt x="812" y="340"/>
                  </a:lnTo>
                  <a:lnTo>
                    <a:pt x="810" y="345"/>
                  </a:lnTo>
                  <a:lnTo>
                    <a:pt x="801" y="350"/>
                  </a:lnTo>
                  <a:lnTo>
                    <a:pt x="789" y="351"/>
                  </a:lnTo>
                  <a:lnTo>
                    <a:pt x="788" y="351"/>
                  </a:lnTo>
                  <a:lnTo>
                    <a:pt x="779" y="363"/>
                  </a:lnTo>
                  <a:lnTo>
                    <a:pt x="781" y="367"/>
                  </a:lnTo>
                  <a:lnTo>
                    <a:pt x="779" y="368"/>
                  </a:lnTo>
                  <a:lnTo>
                    <a:pt x="770" y="370"/>
                  </a:lnTo>
                  <a:lnTo>
                    <a:pt x="756" y="373"/>
                  </a:lnTo>
                  <a:lnTo>
                    <a:pt x="749" y="376"/>
                  </a:lnTo>
                  <a:lnTo>
                    <a:pt x="746" y="379"/>
                  </a:lnTo>
                  <a:lnTo>
                    <a:pt x="740" y="380"/>
                  </a:lnTo>
                  <a:lnTo>
                    <a:pt x="731" y="380"/>
                  </a:lnTo>
                  <a:lnTo>
                    <a:pt x="717" y="387"/>
                  </a:lnTo>
                  <a:lnTo>
                    <a:pt x="714" y="390"/>
                  </a:lnTo>
                  <a:lnTo>
                    <a:pt x="711" y="392"/>
                  </a:lnTo>
                  <a:lnTo>
                    <a:pt x="682" y="392"/>
                  </a:lnTo>
                  <a:lnTo>
                    <a:pt x="674" y="390"/>
                  </a:lnTo>
                  <a:lnTo>
                    <a:pt x="643" y="390"/>
                  </a:lnTo>
                  <a:lnTo>
                    <a:pt x="643" y="390"/>
                  </a:lnTo>
                  <a:lnTo>
                    <a:pt x="580" y="389"/>
                  </a:lnTo>
                  <a:lnTo>
                    <a:pt x="578" y="389"/>
                  </a:lnTo>
                  <a:lnTo>
                    <a:pt x="554" y="386"/>
                  </a:lnTo>
                  <a:lnTo>
                    <a:pt x="521" y="386"/>
                  </a:lnTo>
                  <a:lnTo>
                    <a:pt x="516" y="386"/>
                  </a:lnTo>
                  <a:lnTo>
                    <a:pt x="500" y="387"/>
                  </a:lnTo>
                  <a:lnTo>
                    <a:pt x="458" y="386"/>
                  </a:lnTo>
                  <a:lnTo>
                    <a:pt x="434" y="384"/>
                  </a:lnTo>
                  <a:lnTo>
                    <a:pt x="408" y="383"/>
                  </a:lnTo>
                  <a:lnTo>
                    <a:pt x="382" y="381"/>
                  </a:lnTo>
                  <a:lnTo>
                    <a:pt x="370" y="381"/>
                  </a:lnTo>
                  <a:close/>
                  <a:moveTo>
                    <a:pt x="5" y="405"/>
                  </a:moveTo>
                  <a:lnTo>
                    <a:pt x="0" y="402"/>
                  </a:lnTo>
                  <a:lnTo>
                    <a:pt x="0" y="399"/>
                  </a:lnTo>
                  <a:lnTo>
                    <a:pt x="2" y="396"/>
                  </a:lnTo>
                  <a:lnTo>
                    <a:pt x="5" y="394"/>
                  </a:lnTo>
                  <a:lnTo>
                    <a:pt x="9" y="396"/>
                  </a:lnTo>
                  <a:lnTo>
                    <a:pt x="10" y="397"/>
                  </a:lnTo>
                  <a:lnTo>
                    <a:pt x="12" y="400"/>
                  </a:lnTo>
                  <a:lnTo>
                    <a:pt x="10" y="405"/>
                  </a:lnTo>
                  <a:lnTo>
                    <a:pt x="10" y="405"/>
                  </a:lnTo>
                  <a:lnTo>
                    <a:pt x="5" y="405"/>
                  </a:lnTo>
                  <a:close/>
                </a:path>
              </a:pathLst>
            </a:custGeom>
            <a:solidFill>
              <a:srgbClr val="FFFFFF"/>
            </a:solidFill>
            <a:ln w="16510">
              <a:solidFill>
                <a:srgbClr val="800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Rectangle 104">
              <a:extLst>
                <a:ext uri="{FF2B5EF4-FFF2-40B4-BE49-F238E27FC236}">
                  <a16:creationId xmlns:a16="http://schemas.microsoft.com/office/drawing/2014/main" id="{922D58A2-D409-4A72-9F93-6C23C4944DFE}"/>
                </a:ext>
              </a:extLst>
            </p:cNvPr>
            <p:cNvSpPr>
              <a:spLocks noChangeArrowheads="1"/>
            </p:cNvSpPr>
            <p:nvPr/>
          </p:nvSpPr>
          <p:spPr bwMode="auto">
            <a:xfrm>
              <a:off x="4097655" y="2277110"/>
              <a:ext cx="7112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KY</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6" name="Freeform 101">
              <a:extLst>
                <a:ext uri="{FF2B5EF4-FFF2-40B4-BE49-F238E27FC236}">
                  <a16:creationId xmlns:a16="http://schemas.microsoft.com/office/drawing/2014/main" id="{BC901538-1CB9-4AAE-B139-20F16D2ABDDF}"/>
                </a:ext>
              </a:extLst>
            </p:cNvPr>
            <p:cNvSpPr>
              <a:spLocks noEditPoints="1"/>
            </p:cNvSpPr>
            <p:nvPr/>
          </p:nvSpPr>
          <p:spPr bwMode="auto">
            <a:xfrm>
              <a:off x="3395980" y="2741930"/>
              <a:ext cx="386080" cy="366395"/>
            </a:xfrm>
            <a:custGeom>
              <a:avLst/>
              <a:gdLst>
                <a:gd name="T0" fmla="*/ 39 w 608"/>
                <a:gd name="T1" fmla="*/ 369 h 577"/>
                <a:gd name="T2" fmla="*/ 39 w 608"/>
                <a:gd name="T3" fmla="*/ 350 h 577"/>
                <a:gd name="T4" fmla="*/ 50 w 608"/>
                <a:gd name="T5" fmla="*/ 333 h 577"/>
                <a:gd name="T6" fmla="*/ 57 w 608"/>
                <a:gd name="T7" fmla="*/ 311 h 577"/>
                <a:gd name="T8" fmla="*/ 62 w 608"/>
                <a:gd name="T9" fmla="*/ 295 h 577"/>
                <a:gd name="T10" fmla="*/ 65 w 608"/>
                <a:gd name="T11" fmla="*/ 284 h 577"/>
                <a:gd name="T12" fmla="*/ 60 w 608"/>
                <a:gd name="T13" fmla="*/ 271 h 577"/>
                <a:gd name="T14" fmla="*/ 53 w 608"/>
                <a:gd name="T15" fmla="*/ 261 h 577"/>
                <a:gd name="T16" fmla="*/ 43 w 608"/>
                <a:gd name="T17" fmla="*/ 243 h 577"/>
                <a:gd name="T18" fmla="*/ 41 w 608"/>
                <a:gd name="T19" fmla="*/ 224 h 577"/>
                <a:gd name="T20" fmla="*/ 31 w 608"/>
                <a:gd name="T21" fmla="*/ 214 h 577"/>
                <a:gd name="T22" fmla="*/ 30 w 608"/>
                <a:gd name="T23" fmla="*/ 188 h 577"/>
                <a:gd name="T24" fmla="*/ 18 w 608"/>
                <a:gd name="T25" fmla="*/ 165 h 577"/>
                <a:gd name="T26" fmla="*/ 2 w 608"/>
                <a:gd name="T27" fmla="*/ 149 h 577"/>
                <a:gd name="T28" fmla="*/ 67 w 608"/>
                <a:gd name="T29" fmla="*/ 0 h 577"/>
                <a:gd name="T30" fmla="*/ 348 w 608"/>
                <a:gd name="T31" fmla="*/ 3 h 577"/>
                <a:gd name="T32" fmla="*/ 358 w 608"/>
                <a:gd name="T33" fmla="*/ 11 h 577"/>
                <a:gd name="T34" fmla="*/ 354 w 608"/>
                <a:gd name="T35" fmla="*/ 61 h 577"/>
                <a:gd name="T36" fmla="*/ 359 w 608"/>
                <a:gd name="T37" fmla="*/ 67 h 577"/>
                <a:gd name="T38" fmla="*/ 361 w 608"/>
                <a:gd name="T39" fmla="*/ 83 h 577"/>
                <a:gd name="T40" fmla="*/ 381 w 608"/>
                <a:gd name="T41" fmla="*/ 93 h 577"/>
                <a:gd name="T42" fmla="*/ 362 w 608"/>
                <a:gd name="T43" fmla="*/ 112 h 577"/>
                <a:gd name="T44" fmla="*/ 358 w 608"/>
                <a:gd name="T45" fmla="*/ 126 h 577"/>
                <a:gd name="T46" fmla="*/ 359 w 608"/>
                <a:gd name="T47" fmla="*/ 139 h 577"/>
                <a:gd name="T48" fmla="*/ 348 w 608"/>
                <a:gd name="T49" fmla="*/ 149 h 577"/>
                <a:gd name="T50" fmla="*/ 328 w 608"/>
                <a:gd name="T51" fmla="*/ 170 h 577"/>
                <a:gd name="T52" fmla="*/ 323 w 608"/>
                <a:gd name="T53" fmla="*/ 183 h 577"/>
                <a:gd name="T54" fmla="*/ 317 w 608"/>
                <a:gd name="T55" fmla="*/ 204 h 577"/>
                <a:gd name="T56" fmla="*/ 309 w 608"/>
                <a:gd name="T57" fmla="*/ 236 h 577"/>
                <a:gd name="T58" fmla="*/ 302 w 608"/>
                <a:gd name="T59" fmla="*/ 237 h 577"/>
                <a:gd name="T60" fmla="*/ 294 w 608"/>
                <a:gd name="T61" fmla="*/ 259 h 577"/>
                <a:gd name="T62" fmla="*/ 361 w 608"/>
                <a:gd name="T63" fmla="*/ 289 h 577"/>
                <a:gd name="T64" fmla="*/ 521 w 608"/>
                <a:gd name="T65" fmla="*/ 291 h 577"/>
                <a:gd name="T66" fmla="*/ 517 w 608"/>
                <a:gd name="T67" fmla="*/ 308 h 577"/>
                <a:gd name="T68" fmla="*/ 510 w 608"/>
                <a:gd name="T69" fmla="*/ 327 h 577"/>
                <a:gd name="T70" fmla="*/ 511 w 608"/>
                <a:gd name="T71" fmla="*/ 339 h 577"/>
                <a:gd name="T72" fmla="*/ 525 w 608"/>
                <a:gd name="T73" fmla="*/ 363 h 577"/>
                <a:gd name="T74" fmla="*/ 536 w 608"/>
                <a:gd name="T75" fmla="*/ 385 h 577"/>
                <a:gd name="T76" fmla="*/ 518 w 608"/>
                <a:gd name="T77" fmla="*/ 398 h 577"/>
                <a:gd name="T78" fmla="*/ 489 w 608"/>
                <a:gd name="T79" fmla="*/ 422 h 577"/>
                <a:gd name="T80" fmla="*/ 511 w 608"/>
                <a:gd name="T81" fmla="*/ 437 h 577"/>
                <a:gd name="T82" fmla="*/ 557 w 608"/>
                <a:gd name="T83" fmla="*/ 438 h 577"/>
                <a:gd name="T84" fmla="*/ 536 w 608"/>
                <a:gd name="T85" fmla="*/ 471 h 577"/>
                <a:gd name="T86" fmla="*/ 523 w 608"/>
                <a:gd name="T87" fmla="*/ 484 h 577"/>
                <a:gd name="T88" fmla="*/ 593 w 608"/>
                <a:gd name="T89" fmla="*/ 529 h 577"/>
                <a:gd name="T90" fmla="*/ 592 w 608"/>
                <a:gd name="T91" fmla="*/ 567 h 577"/>
                <a:gd name="T92" fmla="*/ 553 w 608"/>
                <a:gd name="T93" fmla="*/ 539 h 577"/>
                <a:gd name="T94" fmla="*/ 492 w 608"/>
                <a:gd name="T95" fmla="*/ 503 h 577"/>
                <a:gd name="T96" fmla="*/ 482 w 608"/>
                <a:gd name="T97" fmla="*/ 509 h 577"/>
                <a:gd name="T98" fmla="*/ 456 w 608"/>
                <a:gd name="T99" fmla="*/ 544 h 577"/>
                <a:gd name="T100" fmla="*/ 414 w 608"/>
                <a:gd name="T101" fmla="*/ 526 h 577"/>
                <a:gd name="T102" fmla="*/ 387 w 608"/>
                <a:gd name="T103" fmla="*/ 544 h 577"/>
                <a:gd name="T104" fmla="*/ 342 w 608"/>
                <a:gd name="T105" fmla="*/ 512 h 577"/>
                <a:gd name="T106" fmla="*/ 265 w 608"/>
                <a:gd name="T107" fmla="*/ 457 h 577"/>
                <a:gd name="T108" fmla="*/ 210 w 608"/>
                <a:gd name="T109" fmla="*/ 493 h 577"/>
                <a:gd name="T110" fmla="*/ 39 w 608"/>
                <a:gd name="T111" fmla="*/ 417 h 577"/>
                <a:gd name="T112" fmla="*/ 39 w 608"/>
                <a:gd name="T113" fmla="*/ 399 h 577"/>
                <a:gd name="T114" fmla="*/ 367 w 608"/>
                <a:gd name="T115" fmla="*/ 544 h 577"/>
                <a:gd name="T116" fmla="*/ 368 w 608"/>
                <a:gd name="T117" fmla="*/ 523 h 577"/>
                <a:gd name="T118" fmla="*/ 343 w 608"/>
                <a:gd name="T119" fmla="*/ 526 h 577"/>
                <a:gd name="T120" fmla="*/ 258 w 608"/>
                <a:gd name="T121" fmla="*/ 479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08" h="577">
                  <a:moveTo>
                    <a:pt x="40" y="396"/>
                  </a:moveTo>
                  <a:lnTo>
                    <a:pt x="41" y="388"/>
                  </a:lnTo>
                  <a:lnTo>
                    <a:pt x="37" y="388"/>
                  </a:lnTo>
                  <a:lnTo>
                    <a:pt x="33" y="382"/>
                  </a:lnTo>
                  <a:lnTo>
                    <a:pt x="33" y="380"/>
                  </a:lnTo>
                  <a:lnTo>
                    <a:pt x="34" y="379"/>
                  </a:lnTo>
                  <a:lnTo>
                    <a:pt x="34" y="376"/>
                  </a:lnTo>
                  <a:lnTo>
                    <a:pt x="36" y="372"/>
                  </a:lnTo>
                  <a:lnTo>
                    <a:pt x="39" y="369"/>
                  </a:lnTo>
                  <a:lnTo>
                    <a:pt x="41" y="367"/>
                  </a:lnTo>
                  <a:lnTo>
                    <a:pt x="40" y="365"/>
                  </a:lnTo>
                  <a:lnTo>
                    <a:pt x="41" y="365"/>
                  </a:lnTo>
                  <a:lnTo>
                    <a:pt x="39" y="362"/>
                  </a:lnTo>
                  <a:lnTo>
                    <a:pt x="40" y="360"/>
                  </a:lnTo>
                  <a:lnTo>
                    <a:pt x="39" y="359"/>
                  </a:lnTo>
                  <a:lnTo>
                    <a:pt x="40" y="356"/>
                  </a:lnTo>
                  <a:lnTo>
                    <a:pt x="36" y="353"/>
                  </a:lnTo>
                  <a:lnTo>
                    <a:pt x="39" y="350"/>
                  </a:lnTo>
                  <a:lnTo>
                    <a:pt x="39" y="347"/>
                  </a:lnTo>
                  <a:lnTo>
                    <a:pt x="41" y="346"/>
                  </a:lnTo>
                  <a:lnTo>
                    <a:pt x="44" y="346"/>
                  </a:lnTo>
                  <a:lnTo>
                    <a:pt x="41" y="343"/>
                  </a:lnTo>
                  <a:lnTo>
                    <a:pt x="43" y="343"/>
                  </a:lnTo>
                  <a:lnTo>
                    <a:pt x="41" y="340"/>
                  </a:lnTo>
                  <a:lnTo>
                    <a:pt x="43" y="340"/>
                  </a:lnTo>
                  <a:lnTo>
                    <a:pt x="46" y="336"/>
                  </a:lnTo>
                  <a:lnTo>
                    <a:pt x="50" y="333"/>
                  </a:lnTo>
                  <a:lnTo>
                    <a:pt x="52" y="330"/>
                  </a:lnTo>
                  <a:lnTo>
                    <a:pt x="50" y="327"/>
                  </a:lnTo>
                  <a:lnTo>
                    <a:pt x="52" y="327"/>
                  </a:lnTo>
                  <a:lnTo>
                    <a:pt x="50" y="326"/>
                  </a:lnTo>
                  <a:lnTo>
                    <a:pt x="54" y="321"/>
                  </a:lnTo>
                  <a:lnTo>
                    <a:pt x="54" y="317"/>
                  </a:lnTo>
                  <a:lnTo>
                    <a:pt x="59" y="314"/>
                  </a:lnTo>
                  <a:lnTo>
                    <a:pt x="59" y="311"/>
                  </a:lnTo>
                  <a:lnTo>
                    <a:pt x="57" y="311"/>
                  </a:lnTo>
                  <a:lnTo>
                    <a:pt x="59" y="310"/>
                  </a:lnTo>
                  <a:lnTo>
                    <a:pt x="57" y="307"/>
                  </a:lnTo>
                  <a:lnTo>
                    <a:pt x="56" y="305"/>
                  </a:lnTo>
                  <a:lnTo>
                    <a:pt x="57" y="302"/>
                  </a:lnTo>
                  <a:lnTo>
                    <a:pt x="59" y="302"/>
                  </a:lnTo>
                  <a:lnTo>
                    <a:pt x="59" y="300"/>
                  </a:lnTo>
                  <a:lnTo>
                    <a:pt x="62" y="300"/>
                  </a:lnTo>
                  <a:lnTo>
                    <a:pt x="62" y="298"/>
                  </a:lnTo>
                  <a:lnTo>
                    <a:pt x="62" y="295"/>
                  </a:lnTo>
                  <a:lnTo>
                    <a:pt x="60" y="295"/>
                  </a:lnTo>
                  <a:lnTo>
                    <a:pt x="59" y="294"/>
                  </a:lnTo>
                  <a:lnTo>
                    <a:pt x="56" y="292"/>
                  </a:lnTo>
                  <a:lnTo>
                    <a:pt x="57" y="291"/>
                  </a:lnTo>
                  <a:lnTo>
                    <a:pt x="56" y="289"/>
                  </a:lnTo>
                  <a:lnTo>
                    <a:pt x="57" y="288"/>
                  </a:lnTo>
                  <a:lnTo>
                    <a:pt x="57" y="287"/>
                  </a:lnTo>
                  <a:lnTo>
                    <a:pt x="59" y="287"/>
                  </a:lnTo>
                  <a:lnTo>
                    <a:pt x="65" y="284"/>
                  </a:lnTo>
                  <a:lnTo>
                    <a:pt x="62" y="281"/>
                  </a:lnTo>
                  <a:lnTo>
                    <a:pt x="63" y="279"/>
                  </a:lnTo>
                  <a:lnTo>
                    <a:pt x="60" y="278"/>
                  </a:lnTo>
                  <a:lnTo>
                    <a:pt x="60" y="276"/>
                  </a:lnTo>
                  <a:lnTo>
                    <a:pt x="57" y="275"/>
                  </a:lnTo>
                  <a:lnTo>
                    <a:pt x="57" y="274"/>
                  </a:lnTo>
                  <a:lnTo>
                    <a:pt x="60" y="272"/>
                  </a:lnTo>
                  <a:lnTo>
                    <a:pt x="62" y="272"/>
                  </a:lnTo>
                  <a:lnTo>
                    <a:pt x="60" y="271"/>
                  </a:lnTo>
                  <a:lnTo>
                    <a:pt x="60" y="266"/>
                  </a:lnTo>
                  <a:lnTo>
                    <a:pt x="62" y="266"/>
                  </a:lnTo>
                  <a:lnTo>
                    <a:pt x="60" y="265"/>
                  </a:lnTo>
                  <a:lnTo>
                    <a:pt x="62" y="263"/>
                  </a:lnTo>
                  <a:lnTo>
                    <a:pt x="62" y="263"/>
                  </a:lnTo>
                  <a:lnTo>
                    <a:pt x="59" y="262"/>
                  </a:lnTo>
                  <a:lnTo>
                    <a:pt x="56" y="265"/>
                  </a:lnTo>
                  <a:lnTo>
                    <a:pt x="53" y="263"/>
                  </a:lnTo>
                  <a:lnTo>
                    <a:pt x="53" y="261"/>
                  </a:lnTo>
                  <a:lnTo>
                    <a:pt x="54" y="256"/>
                  </a:lnTo>
                  <a:lnTo>
                    <a:pt x="52" y="255"/>
                  </a:lnTo>
                  <a:lnTo>
                    <a:pt x="52" y="250"/>
                  </a:lnTo>
                  <a:lnTo>
                    <a:pt x="50" y="250"/>
                  </a:lnTo>
                  <a:lnTo>
                    <a:pt x="49" y="250"/>
                  </a:lnTo>
                  <a:lnTo>
                    <a:pt x="47" y="248"/>
                  </a:lnTo>
                  <a:lnTo>
                    <a:pt x="46" y="249"/>
                  </a:lnTo>
                  <a:lnTo>
                    <a:pt x="43" y="245"/>
                  </a:lnTo>
                  <a:lnTo>
                    <a:pt x="43" y="243"/>
                  </a:lnTo>
                  <a:lnTo>
                    <a:pt x="49" y="236"/>
                  </a:lnTo>
                  <a:lnTo>
                    <a:pt x="46" y="236"/>
                  </a:lnTo>
                  <a:lnTo>
                    <a:pt x="44" y="233"/>
                  </a:lnTo>
                  <a:lnTo>
                    <a:pt x="41" y="232"/>
                  </a:lnTo>
                  <a:lnTo>
                    <a:pt x="41" y="230"/>
                  </a:lnTo>
                  <a:lnTo>
                    <a:pt x="41" y="229"/>
                  </a:lnTo>
                  <a:lnTo>
                    <a:pt x="43" y="227"/>
                  </a:lnTo>
                  <a:lnTo>
                    <a:pt x="40" y="226"/>
                  </a:lnTo>
                  <a:lnTo>
                    <a:pt x="41" y="224"/>
                  </a:lnTo>
                  <a:lnTo>
                    <a:pt x="37" y="224"/>
                  </a:lnTo>
                  <a:lnTo>
                    <a:pt x="34" y="220"/>
                  </a:lnTo>
                  <a:lnTo>
                    <a:pt x="34" y="220"/>
                  </a:lnTo>
                  <a:lnTo>
                    <a:pt x="39" y="219"/>
                  </a:lnTo>
                  <a:lnTo>
                    <a:pt x="40" y="216"/>
                  </a:lnTo>
                  <a:lnTo>
                    <a:pt x="37" y="216"/>
                  </a:lnTo>
                  <a:lnTo>
                    <a:pt x="34" y="213"/>
                  </a:lnTo>
                  <a:lnTo>
                    <a:pt x="33" y="214"/>
                  </a:lnTo>
                  <a:lnTo>
                    <a:pt x="31" y="214"/>
                  </a:lnTo>
                  <a:lnTo>
                    <a:pt x="27" y="210"/>
                  </a:lnTo>
                  <a:lnTo>
                    <a:pt x="27" y="207"/>
                  </a:lnTo>
                  <a:lnTo>
                    <a:pt x="24" y="206"/>
                  </a:lnTo>
                  <a:lnTo>
                    <a:pt x="24" y="203"/>
                  </a:lnTo>
                  <a:lnTo>
                    <a:pt x="26" y="201"/>
                  </a:lnTo>
                  <a:lnTo>
                    <a:pt x="27" y="197"/>
                  </a:lnTo>
                  <a:lnTo>
                    <a:pt x="28" y="197"/>
                  </a:lnTo>
                  <a:lnTo>
                    <a:pt x="27" y="194"/>
                  </a:lnTo>
                  <a:lnTo>
                    <a:pt x="30" y="188"/>
                  </a:lnTo>
                  <a:lnTo>
                    <a:pt x="27" y="188"/>
                  </a:lnTo>
                  <a:lnTo>
                    <a:pt x="27" y="188"/>
                  </a:lnTo>
                  <a:lnTo>
                    <a:pt x="27" y="185"/>
                  </a:lnTo>
                  <a:lnTo>
                    <a:pt x="24" y="183"/>
                  </a:lnTo>
                  <a:lnTo>
                    <a:pt x="26" y="180"/>
                  </a:lnTo>
                  <a:lnTo>
                    <a:pt x="24" y="175"/>
                  </a:lnTo>
                  <a:lnTo>
                    <a:pt x="21" y="174"/>
                  </a:lnTo>
                  <a:lnTo>
                    <a:pt x="20" y="168"/>
                  </a:lnTo>
                  <a:lnTo>
                    <a:pt x="18" y="165"/>
                  </a:lnTo>
                  <a:lnTo>
                    <a:pt x="17" y="165"/>
                  </a:lnTo>
                  <a:lnTo>
                    <a:pt x="17" y="162"/>
                  </a:lnTo>
                  <a:lnTo>
                    <a:pt x="14" y="162"/>
                  </a:lnTo>
                  <a:lnTo>
                    <a:pt x="14" y="159"/>
                  </a:lnTo>
                  <a:lnTo>
                    <a:pt x="13" y="159"/>
                  </a:lnTo>
                  <a:lnTo>
                    <a:pt x="8" y="158"/>
                  </a:lnTo>
                  <a:lnTo>
                    <a:pt x="7" y="155"/>
                  </a:lnTo>
                  <a:lnTo>
                    <a:pt x="4" y="151"/>
                  </a:lnTo>
                  <a:lnTo>
                    <a:pt x="2" y="149"/>
                  </a:lnTo>
                  <a:lnTo>
                    <a:pt x="0" y="148"/>
                  </a:lnTo>
                  <a:lnTo>
                    <a:pt x="0" y="119"/>
                  </a:lnTo>
                  <a:lnTo>
                    <a:pt x="0" y="91"/>
                  </a:lnTo>
                  <a:lnTo>
                    <a:pt x="0" y="48"/>
                  </a:lnTo>
                  <a:lnTo>
                    <a:pt x="0" y="21"/>
                  </a:lnTo>
                  <a:lnTo>
                    <a:pt x="0" y="0"/>
                  </a:lnTo>
                  <a:lnTo>
                    <a:pt x="27" y="0"/>
                  </a:lnTo>
                  <a:lnTo>
                    <a:pt x="63" y="0"/>
                  </a:lnTo>
                  <a:lnTo>
                    <a:pt x="67" y="0"/>
                  </a:lnTo>
                  <a:lnTo>
                    <a:pt x="98" y="0"/>
                  </a:lnTo>
                  <a:lnTo>
                    <a:pt x="128" y="0"/>
                  </a:lnTo>
                  <a:lnTo>
                    <a:pt x="160" y="2"/>
                  </a:lnTo>
                  <a:lnTo>
                    <a:pt x="239" y="2"/>
                  </a:lnTo>
                  <a:lnTo>
                    <a:pt x="313" y="2"/>
                  </a:lnTo>
                  <a:lnTo>
                    <a:pt x="316" y="2"/>
                  </a:lnTo>
                  <a:lnTo>
                    <a:pt x="336" y="2"/>
                  </a:lnTo>
                  <a:lnTo>
                    <a:pt x="348" y="2"/>
                  </a:lnTo>
                  <a:lnTo>
                    <a:pt x="348" y="3"/>
                  </a:lnTo>
                  <a:lnTo>
                    <a:pt x="342" y="13"/>
                  </a:lnTo>
                  <a:lnTo>
                    <a:pt x="343" y="16"/>
                  </a:lnTo>
                  <a:lnTo>
                    <a:pt x="348" y="18"/>
                  </a:lnTo>
                  <a:lnTo>
                    <a:pt x="351" y="15"/>
                  </a:lnTo>
                  <a:lnTo>
                    <a:pt x="352" y="12"/>
                  </a:lnTo>
                  <a:lnTo>
                    <a:pt x="352" y="8"/>
                  </a:lnTo>
                  <a:lnTo>
                    <a:pt x="354" y="5"/>
                  </a:lnTo>
                  <a:lnTo>
                    <a:pt x="356" y="5"/>
                  </a:lnTo>
                  <a:lnTo>
                    <a:pt x="358" y="11"/>
                  </a:lnTo>
                  <a:lnTo>
                    <a:pt x="358" y="21"/>
                  </a:lnTo>
                  <a:lnTo>
                    <a:pt x="351" y="26"/>
                  </a:lnTo>
                  <a:lnTo>
                    <a:pt x="349" y="38"/>
                  </a:lnTo>
                  <a:lnTo>
                    <a:pt x="351" y="39"/>
                  </a:lnTo>
                  <a:lnTo>
                    <a:pt x="356" y="39"/>
                  </a:lnTo>
                  <a:lnTo>
                    <a:pt x="361" y="44"/>
                  </a:lnTo>
                  <a:lnTo>
                    <a:pt x="351" y="52"/>
                  </a:lnTo>
                  <a:lnTo>
                    <a:pt x="349" y="55"/>
                  </a:lnTo>
                  <a:lnTo>
                    <a:pt x="354" y="61"/>
                  </a:lnTo>
                  <a:lnTo>
                    <a:pt x="359" y="60"/>
                  </a:lnTo>
                  <a:lnTo>
                    <a:pt x="362" y="60"/>
                  </a:lnTo>
                  <a:lnTo>
                    <a:pt x="364" y="55"/>
                  </a:lnTo>
                  <a:lnTo>
                    <a:pt x="367" y="55"/>
                  </a:lnTo>
                  <a:lnTo>
                    <a:pt x="368" y="57"/>
                  </a:lnTo>
                  <a:lnTo>
                    <a:pt x="368" y="60"/>
                  </a:lnTo>
                  <a:lnTo>
                    <a:pt x="364" y="64"/>
                  </a:lnTo>
                  <a:lnTo>
                    <a:pt x="361" y="64"/>
                  </a:lnTo>
                  <a:lnTo>
                    <a:pt x="359" y="67"/>
                  </a:lnTo>
                  <a:lnTo>
                    <a:pt x="359" y="70"/>
                  </a:lnTo>
                  <a:lnTo>
                    <a:pt x="368" y="74"/>
                  </a:lnTo>
                  <a:lnTo>
                    <a:pt x="368" y="76"/>
                  </a:lnTo>
                  <a:lnTo>
                    <a:pt x="365" y="77"/>
                  </a:lnTo>
                  <a:lnTo>
                    <a:pt x="364" y="76"/>
                  </a:lnTo>
                  <a:lnTo>
                    <a:pt x="356" y="68"/>
                  </a:lnTo>
                  <a:lnTo>
                    <a:pt x="354" y="73"/>
                  </a:lnTo>
                  <a:lnTo>
                    <a:pt x="354" y="76"/>
                  </a:lnTo>
                  <a:lnTo>
                    <a:pt x="361" y="83"/>
                  </a:lnTo>
                  <a:lnTo>
                    <a:pt x="364" y="84"/>
                  </a:lnTo>
                  <a:lnTo>
                    <a:pt x="369" y="83"/>
                  </a:lnTo>
                  <a:lnTo>
                    <a:pt x="372" y="84"/>
                  </a:lnTo>
                  <a:lnTo>
                    <a:pt x="371" y="87"/>
                  </a:lnTo>
                  <a:lnTo>
                    <a:pt x="367" y="90"/>
                  </a:lnTo>
                  <a:lnTo>
                    <a:pt x="368" y="94"/>
                  </a:lnTo>
                  <a:lnTo>
                    <a:pt x="369" y="96"/>
                  </a:lnTo>
                  <a:lnTo>
                    <a:pt x="378" y="97"/>
                  </a:lnTo>
                  <a:lnTo>
                    <a:pt x="381" y="93"/>
                  </a:lnTo>
                  <a:lnTo>
                    <a:pt x="382" y="93"/>
                  </a:lnTo>
                  <a:lnTo>
                    <a:pt x="378" y="103"/>
                  </a:lnTo>
                  <a:lnTo>
                    <a:pt x="377" y="104"/>
                  </a:lnTo>
                  <a:lnTo>
                    <a:pt x="371" y="103"/>
                  </a:lnTo>
                  <a:lnTo>
                    <a:pt x="369" y="104"/>
                  </a:lnTo>
                  <a:lnTo>
                    <a:pt x="369" y="106"/>
                  </a:lnTo>
                  <a:lnTo>
                    <a:pt x="371" y="109"/>
                  </a:lnTo>
                  <a:lnTo>
                    <a:pt x="371" y="115"/>
                  </a:lnTo>
                  <a:lnTo>
                    <a:pt x="362" y="112"/>
                  </a:lnTo>
                  <a:lnTo>
                    <a:pt x="361" y="115"/>
                  </a:lnTo>
                  <a:lnTo>
                    <a:pt x="356" y="115"/>
                  </a:lnTo>
                  <a:lnTo>
                    <a:pt x="355" y="116"/>
                  </a:lnTo>
                  <a:lnTo>
                    <a:pt x="354" y="115"/>
                  </a:lnTo>
                  <a:lnTo>
                    <a:pt x="349" y="117"/>
                  </a:lnTo>
                  <a:lnTo>
                    <a:pt x="348" y="123"/>
                  </a:lnTo>
                  <a:lnTo>
                    <a:pt x="349" y="126"/>
                  </a:lnTo>
                  <a:lnTo>
                    <a:pt x="355" y="128"/>
                  </a:lnTo>
                  <a:lnTo>
                    <a:pt x="358" y="126"/>
                  </a:lnTo>
                  <a:lnTo>
                    <a:pt x="361" y="128"/>
                  </a:lnTo>
                  <a:lnTo>
                    <a:pt x="362" y="125"/>
                  </a:lnTo>
                  <a:lnTo>
                    <a:pt x="361" y="120"/>
                  </a:lnTo>
                  <a:lnTo>
                    <a:pt x="365" y="123"/>
                  </a:lnTo>
                  <a:lnTo>
                    <a:pt x="367" y="123"/>
                  </a:lnTo>
                  <a:lnTo>
                    <a:pt x="367" y="128"/>
                  </a:lnTo>
                  <a:lnTo>
                    <a:pt x="362" y="132"/>
                  </a:lnTo>
                  <a:lnTo>
                    <a:pt x="359" y="133"/>
                  </a:lnTo>
                  <a:lnTo>
                    <a:pt x="359" y="139"/>
                  </a:lnTo>
                  <a:lnTo>
                    <a:pt x="356" y="139"/>
                  </a:lnTo>
                  <a:lnTo>
                    <a:pt x="352" y="135"/>
                  </a:lnTo>
                  <a:lnTo>
                    <a:pt x="351" y="135"/>
                  </a:lnTo>
                  <a:lnTo>
                    <a:pt x="351" y="138"/>
                  </a:lnTo>
                  <a:lnTo>
                    <a:pt x="356" y="141"/>
                  </a:lnTo>
                  <a:lnTo>
                    <a:pt x="359" y="142"/>
                  </a:lnTo>
                  <a:lnTo>
                    <a:pt x="359" y="143"/>
                  </a:lnTo>
                  <a:lnTo>
                    <a:pt x="355" y="148"/>
                  </a:lnTo>
                  <a:lnTo>
                    <a:pt x="348" y="149"/>
                  </a:lnTo>
                  <a:lnTo>
                    <a:pt x="343" y="159"/>
                  </a:lnTo>
                  <a:lnTo>
                    <a:pt x="338" y="165"/>
                  </a:lnTo>
                  <a:lnTo>
                    <a:pt x="336" y="167"/>
                  </a:lnTo>
                  <a:lnTo>
                    <a:pt x="339" y="171"/>
                  </a:lnTo>
                  <a:lnTo>
                    <a:pt x="338" y="172"/>
                  </a:lnTo>
                  <a:lnTo>
                    <a:pt x="335" y="172"/>
                  </a:lnTo>
                  <a:lnTo>
                    <a:pt x="332" y="167"/>
                  </a:lnTo>
                  <a:lnTo>
                    <a:pt x="330" y="167"/>
                  </a:lnTo>
                  <a:lnTo>
                    <a:pt x="328" y="170"/>
                  </a:lnTo>
                  <a:lnTo>
                    <a:pt x="326" y="177"/>
                  </a:lnTo>
                  <a:lnTo>
                    <a:pt x="323" y="180"/>
                  </a:lnTo>
                  <a:lnTo>
                    <a:pt x="328" y="181"/>
                  </a:lnTo>
                  <a:lnTo>
                    <a:pt x="336" y="180"/>
                  </a:lnTo>
                  <a:lnTo>
                    <a:pt x="336" y="181"/>
                  </a:lnTo>
                  <a:lnTo>
                    <a:pt x="333" y="183"/>
                  </a:lnTo>
                  <a:lnTo>
                    <a:pt x="326" y="181"/>
                  </a:lnTo>
                  <a:lnTo>
                    <a:pt x="323" y="183"/>
                  </a:lnTo>
                  <a:lnTo>
                    <a:pt x="323" y="183"/>
                  </a:lnTo>
                  <a:lnTo>
                    <a:pt x="320" y="188"/>
                  </a:lnTo>
                  <a:lnTo>
                    <a:pt x="320" y="197"/>
                  </a:lnTo>
                  <a:lnTo>
                    <a:pt x="319" y="201"/>
                  </a:lnTo>
                  <a:lnTo>
                    <a:pt x="312" y="200"/>
                  </a:lnTo>
                  <a:lnTo>
                    <a:pt x="307" y="197"/>
                  </a:lnTo>
                  <a:lnTo>
                    <a:pt x="306" y="198"/>
                  </a:lnTo>
                  <a:lnTo>
                    <a:pt x="306" y="201"/>
                  </a:lnTo>
                  <a:lnTo>
                    <a:pt x="307" y="204"/>
                  </a:lnTo>
                  <a:lnTo>
                    <a:pt x="317" y="204"/>
                  </a:lnTo>
                  <a:lnTo>
                    <a:pt x="319" y="206"/>
                  </a:lnTo>
                  <a:lnTo>
                    <a:pt x="316" y="210"/>
                  </a:lnTo>
                  <a:lnTo>
                    <a:pt x="312" y="213"/>
                  </a:lnTo>
                  <a:lnTo>
                    <a:pt x="307" y="213"/>
                  </a:lnTo>
                  <a:lnTo>
                    <a:pt x="306" y="214"/>
                  </a:lnTo>
                  <a:lnTo>
                    <a:pt x="306" y="224"/>
                  </a:lnTo>
                  <a:lnTo>
                    <a:pt x="310" y="230"/>
                  </a:lnTo>
                  <a:lnTo>
                    <a:pt x="312" y="232"/>
                  </a:lnTo>
                  <a:lnTo>
                    <a:pt x="309" y="236"/>
                  </a:lnTo>
                  <a:lnTo>
                    <a:pt x="307" y="236"/>
                  </a:lnTo>
                  <a:lnTo>
                    <a:pt x="304" y="233"/>
                  </a:lnTo>
                  <a:lnTo>
                    <a:pt x="303" y="232"/>
                  </a:lnTo>
                  <a:lnTo>
                    <a:pt x="303" y="227"/>
                  </a:lnTo>
                  <a:lnTo>
                    <a:pt x="300" y="227"/>
                  </a:lnTo>
                  <a:lnTo>
                    <a:pt x="299" y="230"/>
                  </a:lnTo>
                  <a:lnTo>
                    <a:pt x="300" y="235"/>
                  </a:lnTo>
                  <a:lnTo>
                    <a:pt x="303" y="235"/>
                  </a:lnTo>
                  <a:lnTo>
                    <a:pt x="302" y="237"/>
                  </a:lnTo>
                  <a:lnTo>
                    <a:pt x="302" y="240"/>
                  </a:lnTo>
                  <a:lnTo>
                    <a:pt x="306" y="243"/>
                  </a:lnTo>
                  <a:lnTo>
                    <a:pt x="307" y="248"/>
                  </a:lnTo>
                  <a:lnTo>
                    <a:pt x="304" y="249"/>
                  </a:lnTo>
                  <a:lnTo>
                    <a:pt x="300" y="250"/>
                  </a:lnTo>
                  <a:lnTo>
                    <a:pt x="291" y="250"/>
                  </a:lnTo>
                  <a:lnTo>
                    <a:pt x="290" y="250"/>
                  </a:lnTo>
                  <a:lnTo>
                    <a:pt x="290" y="255"/>
                  </a:lnTo>
                  <a:lnTo>
                    <a:pt x="294" y="259"/>
                  </a:lnTo>
                  <a:lnTo>
                    <a:pt x="296" y="263"/>
                  </a:lnTo>
                  <a:lnTo>
                    <a:pt x="293" y="271"/>
                  </a:lnTo>
                  <a:lnTo>
                    <a:pt x="299" y="278"/>
                  </a:lnTo>
                  <a:lnTo>
                    <a:pt x="300" y="281"/>
                  </a:lnTo>
                  <a:lnTo>
                    <a:pt x="299" y="285"/>
                  </a:lnTo>
                  <a:lnTo>
                    <a:pt x="291" y="288"/>
                  </a:lnTo>
                  <a:lnTo>
                    <a:pt x="291" y="289"/>
                  </a:lnTo>
                  <a:lnTo>
                    <a:pt x="346" y="289"/>
                  </a:lnTo>
                  <a:lnTo>
                    <a:pt x="361" y="289"/>
                  </a:lnTo>
                  <a:lnTo>
                    <a:pt x="388" y="289"/>
                  </a:lnTo>
                  <a:lnTo>
                    <a:pt x="421" y="289"/>
                  </a:lnTo>
                  <a:lnTo>
                    <a:pt x="423" y="289"/>
                  </a:lnTo>
                  <a:lnTo>
                    <a:pt x="447" y="288"/>
                  </a:lnTo>
                  <a:lnTo>
                    <a:pt x="458" y="288"/>
                  </a:lnTo>
                  <a:lnTo>
                    <a:pt x="510" y="288"/>
                  </a:lnTo>
                  <a:lnTo>
                    <a:pt x="521" y="288"/>
                  </a:lnTo>
                  <a:lnTo>
                    <a:pt x="523" y="289"/>
                  </a:lnTo>
                  <a:lnTo>
                    <a:pt x="521" y="291"/>
                  </a:lnTo>
                  <a:lnTo>
                    <a:pt x="523" y="292"/>
                  </a:lnTo>
                  <a:lnTo>
                    <a:pt x="520" y="294"/>
                  </a:lnTo>
                  <a:lnTo>
                    <a:pt x="520" y="297"/>
                  </a:lnTo>
                  <a:lnTo>
                    <a:pt x="520" y="300"/>
                  </a:lnTo>
                  <a:lnTo>
                    <a:pt x="518" y="301"/>
                  </a:lnTo>
                  <a:lnTo>
                    <a:pt x="520" y="302"/>
                  </a:lnTo>
                  <a:lnTo>
                    <a:pt x="520" y="302"/>
                  </a:lnTo>
                  <a:lnTo>
                    <a:pt x="517" y="304"/>
                  </a:lnTo>
                  <a:lnTo>
                    <a:pt x="517" y="308"/>
                  </a:lnTo>
                  <a:lnTo>
                    <a:pt x="515" y="308"/>
                  </a:lnTo>
                  <a:lnTo>
                    <a:pt x="515" y="313"/>
                  </a:lnTo>
                  <a:lnTo>
                    <a:pt x="514" y="314"/>
                  </a:lnTo>
                  <a:lnTo>
                    <a:pt x="514" y="315"/>
                  </a:lnTo>
                  <a:lnTo>
                    <a:pt x="511" y="315"/>
                  </a:lnTo>
                  <a:lnTo>
                    <a:pt x="510" y="318"/>
                  </a:lnTo>
                  <a:lnTo>
                    <a:pt x="511" y="324"/>
                  </a:lnTo>
                  <a:lnTo>
                    <a:pt x="510" y="326"/>
                  </a:lnTo>
                  <a:lnTo>
                    <a:pt x="510" y="327"/>
                  </a:lnTo>
                  <a:lnTo>
                    <a:pt x="508" y="327"/>
                  </a:lnTo>
                  <a:lnTo>
                    <a:pt x="508" y="330"/>
                  </a:lnTo>
                  <a:lnTo>
                    <a:pt x="510" y="331"/>
                  </a:lnTo>
                  <a:lnTo>
                    <a:pt x="508" y="331"/>
                  </a:lnTo>
                  <a:lnTo>
                    <a:pt x="508" y="334"/>
                  </a:lnTo>
                  <a:lnTo>
                    <a:pt x="508" y="336"/>
                  </a:lnTo>
                  <a:lnTo>
                    <a:pt x="508" y="336"/>
                  </a:lnTo>
                  <a:lnTo>
                    <a:pt x="510" y="336"/>
                  </a:lnTo>
                  <a:lnTo>
                    <a:pt x="511" y="339"/>
                  </a:lnTo>
                  <a:lnTo>
                    <a:pt x="512" y="339"/>
                  </a:lnTo>
                  <a:lnTo>
                    <a:pt x="511" y="343"/>
                  </a:lnTo>
                  <a:lnTo>
                    <a:pt x="514" y="352"/>
                  </a:lnTo>
                  <a:lnTo>
                    <a:pt x="517" y="353"/>
                  </a:lnTo>
                  <a:lnTo>
                    <a:pt x="518" y="357"/>
                  </a:lnTo>
                  <a:lnTo>
                    <a:pt x="521" y="360"/>
                  </a:lnTo>
                  <a:lnTo>
                    <a:pt x="523" y="360"/>
                  </a:lnTo>
                  <a:lnTo>
                    <a:pt x="524" y="362"/>
                  </a:lnTo>
                  <a:lnTo>
                    <a:pt x="525" y="363"/>
                  </a:lnTo>
                  <a:lnTo>
                    <a:pt x="525" y="365"/>
                  </a:lnTo>
                  <a:lnTo>
                    <a:pt x="527" y="365"/>
                  </a:lnTo>
                  <a:lnTo>
                    <a:pt x="528" y="367"/>
                  </a:lnTo>
                  <a:lnTo>
                    <a:pt x="528" y="373"/>
                  </a:lnTo>
                  <a:lnTo>
                    <a:pt x="531" y="376"/>
                  </a:lnTo>
                  <a:lnTo>
                    <a:pt x="531" y="380"/>
                  </a:lnTo>
                  <a:lnTo>
                    <a:pt x="533" y="380"/>
                  </a:lnTo>
                  <a:lnTo>
                    <a:pt x="534" y="382"/>
                  </a:lnTo>
                  <a:lnTo>
                    <a:pt x="536" y="385"/>
                  </a:lnTo>
                  <a:lnTo>
                    <a:pt x="533" y="386"/>
                  </a:lnTo>
                  <a:lnTo>
                    <a:pt x="533" y="388"/>
                  </a:lnTo>
                  <a:lnTo>
                    <a:pt x="534" y="389"/>
                  </a:lnTo>
                  <a:lnTo>
                    <a:pt x="534" y="393"/>
                  </a:lnTo>
                  <a:lnTo>
                    <a:pt x="537" y="395"/>
                  </a:lnTo>
                  <a:lnTo>
                    <a:pt x="536" y="396"/>
                  </a:lnTo>
                  <a:lnTo>
                    <a:pt x="540" y="402"/>
                  </a:lnTo>
                  <a:lnTo>
                    <a:pt x="521" y="405"/>
                  </a:lnTo>
                  <a:lnTo>
                    <a:pt x="518" y="398"/>
                  </a:lnTo>
                  <a:lnTo>
                    <a:pt x="495" y="392"/>
                  </a:lnTo>
                  <a:lnTo>
                    <a:pt x="479" y="378"/>
                  </a:lnTo>
                  <a:lnTo>
                    <a:pt x="459" y="376"/>
                  </a:lnTo>
                  <a:lnTo>
                    <a:pt x="452" y="388"/>
                  </a:lnTo>
                  <a:lnTo>
                    <a:pt x="437" y="404"/>
                  </a:lnTo>
                  <a:lnTo>
                    <a:pt x="440" y="417"/>
                  </a:lnTo>
                  <a:lnTo>
                    <a:pt x="455" y="421"/>
                  </a:lnTo>
                  <a:lnTo>
                    <a:pt x="475" y="424"/>
                  </a:lnTo>
                  <a:lnTo>
                    <a:pt x="489" y="422"/>
                  </a:lnTo>
                  <a:lnTo>
                    <a:pt x="502" y="408"/>
                  </a:lnTo>
                  <a:lnTo>
                    <a:pt x="512" y="415"/>
                  </a:lnTo>
                  <a:lnTo>
                    <a:pt x="520" y="408"/>
                  </a:lnTo>
                  <a:lnTo>
                    <a:pt x="523" y="412"/>
                  </a:lnTo>
                  <a:lnTo>
                    <a:pt x="528" y="406"/>
                  </a:lnTo>
                  <a:lnTo>
                    <a:pt x="531" y="412"/>
                  </a:lnTo>
                  <a:lnTo>
                    <a:pt x="523" y="422"/>
                  </a:lnTo>
                  <a:lnTo>
                    <a:pt x="507" y="428"/>
                  </a:lnTo>
                  <a:lnTo>
                    <a:pt x="511" y="437"/>
                  </a:lnTo>
                  <a:lnTo>
                    <a:pt x="523" y="434"/>
                  </a:lnTo>
                  <a:lnTo>
                    <a:pt x="524" y="444"/>
                  </a:lnTo>
                  <a:lnTo>
                    <a:pt x="534" y="447"/>
                  </a:lnTo>
                  <a:lnTo>
                    <a:pt x="538" y="444"/>
                  </a:lnTo>
                  <a:lnTo>
                    <a:pt x="540" y="428"/>
                  </a:lnTo>
                  <a:lnTo>
                    <a:pt x="557" y="424"/>
                  </a:lnTo>
                  <a:lnTo>
                    <a:pt x="554" y="432"/>
                  </a:lnTo>
                  <a:lnTo>
                    <a:pt x="564" y="437"/>
                  </a:lnTo>
                  <a:lnTo>
                    <a:pt x="557" y="438"/>
                  </a:lnTo>
                  <a:lnTo>
                    <a:pt x="562" y="451"/>
                  </a:lnTo>
                  <a:lnTo>
                    <a:pt x="559" y="454"/>
                  </a:lnTo>
                  <a:lnTo>
                    <a:pt x="566" y="458"/>
                  </a:lnTo>
                  <a:lnTo>
                    <a:pt x="559" y="460"/>
                  </a:lnTo>
                  <a:lnTo>
                    <a:pt x="551" y="453"/>
                  </a:lnTo>
                  <a:lnTo>
                    <a:pt x="544" y="464"/>
                  </a:lnTo>
                  <a:lnTo>
                    <a:pt x="531" y="463"/>
                  </a:lnTo>
                  <a:lnTo>
                    <a:pt x="538" y="470"/>
                  </a:lnTo>
                  <a:lnTo>
                    <a:pt x="536" y="471"/>
                  </a:lnTo>
                  <a:lnTo>
                    <a:pt x="547" y="477"/>
                  </a:lnTo>
                  <a:lnTo>
                    <a:pt x="551" y="480"/>
                  </a:lnTo>
                  <a:lnTo>
                    <a:pt x="537" y="476"/>
                  </a:lnTo>
                  <a:lnTo>
                    <a:pt x="528" y="471"/>
                  </a:lnTo>
                  <a:lnTo>
                    <a:pt x="525" y="473"/>
                  </a:lnTo>
                  <a:lnTo>
                    <a:pt x="533" y="482"/>
                  </a:lnTo>
                  <a:lnTo>
                    <a:pt x="521" y="479"/>
                  </a:lnTo>
                  <a:lnTo>
                    <a:pt x="520" y="480"/>
                  </a:lnTo>
                  <a:lnTo>
                    <a:pt x="523" y="484"/>
                  </a:lnTo>
                  <a:lnTo>
                    <a:pt x="517" y="484"/>
                  </a:lnTo>
                  <a:lnTo>
                    <a:pt x="544" y="503"/>
                  </a:lnTo>
                  <a:lnTo>
                    <a:pt x="544" y="513"/>
                  </a:lnTo>
                  <a:lnTo>
                    <a:pt x="563" y="513"/>
                  </a:lnTo>
                  <a:lnTo>
                    <a:pt x="569" y="522"/>
                  </a:lnTo>
                  <a:lnTo>
                    <a:pt x="577" y="521"/>
                  </a:lnTo>
                  <a:lnTo>
                    <a:pt x="577" y="528"/>
                  </a:lnTo>
                  <a:lnTo>
                    <a:pt x="586" y="521"/>
                  </a:lnTo>
                  <a:lnTo>
                    <a:pt x="593" y="529"/>
                  </a:lnTo>
                  <a:lnTo>
                    <a:pt x="595" y="539"/>
                  </a:lnTo>
                  <a:lnTo>
                    <a:pt x="606" y="538"/>
                  </a:lnTo>
                  <a:lnTo>
                    <a:pt x="598" y="547"/>
                  </a:lnTo>
                  <a:lnTo>
                    <a:pt x="608" y="548"/>
                  </a:lnTo>
                  <a:lnTo>
                    <a:pt x="604" y="557"/>
                  </a:lnTo>
                  <a:lnTo>
                    <a:pt x="595" y="549"/>
                  </a:lnTo>
                  <a:lnTo>
                    <a:pt x="596" y="557"/>
                  </a:lnTo>
                  <a:lnTo>
                    <a:pt x="590" y="561"/>
                  </a:lnTo>
                  <a:lnTo>
                    <a:pt x="592" y="567"/>
                  </a:lnTo>
                  <a:lnTo>
                    <a:pt x="580" y="552"/>
                  </a:lnTo>
                  <a:lnTo>
                    <a:pt x="579" y="561"/>
                  </a:lnTo>
                  <a:lnTo>
                    <a:pt x="562" y="577"/>
                  </a:lnTo>
                  <a:lnTo>
                    <a:pt x="577" y="548"/>
                  </a:lnTo>
                  <a:lnTo>
                    <a:pt x="572" y="544"/>
                  </a:lnTo>
                  <a:lnTo>
                    <a:pt x="569" y="554"/>
                  </a:lnTo>
                  <a:lnTo>
                    <a:pt x="563" y="555"/>
                  </a:lnTo>
                  <a:lnTo>
                    <a:pt x="562" y="548"/>
                  </a:lnTo>
                  <a:lnTo>
                    <a:pt x="553" y="539"/>
                  </a:lnTo>
                  <a:lnTo>
                    <a:pt x="554" y="534"/>
                  </a:lnTo>
                  <a:lnTo>
                    <a:pt x="550" y="536"/>
                  </a:lnTo>
                  <a:lnTo>
                    <a:pt x="534" y="531"/>
                  </a:lnTo>
                  <a:lnTo>
                    <a:pt x="536" y="523"/>
                  </a:lnTo>
                  <a:lnTo>
                    <a:pt x="514" y="523"/>
                  </a:lnTo>
                  <a:lnTo>
                    <a:pt x="518" y="518"/>
                  </a:lnTo>
                  <a:lnTo>
                    <a:pt x="510" y="510"/>
                  </a:lnTo>
                  <a:lnTo>
                    <a:pt x="511" y="503"/>
                  </a:lnTo>
                  <a:lnTo>
                    <a:pt x="492" y="503"/>
                  </a:lnTo>
                  <a:lnTo>
                    <a:pt x="492" y="499"/>
                  </a:lnTo>
                  <a:lnTo>
                    <a:pt x="488" y="500"/>
                  </a:lnTo>
                  <a:lnTo>
                    <a:pt x="475" y="492"/>
                  </a:lnTo>
                  <a:lnTo>
                    <a:pt x="472" y="495"/>
                  </a:lnTo>
                  <a:lnTo>
                    <a:pt x="471" y="486"/>
                  </a:lnTo>
                  <a:lnTo>
                    <a:pt x="463" y="493"/>
                  </a:lnTo>
                  <a:lnTo>
                    <a:pt x="468" y="500"/>
                  </a:lnTo>
                  <a:lnTo>
                    <a:pt x="485" y="508"/>
                  </a:lnTo>
                  <a:lnTo>
                    <a:pt x="482" y="509"/>
                  </a:lnTo>
                  <a:lnTo>
                    <a:pt x="485" y="518"/>
                  </a:lnTo>
                  <a:lnTo>
                    <a:pt x="482" y="521"/>
                  </a:lnTo>
                  <a:lnTo>
                    <a:pt x="485" y="526"/>
                  </a:lnTo>
                  <a:lnTo>
                    <a:pt x="475" y="525"/>
                  </a:lnTo>
                  <a:lnTo>
                    <a:pt x="479" y="539"/>
                  </a:lnTo>
                  <a:lnTo>
                    <a:pt x="484" y="538"/>
                  </a:lnTo>
                  <a:lnTo>
                    <a:pt x="479" y="545"/>
                  </a:lnTo>
                  <a:lnTo>
                    <a:pt x="460" y="555"/>
                  </a:lnTo>
                  <a:lnTo>
                    <a:pt x="456" y="544"/>
                  </a:lnTo>
                  <a:lnTo>
                    <a:pt x="459" y="534"/>
                  </a:lnTo>
                  <a:lnTo>
                    <a:pt x="455" y="531"/>
                  </a:lnTo>
                  <a:lnTo>
                    <a:pt x="455" y="535"/>
                  </a:lnTo>
                  <a:lnTo>
                    <a:pt x="446" y="525"/>
                  </a:lnTo>
                  <a:lnTo>
                    <a:pt x="440" y="531"/>
                  </a:lnTo>
                  <a:lnTo>
                    <a:pt x="439" y="523"/>
                  </a:lnTo>
                  <a:lnTo>
                    <a:pt x="434" y="521"/>
                  </a:lnTo>
                  <a:lnTo>
                    <a:pt x="432" y="526"/>
                  </a:lnTo>
                  <a:lnTo>
                    <a:pt x="414" y="526"/>
                  </a:lnTo>
                  <a:lnTo>
                    <a:pt x="419" y="532"/>
                  </a:lnTo>
                  <a:lnTo>
                    <a:pt x="413" y="538"/>
                  </a:lnTo>
                  <a:lnTo>
                    <a:pt x="410" y="534"/>
                  </a:lnTo>
                  <a:lnTo>
                    <a:pt x="411" y="547"/>
                  </a:lnTo>
                  <a:lnTo>
                    <a:pt x="406" y="544"/>
                  </a:lnTo>
                  <a:lnTo>
                    <a:pt x="407" y="549"/>
                  </a:lnTo>
                  <a:lnTo>
                    <a:pt x="394" y="551"/>
                  </a:lnTo>
                  <a:lnTo>
                    <a:pt x="395" y="547"/>
                  </a:lnTo>
                  <a:lnTo>
                    <a:pt x="387" y="544"/>
                  </a:lnTo>
                  <a:lnTo>
                    <a:pt x="382" y="549"/>
                  </a:lnTo>
                  <a:lnTo>
                    <a:pt x="377" y="544"/>
                  </a:lnTo>
                  <a:lnTo>
                    <a:pt x="390" y="538"/>
                  </a:lnTo>
                  <a:lnTo>
                    <a:pt x="390" y="534"/>
                  </a:lnTo>
                  <a:lnTo>
                    <a:pt x="380" y="532"/>
                  </a:lnTo>
                  <a:lnTo>
                    <a:pt x="375" y="521"/>
                  </a:lnTo>
                  <a:lnTo>
                    <a:pt x="358" y="519"/>
                  </a:lnTo>
                  <a:lnTo>
                    <a:pt x="355" y="525"/>
                  </a:lnTo>
                  <a:lnTo>
                    <a:pt x="342" y="512"/>
                  </a:lnTo>
                  <a:lnTo>
                    <a:pt x="336" y="500"/>
                  </a:lnTo>
                  <a:lnTo>
                    <a:pt x="315" y="492"/>
                  </a:lnTo>
                  <a:lnTo>
                    <a:pt x="302" y="495"/>
                  </a:lnTo>
                  <a:lnTo>
                    <a:pt x="302" y="480"/>
                  </a:lnTo>
                  <a:lnTo>
                    <a:pt x="290" y="480"/>
                  </a:lnTo>
                  <a:lnTo>
                    <a:pt x="293" y="461"/>
                  </a:lnTo>
                  <a:lnTo>
                    <a:pt x="263" y="469"/>
                  </a:lnTo>
                  <a:lnTo>
                    <a:pt x="261" y="463"/>
                  </a:lnTo>
                  <a:lnTo>
                    <a:pt x="265" y="457"/>
                  </a:lnTo>
                  <a:lnTo>
                    <a:pt x="268" y="460"/>
                  </a:lnTo>
                  <a:lnTo>
                    <a:pt x="267" y="453"/>
                  </a:lnTo>
                  <a:lnTo>
                    <a:pt x="251" y="451"/>
                  </a:lnTo>
                  <a:lnTo>
                    <a:pt x="250" y="457"/>
                  </a:lnTo>
                  <a:lnTo>
                    <a:pt x="229" y="467"/>
                  </a:lnTo>
                  <a:lnTo>
                    <a:pt x="231" y="461"/>
                  </a:lnTo>
                  <a:lnTo>
                    <a:pt x="222" y="463"/>
                  </a:lnTo>
                  <a:lnTo>
                    <a:pt x="239" y="484"/>
                  </a:lnTo>
                  <a:lnTo>
                    <a:pt x="210" y="493"/>
                  </a:lnTo>
                  <a:lnTo>
                    <a:pt x="173" y="487"/>
                  </a:lnTo>
                  <a:lnTo>
                    <a:pt x="98" y="460"/>
                  </a:lnTo>
                  <a:lnTo>
                    <a:pt x="39" y="463"/>
                  </a:lnTo>
                  <a:lnTo>
                    <a:pt x="28" y="469"/>
                  </a:lnTo>
                  <a:lnTo>
                    <a:pt x="17" y="457"/>
                  </a:lnTo>
                  <a:lnTo>
                    <a:pt x="30" y="451"/>
                  </a:lnTo>
                  <a:lnTo>
                    <a:pt x="33" y="430"/>
                  </a:lnTo>
                  <a:lnTo>
                    <a:pt x="39" y="421"/>
                  </a:lnTo>
                  <a:lnTo>
                    <a:pt x="39" y="417"/>
                  </a:lnTo>
                  <a:lnTo>
                    <a:pt x="40" y="414"/>
                  </a:lnTo>
                  <a:lnTo>
                    <a:pt x="41" y="414"/>
                  </a:lnTo>
                  <a:lnTo>
                    <a:pt x="41" y="409"/>
                  </a:lnTo>
                  <a:lnTo>
                    <a:pt x="43" y="409"/>
                  </a:lnTo>
                  <a:lnTo>
                    <a:pt x="43" y="409"/>
                  </a:lnTo>
                  <a:lnTo>
                    <a:pt x="40" y="409"/>
                  </a:lnTo>
                  <a:lnTo>
                    <a:pt x="41" y="405"/>
                  </a:lnTo>
                  <a:lnTo>
                    <a:pt x="40" y="405"/>
                  </a:lnTo>
                  <a:lnTo>
                    <a:pt x="39" y="399"/>
                  </a:lnTo>
                  <a:lnTo>
                    <a:pt x="40" y="396"/>
                  </a:lnTo>
                  <a:close/>
                  <a:moveTo>
                    <a:pt x="375" y="534"/>
                  </a:moveTo>
                  <a:lnTo>
                    <a:pt x="371" y="535"/>
                  </a:lnTo>
                  <a:lnTo>
                    <a:pt x="374" y="531"/>
                  </a:lnTo>
                  <a:lnTo>
                    <a:pt x="369" y="531"/>
                  </a:lnTo>
                  <a:lnTo>
                    <a:pt x="369" y="538"/>
                  </a:lnTo>
                  <a:lnTo>
                    <a:pt x="374" y="538"/>
                  </a:lnTo>
                  <a:lnTo>
                    <a:pt x="372" y="544"/>
                  </a:lnTo>
                  <a:lnTo>
                    <a:pt x="367" y="544"/>
                  </a:lnTo>
                  <a:lnTo>
                    <a:pt x="368" y="538"/>
                  </a:lnTo>
                  <a:lnTo>
                    <a:pt x="362" y="539"/>
                  </a:lnTo>
                  <a:lnTo>
                    <a:pt x="364" y="531"/>
                  </a:lnTo>
                  <a:lnTo>
                    <a:pt x="359" y="534"/>
                  </a:lnTo>
                  <a:lnTo>
                    <a:pt x="361" y="542"/>
                  </a:lnTo>
                  <a:lnTo>
                    <a:pt x="352" y="538"/>
                  </a:lnTo>
                  <a:lnTo>
                    <a:pt x="352" y="528"/>
                  </a:lnTo>
                  <a:lnTo>
                    <a:pt x="367" y="528"/>
                  </a:lnTo>
                  <a:lnTo>
                    <a:pt x="368" y="523"/>
                  </a:lnTo>
                  <a:lnTo>
                    <a:pt x="375" y="534"/>
                  </a:lnTo>
                  <a:close/>
                  <a:moveTo>
                    <a:pt x="326" y="522"/>
                  </a:moveTo>
                  <a:lnTo>
                    <a:pt x="332" y="525"/>
                  </a:lnTo>
                  <a:lnTo>
                    <a:pt x="341" y="516"/>
                  </a:lnTo>
                  <a:lnTo>
                    <a:pt x="345" y="528"/>
                  </a:lnTo>
                  <a:lnTo>
                    <a:pt x="348" y="523"/>
                  </a:lnTo>
                  <a:lnTo>
                    <a:pt x="346" y="529"/>
                  </a:lnTo>
                  <a:lnTo>
                    <a:pt x="345" y="529"/>
                  </a:lnTo>
                  <a:lnTo>
                    <a:pt x="343" y="526"/>
                  </a:lnTo>
                  <a:lnTo>
                    <a:pt x="343" y="531"/>
                  </a:lnTo>
                  <a:lnTo>
                    <a:pt x="349" y="532"/>
                  </a:lnTo>
                  <a:lnTo>
                    <a:pt x="348" y="535"/>
                  </a:lnTo>
                  <a:lnTo>
                    <a:pt x="351" y="534"/>
                  </a:lnTo>
                  <a:lnTo>
                    <a:pt x="352" y="538"/>
                  </a:lnTo>
                  <a:lnTo>
                    <a:pt x="335" y="534"/>
                  </a:lnTo>
                  <a:lnTo>
                    <a:pt x="326" y="522"/>
                  </a:lnTo>
                  <a:close/>
                  <a:moveTo>
                    <a:pt x="245" y="486"/>
                  </a:moveTo>
                  <a:lnTo>
                    <a:pt x="258" y="479"/>
                  </a:lnTo>
                  <a:lnTo>
                    <a:pt x="274" y="489"/>
                  </a:lnTo>
                  <a:lnTo>
                    <a:pt x="283" y="489"/>
                  </a:lnTo>
                  <a:lnTo>
                    <a:pt x="276" y="495"/>
                  </a:lnTo>
                  <a:lnTo>
                    <a:pt x="276" y="500"/>
                  </a:lnTo>
                  <a:lnTo>
                    <a:pt x="265" y="502"/>
                  </a:lnTo>
                  <a:lnTo>
                    <a:pt x="245" y="486"/>
                  </a:lnTo>
                  <a:close/>
                </a:path>
              </a:pathLst>
            </a:custGeom>
            <a:solidFill>
              <a:srgbClr val="FFFFFF"/>
            </a:solidFill>
            <a:ln w="16510">
              <a:solidFill>
                <a:srgbClr val="800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Rectangle 106">
              <a:extLst>
                <a:ext uri="{FF2B5EF4-FFF2-40B4-BE49-F238E27FC236}">
                  <a16:creationId xmlns:a16="http://schemas.microsoft.com/office/drawing/2014/main" id="{78DF49A5-FB7B-4E45-8D5F-37B39BBC12F9}"/>
                </a:ext>
              </a:extLst>
            </p:cNvPr>
            <p:cNvSpPr>
              <a:spLocks noChangeArrowheads="1"/>
            </p:cNvSpPr>
            <p:nvPr/>
          </p:nvSpPr>
          <p:spPr bwMode="auto">
            <a:xfrm>
              <a:off x="3475355" y="2803525"/>
              <a:ext cx="6794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LA</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8" name="Freeform 103">
              <a:extLst>
                <a:ext uri="{FF2B5EF4-FFF2-40B4-BE49-F238E27FC236}">
                  <a16:creationId xmlns:a16="http://schemas.microsoft.com/office/drawing/2014/main" id="{EA5030C0-02E1-4225-AB6D-BDC56484384C}"/>
                </a:ext>
              </a:extLst>
            </p:cNvPr>
            <p:cNvSpPr>
              <a:spLocks/>
            </p:cNvSpPr>
            <p:nvPr/>
          </p:nvSpPr>
          <p:spPr bwMode="auto">
            <a:xfrm>
              <a:off x="3580130" y="2557780"/>
              <a:ext cx="273685" cy="439420"/>
            </a:xfrm>
            <a:custGeom>
              <a:avLst/>
              <a:gdLst>
                <a:gd name="T0" fmla="*/ 384 w 431"/>
                <a:gd name="T1" fmla="*/ 675 h 692"/>
                <a:gd name="T2" fmla="*/ 286 w 431"/>
                <a:gd name="T3" fmla="*/ 668 h 692"/>
                <a:gd name="T4" fmla="*/ 246 w 431"/>
                <a:gd name="T5" fmla="*/ 686 h 692"/>
                <a:gd name="T6" fmla="*/ 244 w 431"/>
                <a:gd name="T7" fmla="*/ 672 h 692"/>
                <a:gd name="T8" fmla="*/ 235 w 431"/>
                <a:gd name="T9" fmla="*/ 655 h 692"/>
                <a:gd name="T10" fmla="*/ 224 w 431"/>
                <a:gd name="T11" fmla="*/ 642 h 692"/>
                <a:gd name="T12" fmla="*/ 218 w 431"/>
                <a:gd name="T13" fmla="*/ 624 h 692"/>
                <a:gd name="T14" fmla="*/ 221 w 431"/>
                <a:gd name="T15" fmla="*/ 614 h 692"/>
                <a:gd name="T16" fmla="*/ 227 w 431"/>
                <a:gd name="T17" fmla="*/ 598 h 692"/>
                <a:gd name="T18" fmla="*/ 230 w 431"/>
                <a:gd name="T19" fmla="*/ 584 h 692"/>
                <a:gd name="T20" fmla="*/ 157 w 431"/>
                <a:gd name="T21" fmla="*/ 578 h 692"/>
                <a:gd name="T22" fmla="*/ 1 w 431"/>
                <a:gd name="T23" fmla="*/ 578 h 692"/>
                <a:gd name="T24" fmla="*/ 0 w 431"/>
                <a:gd name="T25" fmla="*/ 545 h 692"/>
                <a:gd name="T26" fmla="*/ 12 w 431"/>
                <a:gd name="T27" fmla="*/ 530 h 692"/>
                <a:gd name="T28" fmla="*/ 13 w 431"/>
                <a:gd name="T29" fmla="*/ 522 h 692"/>
                <a:gd name="T30" fmla="*/ 16 w 431"/>
                <a:gd name="T31" fmla="*/ 504 h 692"/>
                <a:gd name="T32" fmla="*/ 16 w 431"/>
                <a:gd name="T33" fmla="*/ 491 h 692"/>
                <a:gd name="T34" fmla="*/ 33 w 431"/>
                <a:gd name="T35" fmla="*/ 473 h 692"/>
                <a:gd name="T36" fmla="*/ 33 w 431"/>
                <a:gd name="T37" fmla="*/ 470 h 692"/>
                <a:gd name="T38" fmla="*/ 49 w 431"/>
                <a:gd name="T39" fmla="*/ 461 h 692"/>
                <a:gd name="T40" fmla="*/ 69 w 431"/>
                <a:gd name="T41" fmla="*/ 432 h 692"/>
                <a:gd name="T42" fmla="*/ 69 w 431"/>
                <a:gd name="T43" fmla="*/ 423 h 692"/>
                <a:gd name="T44" fmla="*/ 71 w 431"/>
                <a:gd name="T45" fmla="*/ 418 h 692"/>
                <a:gd name="T46" fmla="*/ 65 w 431"/>
                <a:gd name="T47" fmla="*/ 406 h 692"/>
                <a:gd name="T48" fmla="*/ 79 w 431"/>
                <a:gd name="T49" fmla="*/ 394 h 692"/>
                <a:gd name="T50" fmla="*/ 79 w 431"/>
                <a:gd name="T51" fmla="*/ 386 h 692"/>
                <a:gd name="T52" fmla="*/ 71 w 431"/>
                <a:gd name="T53" fmla="*/ 373 h 692"/>
                <a:gd name="T54" fmla="*/ 78 w 431"/>
                <a:gd name="T55" fmla="*/ 364 h 692"/>
                <a:gd name="T56" fmla="*/ 77 w 431"/>
                <a:gd name="T57" fmla="*/ 345 h 692"/>
                <a:gd name="T58" fmla="*/ 71 w 431"/>
                <a:gd name="T59" fmla="*/ 334 h 692"/>
                <a:gd name="T60" fmla="*/ 66 w 431"/>
                <a:gd name="T61" fmla="*/ 295 h 692"/>
                <a:gd name="T62" fmla="*/ 52 w 431"/>
                <a:gd name="T63" fmla="*/ 303 h 692"/>
                <a:gd name="T64" fmla="*/ 59 w 431"/>
                <a:gd name="T65" fmla="*/ 280 h 692"/>
                <a:gd name="T66" fmla="*/ 66 w 431"/>
                <a:gd name="T67" fmla="*/ 262 h 692"/>
                <a:gd name="T68" fmla="*/ 61 w 431"/>
                <a:gd name="T69" fmla="*/ 247 h 692"/>
                <a:gd name="T70" fmla="*/ 68 w 431"/>
                <a:gd name="T71" fmla="*/ 227 h 692"/>
                <a:gd name="T72" fmla="*/ 64 w 431"/>
                <a:gd name="T73" fmla="*/ 228 h 692"/>
                <a:gd name="T74" fmla="*/ 49 w 431"/>
                <a:gd name="T75" fmla="*/ 230 h 692"/>
                <a:gd name="T76" fmla="*/ 51 w 431"/>
                <a:gd name="T77" fmla="*/ 212 h 692"/>
                <a:gd name="T78" fmla="*/ 52 w 431"/>
                <a:gd name="T79" fmla="*/ 194 h 692"/>
                <a:gd name="T80" fmla="*/ 71 w 431"/>
                <a:gd name="T81" fmla="*/ 189 h 692"/>
                <a:gd name="T82" fmla="*/ 69 w 431"/>
                <a:gd name="T83" fmla="*/ 179 h 692"/>
                <a:gd name="T84" fmla="*/ 71 w 431"/>
                <a:gd name="T85" fmla="*/ 171 h 692"/>
                <a:gd name="T86" fmla="*/ 77 w 431"/>
                <a:gd name="T87" fmla="*/ 150 h 692"/>
                <a:gd name="T88" fmla="*/ 84 w 431"/>
                <a:gd name="T89" fmla="*/ 143 h 692"/>
                <a:gd name="T90" fmla="*/ 97 w 431"/>
                <a:gd name="T91" fmla="*/ 127 h 692"/>
                <a:gd name="T92" fmla="*/ 94 w 431"/>
                <a:gd name="T93" fmla="*/ 116 h 692"/>
                <a:gd name="T94" fmla="*/ 107 w 431"/>
                <a:gd name="T95" fmla="*/ 95 h 692"/>
                <a:gd name="T96" fmla="*/ 118 w 431"/>
                <a:gd name="T97" fmla="*/ 95 h 692"/>
                <a:gd name="T98" fmla="*/ 134 w 431"/>
                <a:gd name="T99" fmla="*/ 69 h 692"/>
                <a:gd name="T100" fmla="*/ 133 w 431"/>
                <a:gd name="T101" fmla="*/ 54 h 692"/>
                <a:gd name="T102" fmla="*/ 133 w 431"/>
                <a:gd name="T103" fmla="*/ 32 h 692"/>
                <a:gd name="T104" fmla="*/ 140 w 431"/>
                <a:gd name="T105" fmla="*/ 42 h 692"/>
                <a:gd name="T106" fmla="*/ 146 w 431"/>
                <a:gd name="T107" fmla="*/ 19 h 692"/>
                <a:gd name="T108" fmla="*/ 162 w 431"/>
                <a:gd name="T109" fmla="*/ 23 h 692"/>
                <a:gd name="T110" fmla="*/ 162 w 431"/>
                <a:gd name="T111" fmla="*/ 4 h 692"/>
                <a:gd name="T112" fmla="*/ 342 w 431"/>
                <a:gd name="T113" fmla="*/ 2 h 692"/>
                <a:gd name="T114" fmla="*/ 431 w 431"/>
                <a:gd name="T115" fmla="*/ 17 h 692"/>
                <a:gd name="T116" fmla="*/ 407 w 431"/>
                <a:gd name="T117" fmla="*/ 215 h 692"/>
                <a:gd name="T118" fmla="*/ 384 w 431"/>
                <a:gd name="T119" fmla="*/ 454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1" h="692">
                  <a:moveTo>
                    <a:pt x="386" y="517"/>
                  </a:moveTo>
                  <a:lnTo>
                    <a:pt x="389" y="562"/>
                  </a:lnTo>
                  <a:lnTo>
                    <a:pt x="389" y="579"/>
                  </a:lnTo>
                  <a:lnTo>
                    <a:pt x="390" y="617"/>
                  </a:lnTo>
                  <a:lnTo>
                    <a:pt x="393" y="665"/>
                  </a:lnTo>
                  <a:lnTo>
                    <a:pt x="393" y="670"/>
                  </a:lnTo>
                  <a:lnTo>
                    <a:pt x="384" y="675"/>
                  </a:lnTo>
                  <a:lnTo>
                    <a:pt x="371" y="666"/>
                  </a:lnTo>
                  <a:lnTo>
                    <a:pt x="358" y="672"/>
                  </a:lnTo>
                  <a:lnTo>
                    <a:pt x="335" y="659"/>
                  </a:lnTo>
                  <a:lnTo>
                    <a:pt x="328" y="662"/>
                  </a:lnTo>
                  <a:lnTo>
                    <a:pt x="334" y="665"/>
                  </a:lnTo>
                  <a:lnTo>
                    <a:pt x="286" y="676"/>
                  </a:lnTo>
                  <a:lnTo>
                    <a:pt x="286" y="668"/>
                  </a:lnTo>
                  <a:lnTo>
                    <a:pt x="279" y="666"/>
                  </a:lnTo>
                  <a:lnTo>
                    <a:pt x="276" y="669"/>
                  </a:lnTo>
                  <a:lnTo>
                    <a:pt x="282" y="675"/>
                  </a:lnTo>
                  <a:lnTo>
                    <a:pt x="270" y="683"/>
                  </a:lnTo>
                  <a:lnTo>
                    <a:pt x="267" y="692"/>
                  </a:lnTo>
                  <a:lnTo>
                    <a:pt x="250" y="692"/>
                  </a:lnTo>
                  <a:lnTo>
                    <a:pt x="246" y="686"/>
                  </a:lnTo>
                  <a:lnTo>
                    <a:pt x="247" y="685"/>
                  </a:lnTo>
                  <a:lnTo>
                    <a:pt x="244" y="683"/>
                  </a:lnTo>
                  <a:lnTo>
                    <a:pt x="244" y="679"/>
                  </a:lnTo>
                  <a:lnTo>
                    <a:pt x="243" y="678"/>
                  </a:lnTo>
                  <a:lnTo>
                    <a:pt x="243" y="676"/>
                  </a:lnTo>
                  <a:lnTo>
                    <a:pt x="246" y="675"/>
                  </a:lnTo>
                  <a:lnTo>
                    <a:pt x="244" y="672"/>
                  </a:lnTo>
                  <a:lnTo>
                    <a:pt x="243" y="670"/>
                  </a:lnTo>
                  <a:lnTo>
                    <a:pt x="241" y="670"/>
                  </a:lnTo>
                  <a:lnTo>
                    <a:pt x="241" y="666"/>
                  </a:lnTo>
                  <a:lnTo>
                    <a:pt x="238" y="663"/>
                  </a:lnTo>
                  <a:lnTo>
                    <a:pt x="238" y="657"/>
                  </a:lnTo>
                  <a:lnTo>
                    <a:pt x="237" y="655"/>
                  </a:lnTo>
                  <a:lnTo>
                    <a:pt x="235" y="655"/>
                  </a:lnTo>
                  <a:lnTo>
                    <a:pt x="235" y="653"/>
                  </a:lnTo>
                  <a:lnTo>
                    <a:pt x="234" y="652"/>
                  </a:lnTo>
                  <a:lnTo>
                    <a:pt x="233" y="650"/>
                  </a:lnTo>
                  <a:lnTo>
                    <a:pt x="231" y="650"/>
                  </a:lnTo>
                  <a:lnTo>
                    <a:pt x="228" y="647"/>
                  </a:lnTo>
                  <a:lnTo>
                    <a:pt x="227" y="643"/>
                  </a:lnTo>
                  <a:lnTo>
                    <a:pt x="224" y="642"/>
                  </a:lnTo>
                  <a:lnTo>
                    <a:pt x="221" y="633"/>
                  </a:lnTo>
                  <a:lnTo>
                    <a:pt x="222" y="629"/>
                  </a:lnTo>
                  <a:lnTo>
                    <a:pt x="221" y="629"/>
                  </a:lnTo>
                  <a:lnTo>
                    <a:pt x="220" y="626"/>
                  </a:lnTo>
                  <a:lnTo>
                    <a:pt x="218" y="626"/>
                  </a:lnTo>
                  <a:lnTo>
                    <a:pt x="218" y="626"/>
                  </a:lnTo>
                  <a:lnTo>
                    <a:pt x="218" y="624"/>
                  </a:lnTo>
                  <a:lnTo>
                    <a:pt x="218" y="621"/>
                  </a:lnTo>
                  <a:lnTo>
                    <a:pt x="220" y="621"/>
                  </a:lnTo>
                  <a:lnTo>
                    <a:pt x="218" y="620"/>
                  </a:lnTo>
                  <a:lnTo>
                    <a:pt x="218" y="617"/>
                  </a:lnTo>
                  <a:lnTo>
                    <a:pt x="220" y="617"/>
                  </a:lnTo>
                  <a:lnTo>
                    <a:pt x="220" y="616"/>
                  </a:lnTo>
                  <a:lnTo>
                    <a:pt x="221" y="614"/>
                  </a:lnTo>
                  <a:lnTo>
                    <a:pt x="220" y="608"/>
                  </a:lnTo>
                  <a:lnTo>
                    <a:pt x="221" y="605"/>
                  </a:lnTo>
                  <a:lnTo>
                    <a:pt x="224" y="605"/>
                  </a:lnTo>
                  <a:lnTo>
                    <a:pt x="224" y="604"/>
                  </a:lnTo>
                  <a:lnTo>
                    <a:pt x="225" y="603"/>
                  </a:lnTo>
                  <a:lnTo>
                    <a:pt x="225" y="598"/>
                  </a:lnTo>
                  <a:lnTo>
                    <a:pt x="227" y="598"/>
                  </a:lnTo>
                  <a:lnTo>
                    <a:pt x="227" y="594"/>
                  </a:lnTo>
                  <a:lnTo>
                    <a:pt x="230" y="592"/>
                  </a:lnTo>
                  <a:lnTo>
                    <a:pt x="230" y="592"/>
                  </a:lnTo>
                  <a:lnTo>
                    <a:pt x="228" y="591"/>
                  </a:lnTo>
                  <a:lnTo>
                    <a:pt x="230" y="590"/>
                  </a:lnTo>
                  <a:lnTo>
                    <a:pt x="230" y="587"/>
                  </a:lnTo>
                  <a:lnTo>
                    <a:pt x="230" y="584"/>
                  </a:lnTo>
                  <a:lnTo>
                    <a:pt x="233" y="582"/>
                  </a:lnTo>
                  <a:lnTo>
                    <a:pt x="231" y="581"/>
                  </a:lnTo>
                  <a:lnTo>
                    <a:pt x="233" y="579"/>
                  </a:lnTo>
                  <a:lnTo>
                    <a:pt x="231" y="578"/>
                  </a:lnTo>
                  <a:lnTo>
                    <a:pt x="220" y="578"/>
                  </a:lnTo>
                  <a:lnTo>
                    <a:pt x="168" y="578"/>
                  </a:lnTo>
                  <a:lnTo>
                    <a:pt x="157" y="578"/>
                  </a:lnTo>
                  <a:lnTo>
                    <a:pt x="133" y="579"/>
                  </a:lnTo>
                  <a:lnTo>
                    <a:pt x="131" y="579"/>
                  </a:lnTo>
                  <a:lnTo>
                    <a:pt x="98" y="579"/>
                  </a:lnTo>
                  <a:lnTo>
                    <a:pt x="71" y="579"/>
                  </a:lnTo>
                  <a:lnTo>
                    <a:pt x="56" y="579"/>
                  </a:lnTo>
                  <a:lnTo>
                    <a:pt x="1" y="579"/>
                  </a:lnTo>
                  <a:lnTo>
                    <a:pt x="1" y="578"/>
                  </a:lnTo>
                  <a:lnTo>
                    <a:pt x="9" y="575"/>
                  </a:lnTo>
                  <a:lnTo>
                    <a:pt x="10" y="571"/>
                  </a:lnTo>
                  <a:lnTo>
                    <a:pt x="9" y="568"/>
                  </a:lnTo>
                  <a:lnTo>
                    <a:pt x="3" y="561"/>
                  </a:lnTo>
                  <a:lnTo>
                    <a:pt x="6" y="553"/>
                  </a:lnTo>
                  <a:lnTo>
                    <a:pt x="4" y="549"/>
                  </a:lnTo>
                  <a:lnTo>
                    <a:pt x="0" y="545"/>
                  </a:lnTo>
                  <a:lnTo>
                    <a:pt x="0" y="540"/>
                  </a:lnTo>
                  <a:lnTo>
                    <a:pt x="1" y="540"/>
                  </a:lnTo>
                  <a:lnTo>
                    <a:pt x="10" y="540"/>
                  </a:lnTo>
                  <a:lnTo>
                    <a:pt x="14" y="539"/>
                  </a:lnTo>
                  <a:lnTo>
                    <a:pt x="17" y="538"/>
                  </a:lnTo>
                  <a:lnTo>
                    <a:pt x="16" y="533"/>
                  </a:lnTo>
                  <a:lnTo>
                    <a:pt x="12" y="530"/>
                  </a:lnTo>
                  <a:lnTo>
                    <a:pt x="12" y="527"/>
                  </a:lnTo>
                  <a:lnTo>
                    <a:pt x="13" y="525"/>
                  </a:lnTo>
                  <a:lnTo>
                    <a:pt x="10" y="525"/>
                  </a:lnTo>
                  <a:lnTo>
                    <a:pt x="9" y="520"/>
                  </a:lnTo>
                  <a:lnTo>
                    <a:pt x="10" y="517"/>
                  </a:lnTo>
                  <a:lnTo>
                    <a:pt x="13" y="517"/>
                  </a:lnTo>
                  <a:lnTo>
                    <a:pt x="13" y="522"/>
                  </a:lnTo>
                  <a:lnTo>
                    <a:pt x="14" y="523"/>
                  </a:lnTo>
                  <a:lnTo>
                    <a:pt x="17" y="526"/>
                  </a:lnTo>
                  <a:lnTo>
                    <a:pt x="19" y="526"/>
                  </a:lnTo>
                  <a:lnTo>
                    <a:pt x="22" y="522"/>
                  </a:lnTo>
                  <a:lnTo>
                    <a:pt x="20" y="520"/>
                  </a:lnTo>
                  <a:lnTo>
                    <a:pt x="16" y="514"/>
                  </a:lnTo>
                  <a:lnTo>
                    <a:pt x="16" y="504"/>
                  </a:lnTo>
                  <a:lnTo>
                    <a:pt x="17" y="503"/>
                  </a:lnTo>
                  <a:lnTo>
                    <a:pt x="22" y="503"/>
                  </a:lnTo>
                  <a:lnTo>
                    <a:pt x="26" y="500"/>
                  </a:lnTo>
                  <a:lnTo>
                    <a:pt x="29" y="496"/>
                  </a:lnTo>
                  <a:lnTo>
                    <a:pt x="27" y="494"/>
                  </a:lnTo>
                  <a:lnTo>
                    <a:pt x="17" y="494"/>
                  </a:lnTo>
                  <a:lnTo>
                    <a:pt x="16" y="491"/>
                  </a:lnTo>
                  <a:lnTo>
                    <a:pt x="16" y="488"/>
                  </a:lnTo>
                  <a:lnTo>
                    <a:pt x="17" y="487"/>
                  </a:lnTo>
                  <a:lnTo>
                    <a:pt x="22" y="490"/>
                  </a:lnTo>
                  <a:lnTo>
                    <a:pt x="29" y="491"/>
                  </a:lnTo>
                  <a:lnTo>
                    <a:pt x="30" y="487"/>
                  </a:lnTo>
                  <a:lnTo>
                    <a:pt x="30" y="478"/>
                  </a:lnTo>
                  <a:lnTo>
                    <a:pt x="33" y="473"/>
                  </a:lnTo>
                  <a:lnTo>
                    <a:pt x="33" y="473"/>
                  </a:lnTo>
                  <a:lnTo>
                    <a:pt x="36" y="471"/>
                  </a:lnTo>
                  <a:lnTo>
                    <a:pt x="43" y="473"/>
                  </a:lnTo>
                  <a:lnTo>
                    <a:pt x="46" y="471"/>
                  </a:lnTo>
                  <a:lnTo>
                    <a:pt x="46" y="470"/>
                  </a:lnTo>
                  <a:lnTo>
                    <a:pt x="38" y="471"/>
                  </a:lnTo>
                  <a:lnTo>
                    <a:pt x="33" y="470"/>
                  </a:lnTo>
                  <a:lnTo>
                    <a:pt x="36" y="467"/>
                  </a:lnTo>
                  <a:lnTo>
                    <a:pt x="38" y="460"/>
                  </a:lnTo>
                  <a:lnTo>
                    <a:pt x="40" y="457"/>
                  </a:lnTo>
                  <a:lnTo>
                    <a:pt x="42" y="457"/>
                  </a:lnTo>
                  <a:lnTo>
                    <a:pt x="45" y="462"/>
                  </a:lnTo>
                  <a:lnTo>
                    <a:pt x="48" y="462"/>
                  </a:lnTo>
                  <a:lnTo>
                    <a:pt x="49" y="461"/>
                  </a:lnTo>
                  <a:lnTo>
                    <a:pt x="46" y="457"/>
                  </a:lnTo>
                  <a:lnTo>
                    <a:pt x="48" y="455"/>
                  </a:lnTo>
                  <a:lnTo>
                    <a:pt x="53" y="449"/>
                  </a:lnTo>
                  <a:lnTo>
                    <a:pt x="58" y="439"/>
                  </a:lnTo>
                  <a:lnTo>
                    <a:pt x="65" y="438"/>
                  </a:lnTo>
                  <a:lnTo>
                    <a:pt x="69" y="433"/>
                  </a:lnTo>
                  <a:lnTo>
                    <a:pt x="69" y="432"/>
                  </a:lnTo>
                  <a:lnTo>
                    <a:pt x="66" y="431"/>
                  </a:lnTo>
                  <a:lnTo>
                    <a:pt x="61" y="428"/>
                  </a:lnTo>
                  <a:lnTo>
                    <a:pt x="61" y="425"/>
                  </a:lnTo>
                  <a:lnTo>
                    <a:pt x="62" y="425"/>
                  </a:lnTo>
                  <a:lnTo>
                    <a:pt x="66" y="429"/>
                  </a:lnTo>
                  <a:lnTo>
                    <a:pt x="69" y="429"/>
                  </a:lnTo>
                  <a:lnTo>
                    <a:pt x="69" y="423"/>
                  </a:lnTo>
                  <a:lnTo>
                    <a:pt x="72" y="422"/>
                  </a:lnTo>
                  <a:lnTo>
                    <a:pt x="77" y="418"/>
                  </a:lnTo>
                  <a:lnTo>
                    <a:pt x="77" y="413"/>
                  </a:lnTo>
                  <a:lnTo>
                    <a:pt x="75" y="413"/>
                  </a:lnTo>
                  <a:lnTo>
                    <a:pt x="71" y="410"/>
                  </a:lnTo>
                  <a:lnTo>
                    <a:pt x="72" y="415"/>
                  </a:lnTo>
                  <a:lnTo>
                    <a:pt x="71" y="418"/>
                  </a:lnTo>
                  <a:lnTo>
                    <a:pt x="68" y="416"/>
                  </a:lnTo>
                  <a:lnTo>
                    <a:pt x="65" y="418"/>
                  </a:lnTo>
                  <a:lnTo>
                    <a:pt x="59" y="416"/>
                  </a:lnTo>
                  <a:lnTo>
                    <a:pt x="58" y="413"/>
                  </a:lnTo>
                  <a:lnTo>
                    <a:pt x="59" y="407"/>
                  </a:lnTo>
                  <a:lnTo>
                    <a:pt x="64" y="405"/>
                  </a:lnTo>
                  <a:lnTo>
                    <a:pt x="65" y="406"/>
                  </a:lnTo>
                  <a:lnTo>
                    <a:pt x="66" y="405"/>
                  </a:lnTo>
                  <a:lnTo>
                    <a:pt x="71" y="405"/>
                  </a:lnTo>
                  <a:lnTo>
                    <a:pt x="72" y="402"/>
                  </a:lnTo>
                  <a:lnTo>
                    <a:pt x="81" y="405"/>
                  </a:lnTo>
                  <a:lnTo>
                    <a:pt x="81" y="399"/>
                  </a:lnTo>
                  <a:lnTo>
                    <a:pt x="79" y="396"/>
                  </a:lnTo>
                  <a:lnTo>
                    <a:pt x="79" y="394"/>
                  </a:lnTo>
                  <a:lnTo>
                    <a:pt x="81" y="393"/>
                  </a:lnTo>
                  <a:lnTo>
                    <a:pt x="87" y="394"/>
                  </a:lnTo>
                  <a:lnTo>
                    <a:pt x="88" y="393"/>
                  </a:lnTo>
                  <a:lnTo>
                    <a:pt x="92" y="383"/>
                  </a:lnTo>
                  <a:lnTo>
                    <a:pt x="91" y="383"/>
                  </a:lnTo>
                  <a:lnTo>
                    <a:pt x="88" y="387"/>
                  </a:lnTo>
                  <a:lnTo>
                    <a:pt x="79" y="386"/>
                  </a:lnTo>
                  <a:lnTo>
                    <a:pt x="78" y="384"/>
                  </a:lnTo>
                  <a:lnTo>
                    <a:pt x="77" y="380"/>
                  </a:lnTo>
                  <a:lnTo>
                    <a:pt x="81" y="377"/>
                  </a:lnTo>
                  <a:lnTo>
                    <a:pt x="82" y="374"/>
                  </a:lnTo>
                  <a:lnTo>
                    <a:pt x="79" y="373"/>
                  </a:lnTo>
                  <a:lnTo>
                    <a:pt x="74" y="374"/>
                  </a:lnTo>
                  <a:lnTo>
                    <a:pt x="71" y="373"/>
                  </a:lnTo>
                  <a:lnTo>
                    <a:pt x="64" y="366"/>
                  </a:lnTo>
                  <a:lnTo>
                    <a:pt x="64" y="363"/>
                  </a:lnTo>
                  <a:lnTo>
                    <a:pt x="66" y="358"/>
                  </a:lnTo>
                  <a:lnTo>
                    <a:pt x="74" y="366"/>
                  </a:lnTo>
                  <a:lnTo>
                    <a:pt x="75" y="367"/>
                  </a:lnTo>
                  <a:lnTo>
                    <a:pt x="78" y="366"/>
                  </a:lnTo>
                  <a:lnTo>
                    <a:pt x="78" y="364"/>
                  </a:lnTo>
                  <a:lnTo>
                    <a:pt x="69" y="360"/>
                  </a:lnTo>
                  <a:lnTo>
                    <a:pt x="69" y="357"/>
                  </a:lnTo>
                  <a:lnTo>
                    <a:pt x="71" y="354"/>
                  </a:lnTo>
                  <a:lnTo>
                    <a:pt x="74" y="354"/>
                  </a:lnTo>
                  <a:lnTo>
                    <a:pt x="78" y="350"/>
                  </a:lnTo>
                  <a:lnTo>
                    <a:pt x="78" y="347"/>
                  </a:lnTo>
                  <a:lnTo>
                    <a:pt x="77" y="345"/>
                  </a:lnTo>
                  <a:lnTo>
                    <a:pt x="74" y="345"/>
                  </a:lnTo>
                  <a:lnTo>
                    <a:pt x="72" y="350"/>
                  </a:lnTo>
                  <a:lnTo>
                    <a:pt x="69" y="350"/>
                  </a:lnTo>
                  <a:lnTo>
                    <a:pt x="64" y="351"/>
                  </a:lnTo>
                  <a:lnTo>
                    <a:pt x="59" y="345"/>
                  </a:lnTo>
                  <a:lnTo>
                    <a:pt x="61" y="342"/>
                  </a:lnTo>
                  <a:lnTo>
                    <a:pt x="71" y="334"/>
                  </a:lnTo>
                  <a:lnTo>
                    <a:pt x="66" y="329"/>
                  </a:lnTo>
                  <a:lnTo>
                    <a:pt x="61" y="329"/>
                  </a:lnTo>
                  <a:lnTo>
                    <a:pt x="59" y="328"/>
                  </a:lnTo>
                  <a:lnTo>
                    <a:pt x="61" y="316"/>
                  </a:lnTo>
                  <a:lnTo>
                    <a:pt x="68" y="311"/>
                  </a:lnTo>
                  <a:lnTo>
                    <a:pt x="68" y="301"/>
                  </a:lnTo>
                  <a:lnTo>
                    <a:pt x="66" y="295"/>
                  </a:lnTo>
                  <a:lnTo>
                    <a:pt x="64" y="295"/>
                  </a:lnTo>
                  <a:lnTo>
                    <a:pt x="62" y="298"/>
                  </a:lnTo>
                  <a:lnTo>
                    <a:pt x="62" y="302"/>
                  </a:lnTo>
                  <a:lnTo>
                    <a:pt x="61" y="305"/>
                  </a:lnTo>
                  <a:lnTo>
                    <a:pt x="58" y="308"/>
                  </a:lnTo>
                  <a:lnTo>
                    <a:pt x="53" y="306"/>
                  </a:lnTo>
                  <a:lnTo>
                    <a:pt x="52" y="303"/>
                  </a:lnTo>
                  <a:lnTo>
                    <a:pt x="58" y="293"/>
                  </a:lnTo>
                  <a:lnTo>
                    <a:pt x="58" y="292"/>
                  </a:lnTo>
                  <a:lnTo>
                    <a:pt x="58" y="290"/>
                  </a:lnTo>
                  <a:lnTo>
                    <a:pt x="59" y="288"/>
                  </a:lnTo>
                  <a:lnTo>
                    <a:pt x="62" y="286"/>
                  </a:lnTo>
                  <a:lnTo>
                    <a:pt x="64" y="285"/>
                  </a:lnTo>
                  <a:lnTo>
                    <a:pt x="59" y="280"/>
                  </a:lnTo>
                  <a:lnTo>
                    <a:pt x="55" y="277"/>
                  </a:lnTo>
                  <a:lnTo>
                    <a:pt x="53" y="273"/>
                  </a:lnTo>
                  <a:lnTo>
                    <a:pt x="56" y="272"/>
                  </a:lnTo>
                  <a:lnTo>
                    <a:pt x="64" y="275"/>
                  </a:lnTo>
                  <a:lnTo>
                    <a:pt x="66" y="273"/>
                  </a:lnTo>
                  <a:lnTo>
                    <a:pt x="68" y="270"/>
                  </a:lnTo>
                  <a:lnTo>
                    <a:pt x="66" y="262"/>
                  </a:lnTo>
                  <a:lnTo>
                    <a:pt x="71" y="259"/>
                  </a:lnTo>
                  <a:lnTo>
                    <a:pt x="72" y="253"/>
                  </a:lnTo>
                  <a:lnTo>
                    <a:pt x="71" y="251"/>
                  </a:lnTo>
                  <a:lnTo>
                    <a:pt x="68" y="251"/>
                  </a:lnTo>
                  <a:lnTo>
                    <a:pt x="65" y="257"/>
                  </a:lnTo>
                  <a:lnTo>
                    <a:pt x="62" y="254"/>
                  </a:lnTo>
                  <a:lnTo>
                    <a:pt x="61" y="247"/>
                  </a:lnTo>
                  <a:lnTo>
                    <a:pt x="62" y="241"/>
                  </a:lnTo>
                  <a:lnTo>
                    <a:pt x="65" y="237"/>
                  </a:lnTo>
                  <a:lnTo>
                    <a:pt x="68" y="234"/>
                  </a:lnTo>
                  <a:lnTo>
                    <a:pt x="71" y="231"/>
                  </a:lnTo>
                  <a:lnTo>
                    <a:pt x="71" y="227"/>
                  </a:lnTo>
                  <a:lnTo>
                    <a:pt x="69" y="225"/>
                  </a:lnTo>
                  <a:lnTo>
                    <a:pt x="68" y="227"/>
                  </a:lnTo>
                  <a:lnTo>
                    <a:pt x="65" y="234"/>
                  </a:lnTo>
                  <a:lnTo>
                    <a:pt x="61" y="237"/>
                  </a:lnTo>
                  <a:lnTo>
                    <a:pt x="55" y="237"/>
                  </a:lnTo>
                  <a:lnTo>
                    <a:pt x="53" y="234"/>
                  </a:lnTo>
                  <a:lnTo>
                    <a:pt x="53" y="233"/>
                  </a:lnTo>
                  <a:lnTo>
                    <a:pt x="62" y="230"/>
                  </a:lnTo>
                  <a:lnTo>
                    <a:pt x="64" y="228"/>
                  </a:lnTo>
                  <a:lnTo>
                    <a:pt x="64" y="225"/>
                  </a:lnTo>
                  <a:lnTo>
                    <a:pt x="62" y="223"/>
                  </a:lnTo>
                  <a:lnTo>
                    <a:pt x="58" y="220"/>
                  </a:lnTo>
                  <a:lnTo>
                    <a:pt x="56" y="221"/>
                  </a:lnTo>
                  <a:lnTo>
                    <a:pt x="56" y="225"/>
                  </a:lnTo>
                  <a:lnTo>
                    <a:pt x="56" y="228"/>
                  </a:lnTo>
                  <a:lnTo>
                    <a:pt x="49" y="230"/>
                  </a:lnTo>
                  <a:lnTo>
                    <a:pt x="51" y="227"/>
                  </a:lnTo>
                  <a:lnTo>
                    <a:pt x="52" y="225"/>
                  </a:lnTo>
                  <a:lnTo>
                    <a:pt x="56" y="220"/>
                  </a:lnTo>
                  <a:lnTo>
                    <a:pt x="55" y="218"/>
                  </a:lnTo>
                  <a:lnTo>
                    <a:pt x="53" y="215"/>
                  </a:lnTo>
                  <a:lnTo>
                    <a:pt x="52" y="215"/>
                  </a:lnTo>
                  <a:lnTo>
                    <a:pt x="51" y="212"/>
                  </a:lnTo>
                  <a:lnTo>
                    <a:pt x="51" y="208"/>
                  </a:lnTo>
                  <a:lnTo>
                    <a:pt x="55" y="211"/>
                  </a:lnTo>
                  <a:lnTo>
                    <a:pt x="58" y="210"/>
                  </a:lnTo>
                  <a:lnTo>
                    <a:pt x="59" y="204"/>
                  </a:lnTo>
                  <a:lnTo>
                    <a:pt x="59" y="201"/>
                  </a:lnTo>
                  <a:lnTo>
                    <a:pt x="53" y="197"/>
                  </a:lnTo>
                  <a:lnTo>
                    <a:pt x="52" y="194"/>
                  </a:lnTo>
                  <a:lnTo>
                    <a:pt x="52" y="191"/>
                  </a:lnTo>
                  <a:lnTo>
                    <a:pt x="58" y="189"/>
                  </a:lnTo>
                  <a:lnTo>
                    <a:pt x="64" y="195"/>
                  </a:lnTo>
                  <a:lnTo>
                    <a:pt x="68" y="198"/>
                  </a:lnTo>
                  <a:lnTo>
                    <a:pt x="74" y="195"/>
                  </a:lnTo>
                  <a:lnTo>
                    <a:pt x="72" y="191"/>
                  </a:lnTo>
                  <a:lnTo>
                    <a:pt x="71" y="189"/>
                  </a:lnTo>
                  <a:lnTo>
                    <a:pt x="65" y="191"/>
                  </a:lnTo>
                  <a:lnTo>
                    <a:pt x="62" y="191"/>
                  </a:lnTo>
                  <a:lnTo>
                    <a:pt x="61" y="189"/>
                  </a:lnTo>
                  <a:lnTo>
                    <a:pt x="61" y="182"/>
                  </a:lnTo>
                  <a:lnTo>
                    <a:pt x="61" y="181"/>
                  </a:lnTo>
                  <a:lnTo>
                    <a:pt x="65" y="181"/>
                  </a:lnTo>
                  <a:lnTo>
                    <a:pt x="69" y="179"/>
                  </a:lnTo>
                  <a:lnTo>
                    <a:pt x="72" y="182"/>
                  </a:lnTo>
                  <a:lnTo>
                    <a:pt x="75" y="182"/>
                  </a:lnTo>
                  <a:lnTo>
                    <a:pt x="78" y="182"/>
                  </a:lnTo>
                  <a:lnTo>
                    <a:pt x="79" y="179"/>
                  </a:lnTo>
                  <a:lnTo>
                    <a:pt x="79" y="178"/>
                  </a:lnTo>
                  <a:lnTo>
                    <a:pt x="74" y="175"/>
                  </a:lnTo>
                  <a:lnTo>
                    <a:pt x="71" y="171"/>
                  </a:lnTo>
                  <a:lnTo>
                    <a:pt x="71" y="168"/>
                  </a:lnTo>
                  <a:lnTo>
                    <a:pt x="75" y="158"/>
                  </a:lnTo>
                  <a:lnTo>
                    <a:pt x="68" y="152"/>
                  </a:lnTo>
                  <a:lnTo>
                    <a:pt x="66" y="149"/>
                  </a:lnTo>
                  <a:lnTo>
                    <a:pt x="69" y="147"/>
                  </a:lnTo>
                  <a:lnTo>
                    <a:pt x="74" y="150"/>
                  </a:lnTo>
                  <a:lnTo>
                    <a:pt x="77" y="150"/>
                  </a:lnTo>
                  <a:lnTo>
                    <a:pt x="78" y="153"/>
                  </a:lnTo>
                  <a:lnTo>
                    <a:pt x="79" y="155"/>
                  </a:lnTo>
                  <a:lnTo>
                    <a:pt x="82" y="153"/>
                  </a:lnTo>
                  <a:lnTo>
                    <a:pt x="82" y="152"/>
                  </a:lnTo>
                  <a:lnTo>
                    <a:pt x="81" y="149"/>
                  </a:lnTo>
                  <a:lnTo>
                    <a:pt x="81" y="147"/>
                  </a:lnTo>
                  <a:lnTo>
                    <a:pt x="84" y="143"/>
                  </a:lnTo>
                  <a:lnTo>
                    <a:pt x="91" y="143"/>
                  </a:lnTo>
                  <a:lnTo>
                    <a:pt x="94" y="133"/>
                  </a:lnTo>
                  <a:lnTo>
                    <a:pt x="90" y="133"/>
                  </a:lnTo>
                  <a:lnTo>
                    <a:pt x="85" y="130"/>
                  </a:lnTo>
                  <a:lnTo>
                    <a:pt x="84" y="126"/>
                  </a:lnTo>
                  <a:lnTo>
                    <a:pt x="87" y="121"/>
                  </a:lnTo>
                  <a:lnTo>
                    <a:pt x="97" y="127"/>
                  </a:lnTo>
                  <a:lnTo>
                    <a:pt x="98" y="127"/>
                  </a:lnTo>
                  <a:lnTo>
                    <a:pt x="101" y="124"/>
                  </a:lnTo>
                  <a:lnTo>
                    <a:pt x="100" y="120"/>
                  </a:lnTo>
                  <a:lnTo>
                    <a:pt x="87" y="119"/>
                  </a:lnTo>
                  <a:lnTo>
                    <a:pt x="85" y="114"/>
                  </a:lnTo>
                  <a:lnTo>
                    <a:pt x="87" y="111"/>
                  </a:lnTo>
                  <a:lnTo>
                    <a:pt x="94" y="116"/>
                  </a:lnTo>
                  <a:lnTo>
                    <a:pt x="98" y="114"/>
                  </a:lnTo>
                  <a:lnTo>
                    <a:pt x="100" y="108"/>
                  </a:lnTo>
                  <a:lnTo>
                    <a:pt x="101" y="104"/>
                  </a:lnTo>
                  <a:lnTo>
                    <a:pt x="103" y="104"/>
                  </a:lnTo>
                  <a:lnTo>
                    <a:pt x="107" y="107"/>
                  </a:lnTo>
                  <a:lnTo>
                    <a:pt x="108" y="101"/>
                  </a:lnTo>
                  <a:lnTo>
                    <a:pt x="107" y="95"/>
                  </a:lnTo>
                  <a:lnTo>
                    <a:pt x="107" y="94"/>
                  </a:lnTo>
                  <a:lnTo>
                    <a:pt x="116" y="93"/>
                  </a:lnTo>
                  <a:lnTo>
                    <a:pt x="116" y="95"/>
                  </a:lnTo>
                  <a:lnTo>
                    <a:pt x="116" y="101"/>
                  </a:lnTo>
                  <a:lnTo>
                    <a:pt x="117" y="101"/>
                  </a:lnTo>
                  <a:lnTo>
                    <a:pt x="118" y="100"/>
                  </a:lnTo>
                  <a:lnTo>
                    <a:pt x="118" y="95"/>
                  </a:lnTo>
                  <a:lnTo>
                    <a:pt x="126" y="90"/>
                  </a:lnTo>
                  <a:lnTo>
                    <a:pt x="129" y="85"/>
                  </a:lnTo>
                  <a:lnTo>
                    <a:pt x="129" y="82"/>
                  </a:lnTo>
                  <a:lnTo>
                    <a:pt x="127" y="75"/>
                  </a:lnTo>
                  <a:lnTo>
                    <a:pt x="129" y="72"/>
                  </a:lnTo>
                  <a:lnTo>
                    <a:pt x="130" y="71"/>
                  </a:lnTo>
                  <a:lnTo>
                    <a:pt x="134" y="69"/>
                  </a:lnTo>
                  <a:lnTo>
                    <a:pt x="134" y="67"/>
                  </a:lnTo>
                  <a:lnTo>
                    <a:pt x="129" y="59"/>
                  </a:lnTo>
                  <a:lnTo>
                    <a:pt x="127" y="56"/>
                  </a:lnTo>
                  <a:lnTo>
                    <a:pt x="129" y="54"/>
                  </a:lnTo>
                  <a:lnTo>
                    <a:pt x="131" y="46"/>
                  </a:lnTo>
                  <a:lnTo>
                    <a:pt x="133" y="48"/>
                  </a:lnTo>
                  <a:lnTo>
                    <a:pt x="133" y="54"/>
                  </a:lnTo>
                  <a:lnTo>
                    <a:pt x="133" y="55"/>
                  </a:lnTo>
                  <a:lnTo>
                    <a:pt x="137" y="55"/>
                  </a:lnTo>
                  <a:lnTo>
                    <a:pt x="142" y="49"/>
                  </a:lnTo>
                  <a:lnTo>
                    <a:pt x="142" y="45"/>
                  </a:lnTo>
                  <a:lnTo>
                    <a:pt x="137" y="45"/>
                  </a:lnTo>
                  <a:lnTo>
                    <a:pt x="134" y="43"/>
                  </a:lnTo>
                  <a:lnTo>
                    <a:pt x="133" y="32"/>
                  </a:lnTo>
                  <a:lnTo>
                    <a:pt x="134" y="30"/>
                  </a:lnTo>
                  <a:lnTo>
                    <a:pt x="136" y="30"/>
                  </a:lnTo>
                  <a:lnTo>
                    <a:pt x="139" y="32"/>
                  </a:lnTo>
                  <a:lnTo>
                    <a:pt x="139" y="36"/>
                  </a:lnTo>
                  <a:lnTo>
                    <a:pt x="136" y="39"/>
                  </a:lnTo>
                  <a:lnTo>
                    <a:pt x="137" y="42"/>
                  </a:lnTo>
                  <a:lnTo>
                    <a:pt x="140" y="42"/>
                  </a:lnTo>
                  <a:lnTo>
                    <a:pt x="144" y="39"/>
                  </a:lnTo>
                  <a:lnTo>
                    <a:pt x="144" y="36"/>
                  </a:lnTo>
                  <a:lnTo>
                    <a:pt x="142" y="30"/>
                  </a:lnTo>
                  <a:lnTo>
                    <a:pt x="144" y="28"/>
                  </a:lnTo>
                  <a:lnTo>
                    <a:pt x="142" y="23"/>
                  </a:lnTo>
                  <a:lnTo>
                    <a:pt x="142" y="19"/>
                  </a:lnTo>
                  <a:lnTo>
                    <a:pt x="146" y="19"/>
                  </a:lnTo>
                  <a:lnTo>
                    <a:pt x="147" y="20"/>
                  </a:lnTo>
                  <a:lnTo>
                    <a:pt x="146" y="26"/>
                  </a:lnTo>
                  <a:lnTo>
                    <a:pt x="147" y="26"/>
                  </a:lnTo>
                  <a:lnTo>
                    <a:pt x="150" y="25"/>
                  </a:lnTo>
                  <a:lnTo>
                    <a:pt x="157" y="22"/>
                  </a:lnTo>
                  <a:lnTo>
                    <a:pt x="159" y="23"/>
                  </a:lnTo>
                  <a:lnTo>
                    <a:pt x="162" y="23"/>
                  </a:lnTo>
                  <a:lnTo>
                    <a:pt x="162" y="22"/>
                  </a:lnTo>
                  <a:lnTo>
                    <a:pt x="163" y="19"/>
                  </a:lnTo>
                  <a:lnTo>
                    <a:pt x="166" y="17"/>
                  </a:lnTo>
                  <a:lnTo>
                    <a:pt x="169" y="13"/>
                  </a:lnTo>
                  <a:lnTo>
                    <a:pt x="169" y="10"/>
                  </a:lnTo>
                  <a:lnTo>
                    <a:pt x="169" y="9"/>
                  </a:lnTo>
                  <a:lnTo>
                    <a:pt x="162" y="4"/>
                  </a:lnTo>
                  <a:lnTo>
                    <a:pt x="162" y="2"/>
                  </a:lnTo>
                  <a:lnTo>
                    <a:pt x="233" y="2"/>
                  </a:lnTo>
                  <a:lnTo>
                    <a:pt x="241" y="2"/>
                  </a:lnTo>
                  <a:lnTo>
                    <a:pt x="279" y="2"/>
                  </a:lnTo>
                  <a:lnTo>
                    <a:pt x="296" y="2"/>
                  </a:lnTo>
                  <a:lnTo>
                    <a:pt x="319" y="2"/>
                  </a:lnTo>
                  <a:lnTo>
                    <a:pt x="342" y="2"/>
                  </a:lnTo>
                  <a:lnTo>
                    <a:pt x="345" y="2"/>
                  </a:lnTo>
                  <a:lnTo>
                    <a:pt x="394" y="0"/>
                  </a:lnTo>
                  <a:lnTo>
                    <a:pt x="399" y="2"/>
                  </a:lnTo>
                  <a:lnTo>
                    <a:pt x="418" y="2"/>
                  </a:lnTo>
                  <a:lnTo>
                    <a:pt x="423" y="12"/>
                  </a:lnTo>
                  <a:lnTo>
                    <a:pt x="428" y="16"/>
                  </a:lnTo>
                  <a:lnTo>
                    <a:pt x="431" y="17"/>
                  </a:lnTo>
                  <a:lnTo>
                    <a:pt x="425" y="64"/>
                  </a:lnTo>
                  <a:lnTo>
                    <a:pt x="423" y="81"/>
                  </a:lnTo>
                  <a:lnTo>
                    <a:pt x="420" y="101"/>
                  </a:lnTo>
                  <a:lnTo>
                    <a:pt x="416" y="136"/>
                  </a:lnTo>
                  <a:lnTo>
                    <a:pt x="416" y="140"/>
                  </a:lnTo>
                  <a:lnTo>
                    <a:pt x="410" y="186"/>
                  </a:lnTo>
                  <a:lnTo>
                    <a:pt x="407" y="215"/>
                  </a:lnTo>
                  <a:lnTo>
                    <a:pt x="405" y="251"/>
                  </a:lnTo>
                  <a:lnTo>
                    <a:pt x="400" y="295"/>
                  </a:lnTo>
                  <a:lnTo>
                    <a:pt x="399" y="305"/>
                  </a:lnTo>
                  <a:lnTo>
                    <a:pt x="393" y="354"/>
                  </a:lnTo>
                  <a:lnTo>
                    <a:pt x="389" y="393"/>
                  </a:lnTo>
                  <a:lnTo>
                    <a:pt x="387" y="405"/>
                  </a:lnTo>
                  <a:lnTo>
                    <a:pt x="384" y="454"/>
                  </a:lnTo>
                  <a:lnTo>
                    <a:pt x="384" y="480"/>
                  </a:lnTo>
                  <a:lnTo>
                    <a:pt x="386" y="517"/>
                  </a:lnTo>
                  <a:close/>
                </a:path>
              </a:pathLst>
            </a:custGeom>
            <a:solidFill>
              <a:srgbClr val="FFFFFF"/>
            </a:solidFill>
            <a:ln w="16510">
              <a:solidFill>
                <a:srgbClr val="800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Rectangle 108">
              <a:extLst>
                <a:ext uri="{FF2B5EF4-FFF2-40B4-BE49-F238E27FC236}">
                  <a16:creationId xmlns:a16="http://schemas.microsoft.com/office/drawing/2014/main" id="{D2386B2E-E4E6-4F97-A6A2-38654BBE4F09}"/>
                </a:ext>
              </a:extLst>
            </p:cNvPr>
            <p:cNvSpPr>
              <a:spLocks noChangeArrowheads="1"/>
            </p:cNvSpPr>
            <p:nvPr/>
          </p:nvSpPr>
          <p:spPr bwMode="auto">
            <a:xfrm>
              <a:off x="3681730" y="2748280"/>
              <a:ext cx="7683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MS</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0" name="Freeform 105">
              <a:extLst>
                <a:ext uri="{FF2B5EF4-FFF2-40B4-BE49-F238E27FC236}">
                  <a16:creationId xmlns:a16="http://schemas.microsoft.com/office/drawing/2014/main" id="{613EA8CC-87EE-470A-A57D-9F1761D436BE}"/>
                </a:ext>
              </a:extLst>
            </p:cNvPr>
            <p:cNvSpPr>
              <a:spLocks/>
            </p:cNvSpPr>
            <p:nvPr/>
          </p:nvSpPr>
          <p:spPr bwMode="auto">
            <a:xfrm>
              <a:off x="3683000" y="2399030"/>
              <a:ext cx="664845" cy="160655"/>
            </a:xfrm>
            <a:custGeom>
              <a:avLst/>
              <a:gdLst>
                <a:gd name="T0" fmla="*/ 760 w 1047"/>
                <a:gd name="T1" fmla="*/ 204 h 253"/>
                <a:gd name="T2" fmla="*/ 741 w 1047"/>
                <a:gd name="T3" fmla="*/ 215 h 253"/>
                <a:gd name="T4" fmla="*/ 689 w 1047"/>
                <a:gd name="T5" fmla="*/ 253 h 253"/>
                <a:gd name="T6" fmla="*/ 646 w 1047"/>
                <a:gd name="T7" fmla="*/ 253 h 253"/>
                <a:gd name="T8" fmla="*/ 569 w 1047"/>
                <a:gd name="T9" fmla="*/ 253 h 253"/>
                <a:gd name="T10" fmla="*/ 426 w 1047"/>
                <a:gd name="T11" fmla="*/ 252 h 253"/>
                <a:gd name="T12" fmla="*/ 326 w 1047"/>
                <a:gd name="T13" fmla="*/ 250 h 253"/>
                <a:gd name="T14" fmla="*/ 237 w 1047"/>
                <a:gd name="T15" fmla="*/ 252 h 253"/>
                <a:gd name="T16" fmla="*/ 157 w 1047"/>
                <a:gd name="T17" fmla="*/ 252 h 253"/>
                <a:gd name="T18" fmla="*/ 71 w 1047"/>
                <a:gd name="T19" fmla="*/ 252 h 253"/>
                <a:gd name="T20" fmla="*/ 16 w 1047"/>
                <a:gd name="T21" fmla="*/ 240 h 253"/>
                <a:gd name="T22" fmla="*/ 27 w 1047"/>
                <a:gd name="T23" fmla="*/ 233 h 253"/>
                <a:gd name="T24" fmla="*/ 29 w 1047"/>
                <a:gd name="T25" fmla="*/ 220 h 253"/>
                <a:gd name="T26" fmla="*/ 16 w 1047"/>
                <a:gd name="T27" fmla="*/ 210 h 253"/>
                <a:gd name="T28" fmla="*/ 24 w 1047"/>
                <a:gd name="T29" fmla="*/ 197 h 253"/>
                <a:gd name="T30" fmla="*/ 23 w 1047"/>
                <a:gd name="T31" fmla="*/ 189 h 253"/>
                <a:gd name="T32" fmla="*/ 16 w 1047"/>
                <a:gd name="T33" fmla="*/ 188 h 253"/>
                <a:gd name="T34" fmla="*/ 27 w 1047"/>
                <a:gd name="T35" fmla="*/ 181 h 253"/>
                <a:gd name="T36" fmla="*/ 37 w 1047"/>
                <a:gd name="T37" fmla="*/ 185 h 253"/>
                <a:gd name="T38" fmla="*/ 37 w 1047"/>
                <a:gd name="T39" fmla="*/ 168 h 253"/>
                <a:gd name="T40" fmla="*/ 46 w 1047"/>
                <a:gd name="T41" fmla="*/ 171 h 253"/>
                <a:gd name="T42" fmla="*/ 53 w 1047"/>
                <a:gd name="T43" fmla="*/ 158 h 253"/>
                <a:gd name="T44" fmla="*/ 49 w 1047"/>
                <a:gd name="T45" fmla="*/ 155 h 253"/>
                <a:gd name="T46" fmla="*/ 47 w 1047"/>
                <a:gd name="T47" fmla="*/ 139 h 253"/>
                <a:gd name="T48" fmla="*/ 62 w 1047"/>
                <a:gd name="T49" fmla="*/ 132 h 253"/>
                <a:gd name="T50" fmla="*/ 73 w 1047"/>
                <a:gd name="T51" fmla="*/ 126 h 253"/>
                <a:gd name="T52" fmla="*/ 69 w 1047"/>
                <a:gd name="T53" fmla="*/ 116 h 253"/>
                <a:gd name="T54" fmla="*/ 79 w 1047"/>
                <a:gd name="T55" fmla="*/ 116 h 253"/>
                <a:gd name="T56" fmla="*/ 75 w 1047"/>
                <a:gd name="T57" fmla="*/ 98 h 253"/>
                <a:gd name="T58" fmla="*/ 86 w 1047"/>
                <a:gd name="T59" fmla="*/ 80 h 253"/>
                <a:gd name="T60" fmla="*/ 73 w 1047"/>
                <a:gd name="T61" fmla="*/ 65 h 253"/>
                <a:gd name="T62" fmla="*/ 92 w 1047"/>
                <a:gd name="T63" fmla="*/ 64 h 253"/>
                <a:gd name="T64" fmla="*/ 85 w 1047"/>
                <a:gd name="T65" fmla="*/ 49 h 253"/>
                <a:gd name="T66" fmla="*/ 92 w 1047"/>
                <a:gd name="T67" fmla="*/ 36 h 253"/>
                <a:gd name="T68" fmla="*/ 98 w 1047"/>
                <a:gd name="T69" fmla="*/ 33 h 253"/>
                <a:gd name="T70" fmla="*/ 115 w 1047"/>
                <a:gd name="T71" fmla="*/ 28 h 253"/>
                <a:gd name="T72" fmla="*/ 217 w 1047"/>
                <a:gd name="T73" fmla="*/ 28 h 253"/>
                <a:gd name="T74" fmla="*/ 274 w 1047"/>
                <a:gd name="T75" fmla="*/ 15 h 253"/>
                <a:gd name="T76" fmla="*/ 316 w 1047"/>
                <a:gd name="T77" fmla="*/ 6 h 253"/>
                <a:gd name="T78" fmla="*/ 391 w 1047"/>
                <a:gd name="T79" fmla="*/ 4 h 253"/>
                <a:gd name="T80" fmla="*/ 497 w 1047"/>
                <a:gd name="T81" fmla="*/ 6 h 253"/>
                <a:gd name="T82" fmla="*/ 605 w 1047"/>
                <a:gd name="T83" fmla="*/ 9 h 253"/>
                <a:gd name="T84" fmla="*/ 669 w 1047"/>
                <a:gd name="T85" fmla="*/ 12 h 253"/>
                <a:gd name="T86" fmla="*/ 771 w 1047"/>
                <a:gd name="T87" fmla="*/ 15 h 253"/>
                <a:gd name="T88" fmla="*/ 851 w 1047"/>
                <a:gd name="T89" fmla="*/ 13 h 253"/>
                <a:gd name="T90" fmla="*/ 903 w 1047"/>
                <a:gd name="T91" fmla="*/ 15 h 253"/>
                <a:gd name="T92" fmla="*/ 987 w 1047"/>
                <a:gd name="T93" fmla="*/ 13 h 253"/>
                <a:gd name="T94" fmla="*/ 1047 w 1047"/>
                <a:gd name="T95" fmla="*/ 12 h 253"/>
                <a:gd name="T96" fmla="*/ 1037 w 1047"/>
                <a:gd name="T97" fmla="*/ 43 h 253"/>
                <a:gd name="T98" fmla="*/ 1026 w 1047"/>
                <a:gd name="T99" fmla="*/ 52 h 253"/>
                <a:gd name="T100" fmla="*/ 997 w 1047"/>
                <a:gd name="T101" fmla="*/ 88 h 253"/>
                <a:gd name="T102" fmla="*/ 974 w 1047"/>
                <a:gd name="T103" fmla="*/ 85 h 253"/>
                <a:gd name="T104" fmla="*/ 948 w 1047"/>
                <a:gd name="T105" fmla="*/ 104 h 253"/>
                <a:gd name="T106" fmla="*/ 932 w 1047"/>
                <a:gd name="T107" fmla="*/ 103 h 253"/>
                <a:gd name="T108" fmla="*/ 927 w 1047"/>
                <a:gd name="T109" fmla="*/ 95 h 253"/>
                <a:gd name="T110" fmla="*/ 907 w 1047"/>
                <a:gd name="T111" fmla="*/ 114 h 253"/>
                <a:gd name="T112" fmla="*/ 896 w 1047"/>
                <a:gd name="T113" fmla="*/ 121 h 253"/>
                <a:gd name="T114" fmla="*/ 870 w 1047"/>
                <a:gd name="T115" fmla="*/ 137 h 253"/>
                <a:gd name="T116" fmla="*/ 854 w 1047"/>
                <a:gd name="T117" fmla="*/ 147 h 253"/>
                <a:gd name="T118" fmla="*/ 838 w 1047"/>
                <a:gd name="T119" fmla="*/ 159 h 253"/>
                <a:gd name="T120" fmla="*/ 810 w 1047"/>
                <a:gd name="T121" fmla="*/ 166 h 253"/>
                <a:gd name="T122" fmla="*/ 777 w 1047"/>
                <a:gd name="T123" fmla="*/ 176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47" h="253">
                  <a:moveTo>
                    <a:pt x="768" y="184"/>
                  </a:moveTo>
                  <a:lnTo>
                    <a:pt x="761" y="191"/>
                  </a:lnTo>
                  <a:lnTo>
                    <a:pt x="763" y="197"/>
                  </a:lnTo>
                  <a:lnTo>
                    <a:pt x="760" y="204"/>
                  </a:lnTo>
                  <a:lnTo>
                    <a:pt x="760" y="208"/>
                  </a:lnTo>
                  <a:lnTo>
                    <a:pt x="758" y="211"/>
                  </a:lnTo>
                  <a:lnTo>
                    <a:pt x="751" y="215"/>
                  </a:lnTo>
                  <a:lnTo>
                    <a:pt x="741" y="215"/>
                  </a:lnTo>
                  <a:lnTo>
                    <a:pt x="735" y="212"/>
                  </a:lnTo>
                  <a:lnTo>
                    <a:pt x="728" y="220"/>
                  </a:lnTo>
                  <a:lnTo>
                    <a:pt x="724" y="253"/>
                  </a:lnTo>
                  <a:lnTo>
                    <a:pt x="689" y="253"/>
                  </a:lnTo>
                  <a:lnTo>
                    <a:pt x="670" y="253"/>
                  </a:lnTo>
                  <a:lnTo>
                    <a:pt x="666" y="253"/>
                  </a:lnTo>
                  <a:lnTo>
                    <a:pt x="646" y="253"/>
                  </a:lnTo>
                  <a:lnTo>
                    <a:pt x="646" y="253"/>
                  </a:lnTo>
                  <a:lnTo>
                    <a:pt x="610" y="253"/>
                  </a:lnTo>
                  <a:lnTo>
                    <a:pt x="598" y="253"/>
                  </a:lnTo>
                  <a:lnTo>
                    <a:pt x="585" y="253"/>
                  </a:lnTo>
                  <a:lnTo>
                    <a:pt x="569" y="253"/>
                  </a:lnTo>
                  <a:lnTo>
                    <a:pt x="537" y="253"/>
                  </a:lnTo>
                  <a:lnTo>
                    <a:pt x="484" y="252"/>
                  </a:lnTo>
                  <a:lnTo>
                    <a:pt x="484" y="252"/>
                  </a:lnTo>
                  <a:lnTo>
                    <a:pt x="426" y="252"/>
                  </a:lnTo>
                  <a:lnTo>
                    <a:pt x="420" y="252"/>
                  </a:lnTo>
                  <a:lnTo>
                    <a:pt x="375" y="250"/>
                  </a:lnTo>
                  <a:lnTo>
                    <a:pt x="373" y="250"/>
                  </a:lnTo>
                  <a:lnTo>
                    <a:pt x="326" y="250"/>
                  </a:lnTo>
                  <a:lnTo>
                    <a:pt x="280" y="249"/>
                  </a:lnTo>
                  <a:lnTo>
                    <a:pt x="256" y="250"/>
                  </a:lnTo>
                  <a:lnTo>
                    <a:pt x="256" y="252"/>
                  </a:lnTo>
                  <a:lnTo>
                    <a:pt x="237" y="252"/>
                  </a:lnTo>
                  <a:lnTo>
                    <a:pt x="232" y="250"/>
                  </a:lnTo>
                  <a:lnTo>
                    <a:pt x="183" y="252"/>
                  </a:lnTo>
                  <a:lnTo>
                    <a:pt x="180" y="252"/>
                  </a:lnTo>
                  <a:lnTo>
                    <a:pt x="157" y="252"/>
                  </a:lnTo>
                  <a:lnTo>
                    <a:pt x="134" y="252"/>
                  </a:lnTo>
                  <a:lnTo>
                    <a:pt x="117" y="252"/>
                  </a:lnTo>
                  <a:lnTo>
                    <a:pt x="79" y="252"/>
                  </a:lnTo>
                  <a:lnTo>
                    <a:pt x="71" y="252"/>
                  </a:lnTo>
                  <a:lnTo>
                    <a:pt x="0" y="252"/>
                  </a:lnTo>
                  <a:lnTo>
                    <a:pt x="1" y="244"/>
                  </a:lnTo>
                  <a:lnTo>
                    <a:pt x="13" y="246"/>
                  </a:lnTo>
                  <a:lnTo>
                    <a:pt x="16" y="240"/>
                  </a:lnTo>
                  <a:lnTo>
                    <a:pt x="16" y="236"/>
                  </a:lnTo>
                  <a:lnTo>
                    <a:pt x="17" y="233"/>
                  </a:lnTo>
                  <a:lnTo>
                    <a:pt x="20" y="231"/>
                  </a:lnTo>
                  <a:lnTo>
                    <a:pt x="27" y="233"/>
                  </a:lnTo>
                  <a:lnTo>
                    <a:pt x="29" y="230"/>
                  </a:lnTo>
                  <a:lnTo>
                    <a:pt x="29" y="227"/>
                  </a:lnTo>
                  <a:lnTo>
                    <a:pt x="27" y="223"/>
                  </a:lnTo>
                  <a:lnTo>
                    <a:pt x="29" y="220"/>
                  </a:lnTo>
                  <a:lnTo>
                    <a:pt x="26" y="214"/>
                  </a:lnTo>
                  <a:lnTo>
                    <a:pt x="24" y="212"/>
                  </a:lnTo>
                  <a:lnTo>
                    <a:pt x="19" y="212"/>
                  </a:lnTo>
                  <a:lnTo>
                    <a:pt x="16" y="210"/>
                  </a:lnTo>
                  <a:lnTo>
                    <a:pt x="17" y="207"/>
                  </a:lnTo>
                  <a:lnTo>
                    <a:pt x="24" y="205"/>
                  </a:lnTo>
                  <a:lnTo>
                    <a:pt x="24" y="201"/>
                  </a:lnTo>
                  <a:lnTo>
                    <a:pt x="24" y="197"/>
                  </a:lnTo>
                  <a:lnTo>
                    <a:pt x="26" y="195"/>
                  </a:lnTo>
                  <a:lnTo>
                    <a:pt x="27" y="191"/>
                  </a:lnTo>
                  <a:lnTo>
                    <a:pt x="26" y="189"/>
                  </a:lnTo>
                  <a:lnTo>
                    <a:pt x="23" y="189"/>
                  </a:lnTo>
                  <a:lnTo>
                    <a:pt x="20" y="191"/>
                  </a:lnTo>
                  <a:lnTo>
                    <a:pt x="20" y="195"/>
                  </a:lnTo>
                  <a:lnTo>
                    <a:pt x="16" y="195"/>
                  </a:lnTo>
                  <a:lnTo>
                    <a:pt x="16" y="188"/>
                  </a:lnTo>
                  <a:lnTo>
                    <a:pt x="20" y="186"/>
                  </a:lnTo>
                  <a:lnTo>
                    <a:pt x="24" y="181"/>
                  </a:lnTo>
                  <a:lnTo>
                    <a:pt x="27" y="181"/>
                  </a:lnTo>
                  <a:lnTo>
                    <a:pt x="27" y="181"/>
                  </a:lnTo>
                  <a:lnTo>
                    <a:pt x="27" y="188"/>
                  </a:lnTo>
                  <a:lnTo>
                    <a:pt x="30" y="191"/>
                  </a:lnTo>
                  <a:lnTo>
                    <a:pt x="32" y="189"/>
                  </a:lnTo>
                  <a:lnTo>
                    <a:pt x="37" y="185"/>
                  </a:lnTo>
                  <a:lnTo>
                    <a:pt x="32" y="175"/>
                  </a:lnTo>
                  <a:lnTo>
                    <a:pt x="32" y="171"/>
                  </a:lnTo>
                  <a:lnTo>
                    <a:pt x="33" y="169"/>
                  </a:lnTo>
                  <a:lnTo>
                    <a:pt x="37" y="168"/>
                  </a:lnTo>
                  <a:lnTo>
                    <a:pt x="42" y="172"/>
                  </a:lnTo>
                  <a:lnTo>
                    <a:pt x="43" y="173"/>
                  </a:lnTo>
                  <a:lnTo>
                    <a:pt x="45" y="173"/>
                  </a:lnTo>
                  <a:lnTo>
                    <a:pt x="46" y="171"/>
                  </a:lnTo>
                  <a:lnTo>
                    <a:pt x="42" y="166"/>
                  </a:lnTo>
                  <a:lnTo>
                    <a:pt x="42" y="162"/>
                  </a:lnTo>
                  <a:lnTo>
                    <a:pt x="52" y="158"/>
                  </a:lnTo>
                  <a:lnTo>
                    <a:pt x="53" y="158"/>
                  </a:lnTo>
                  <a:lnTo>
                    <a:pt x="55" y="156"/>
                  </a:lnTo>
                  <a:lnTo>
                    <a:pt x="55" y="152"/>
                  </a:lnTo>
                  <a:lnTo>
                    <a:pt x="53" y="152"/>
                  </a:lnTo>
                  <a:lnTo>
                    <a:pt x="49" y="155"/>
                  </a:lnTo>
                  <a:lnTo>
                    <a:pt x="45" y="150"/>
                  </a:lnTo>
                  <a:lnTo>
                    <a:pt x="43" y="146"/>
                  </a:lnTo>
                  <a:lnTo>
                    <a:pt x="43" y="142"/>
                  </a:lnTo>
                  <a:lnTo>
                    <a:pt x="47" y="139"/>
                  </a:lnTo>
                  <a:lnTo>
                    <a:pt x="53" y="140"/>
                  </a:lnTo>
                  <a:lnTo>
                    <a:pt x="58" y="139"/>
                  </a:lnTo>
                  <a:lnTo>
                    <a:pt x="60" y="136"/>
                  </a:lnTo>
                  <a:lnTo>
                    <a:pt x="62" y="132"/>
                  </a:lnTo>
                  <a:lnTo>
                    <a:pt x="66" y="130"/>
                  </a:lnTo>
                  <a:lnTo>
                    <a:pt x="69" y="132"/>
                  </a:lnTo>
                  <a:lnTo>
                    <a:pt x="73" y="129"/>
                  </a:lnTo>
                  <a:lnTo>
                    <a:pt x="73" y="126"/>
                  </a:lnTo>
                  <a:lnTo>
                    <a:pt x="66" y="121"/>
                  </a:lnTo>
                  <a:lnTo>
                    <a:pt x="65" y="120"/>
                  </a:lnTo>
                  <a:lnTo>
                    <a:pt x="65" y="119"/>
                  </a:lnTo>
                  <a:lnTo>
                    <a:pt x="69" y="116"/>
                  </a:lnTo>
                  <a:lnTo>
                    <a:pt x="71" y="116"/>
                  </a:lnTo>
                  <a:lnTo>
                    <a:pt x="78" y="120"/>
                  </a:lnTo>
                  <a:lnTo>
                    <a:pt x="79" y="119"/>
                  </a:lnTo>
                  <a:lnTo>
                    <a:pt x="79" y="116"/>
                  </a:lnTo>
                  <a:lnTo>
                    <a:pt x="78" y="111"/>
                  </a:lnTo>
                  <a:lnTo>
                    <a:pt x="72" y="107"/>
                  </a:lnTo>
                  <a:lnTo>
                    <a:pt x="71" y="103"/>
                  </a:lnTo>
                  <a:lnTo>
                    <a:pt x="75" y="98"/>
                  </a:lnTo>
                  <a:lnTo>
                    <a:pt x="76" y="90"/>
                  </a:lnTo>
                  <a:lnTo>
                    <a:pt x="76" y="88"/>
                  </a:lnTo>
                  <a:lnTo>
                    <a:pt x="86" y="84"/>
                  </a:lnTo>
                  <a:lnTo>
                    <a:pt x="86" y="80"/>
                  </a:lnTo>
                  <a:lnTo>
                    <a:pt x="84" y="75"/>
                  </a:lnTo>
                  <a:lnTo>
                    <a:pt x="76" y="69"/>
                  </a:lnTo>
                  <a:lnTo>
                    <a:pt x="73" y="67"/>
                  </a:lnTo>
                  <a:lnTo>
                    <a:pt x="73" y="65"/>
                  </a:lnTo>
                  <a:lnTo>
                    <a:pt x="76" y="65"/>
                  </a:lnTo>
                  <a:lnTo>
                    <a:pt x="84" y="67"/>
                  </a:lnTo>
                  <a:lnTo>
                    <a:pt x="92" y="64"/>
                  </a:lnTo>
                  <a:lnTo>
                    <a:pt x="92" y="64"/>
                  </a:lnTo>
                  <a:lnTo>
                    <a:pt x="92" y="61"/>
                  </a:lnTo>
                  <a:lnTo>
                    <a:pt x="85" y="56"/>
                  </a:lnTo>
                  <a:lnTo>
                    <a:pt x="82" y="52"/>
                  </a:lnTo>
                  <a:lnTo>
                    <a:pt x="85" y="49"/>
                  </a:lnTo>
                  <a:lnTo>
                    <a:pt x="92" y="51"/>
                  </a:lnTo>
                  <a:lnTo>
                    <a:pt x="95" y="49"/>
                  </a:lnTo>
                  <a:lnTo>
                    <a:pt x="95" y="42"/>
                  </a:lnTo>
                  <a:lnTo>
                    <a:pt x="92" y="36"/>
                  </a:lnTo>
                  <a:lnTo>
                    <a:pt x="95" y="32"/>
                  </a:lnTo>
                  <a:lnTo>
                    <a:pt x="94" y="28"/>
                  </a:lnTo>
                  <a:lnTo>
                    <a:pt x="99" y="28"/>
                  </a:lnTo>
                  <a:lnTo>
                    <a:pt x="98" y="33"/>
                  </a:lnTo>
                  <a:lnTo>
                    <a:pt x="101" y="36"/>
                  </a:lnTo>
                  <a:lnTo>
                    <a:pt x="104" y="35"/>
                  </a:lnTo>
                  <a:lnTo>
                    <a:pt x="108" y="28"/>
                  </a:lnTo>
                  <a:lnTo>
                    <a:pt x="115" y="28"/>
                  </a:lnTo>
                  <a:lnTo>
                    <a:pt x="179" y="28"/>
                  </a:lnTo>
                  <a:lnTo>
                    <a:pt x="179" y="28"/>
                  </a:lnTo>
                  <a:lnTo>
                    <a:pt x="180" y="28"/>
                  </a:lnTo>
                  <a:lnTo>
                    <a:pt x="217" y="28"/>
                  </a:lnTo>
                  <a:lnTo>
                    <a:pt x="219" y="28"/>
                  </a:lnTo>
                  <a:lnTo>
                    <a:pt x="274" y="28"/>
                  </a:lnTo>
                  <a:lnTo>
                    <a:pt x="274" y="22"/>
                  </a:lnTo>
                  <a:lnTo>
                    <a:pt x="274" y="15"/>
                  </a:lnTo>
                  <a:lnTo>
                    <a:pt x="270" y="0"/>
                  </a:lnTo>
                  <a:lnTo>
                    <a:pt x="295" y="2"/>
                  </a:lnTo>
                  <a:lnTo>
                    <a:pt x="296" y="6"/>
                  </a:lnTo>
                  <a:lnTo>
                    <a:pt x="316" y="6"/>
                  </a:lnTo>
                  <a:lnTo>
                    <a:pt x="322" y="6"/>
                  </a:lnTo>
                  <a:lnTo>
                    <a:pt x="358" y="4"/>
                  </a:lnTo>
                  <a:lnTo>
                    <a:pt x="387" y="4"/>
                  </a:lnTo>
                  <a:lnTo>
                    <a:pt x="391" y="4"/>
                  </a:lnTo>
                  <a:lnTo>
                    <a:pt x="427" y="4"/>
                  </a:lnTo>
                  <a:lnTo>
                    <a:pt x="459" y="4"/>
                  </a:lnTo>
                  <a:lnTo>
                    <a:pt x="471" y="4"/>
                  </a:lnTo>
                  <a:lnTo>
                    <a:pt x="497" y="6"/>
                  </a:lnTo>
                  <a:lnTo>
                    <a:pt x="523" y="7"/>
                  </a:lnTo>
                  <a:lnTo>
                    <a:pt x="547" y="9"/>
                  </a:lnTo>
                  <a:lnTo>
                    <a:pt x="589" y="10"/>
                  </a:lnTo>
                  <a:lnTo>
                    <a:pt x="605" y="9"/>
                  </a:lnTo>
                  <a:lnTo>
                    <a:pt x="610" y="9"/>
                  </a:lnTo>
                  <a:lnTo>
                    <a:pt x="643" y="9"/>
                  </a:lnTo>
                  <a:lnTo>
                    <a:pt x="667" y="12"/>
                  </a:lnTo>
                  <a:lnTo>
                    <a:pt x="669" y="12"/>
                  </a:lnTo>
                  <a:lnTo>
                    <a:pt x="732" y="13"/>
                  </a:lnTo>
                  <a:lnTo>
                    <a:pt x="732" y="13"/>
                  </a:lnTo>
                  <a:lnTo>
                    <a:pt x="763" y="13"/>
                  </a:lnTo>
                  <a:lnTo>
                    <a:pt x="771" y="15"/>
                  </a:lnTo>
                  <a:lnTo>
                    <a:pt x="800" y="15"/>
                  </a:lnTo>
                  <a:lnTo>
                    <a:pt x="803" y="13"/>
                  </a:lnTo>
                  <a:lnTo>
                    <a:pt x="828" y="13"/>
                  </a:lnTo>
                  <a:lnTo>
                    <a:pt x="851" y="13"/>
                  </a:lnTo>
                  <a:lnTo>
                    <a:pt x="854" y="15"/>
                  </a:lnTo>
                  <a:lnTo>
                    <a:pt x="859" y="15"/>
                  </a:lnTo>
                  <a:lnTo>
                    <a:pt x="886" y="15"/>
                  </a:lnTo>
                  <a:lnTo>
                    <a:pt x="903" y="15"/>
                  </a:lnTo>
                  <a:lnTo>
                    <a:pt x="932" y="15"/>
                  </a:lnTo>
                  <a:lnTo>
                    <a:pt x="969" y="13"/>
                  </a:lnTo>
                  <a:lnTo>
                    <a:pt x="979" y="13"/>
                  </a:lnTo>
                  <a:lnTo>
                    <a:pt x="987" y="13"/>
                  </a:lnTo>
                  <a:lnTo>
                    <a:pt x="1014" y="13"/>
                  </a:lnTo>
                  <a:lnTo>
                    <a:pt x="1016" y="10"/>
                  </a:lnTo>
                  <a:lnTo>
                    <a:pt x="1026" y="10"/>
                  </a:lnTo>
                  <a:lnTo>
                    <a:pt x="1047" y="12"/>
                  </a:lnTo>
                  <a:lnTo>
                    <a:pt x="1046" y="15"/>
                  </a:lnTo>
                  <a:lnTo>
                    <a:pt x="1042" y="25"/>
                  </a:lnTo>
                  <a:lnTo>
                    <a:pt x="1042" y="32"/>
                  </a:lnTo>
                  <a:lnTo>
                    <a:pt x="1037" y="43"/>
                  </a:lnTo>
                  <a:lnTo>
                    <a:pt x="1037" y="48"/>
                  </a:lnTo>
                  <a:lnTo>
                    <a:pt x="1040" y="52"/>
                  </a:lnTo>
                  <a:lnTo>
                    <a:pt x="1039" y="54"/>
                  </a:lnTo>
                  <a:lnTo>
                    <a:pt x="1026" y="52"/>
                  </a:lnTo>
                  <a:lnTo>
                    <a:pt x="1017" y="59"/>
                  </a:lnTo>
                  <a:lnTo>
                    <a:pt x="1014" y="64"/>
                  </a:lnTo>
                  <a:lnTo>
                    <a:pt x="1003" y="84"/>
                  </a:lnTo>
                  <a:lnTo>
                    <a:pt x="997" y="88"/>
                  </a:lnTo>
                  <a:lnTo>
                    <a:pt x="991" y="88"/>
                  </a:lnTo>
                  <a:lnTo>
                    <a:pt x="987" y="82"/>
                  </a:lnTo>
                  <a:lnTo>
                    <a:pt x="981" y="81"/>
                  </a:lnTo>
                  <a:lnTo>
                    <a:pt x="974" y="85"/>
                  </a:lnTo>
                  <a:lnTo>
                    <a:pt x="968" y="84"/>
                  </a:lnTo>
                  <a:lnTo>
                    <a:pt x="961" y="88"/>
                  </a:lnTo>
                  <a:lnTo>
                    <a:pt x="956" y="91"/>
                  </a:lnTo>
                  <a:lnTo>
                    <a:pt x="948" y="104"/>
                  </a:lnTo>
                  <a:lnTo>
                    <a:pt x="945" y="107"/>
                  </a:lnTo>
                  <a:lnTo>
                    <a:pt x="939" y="110"/>
                  </a:lnTo>
                  <a:lnTo>
                    <a:pt x="933" y="108"/>
                  </a:lnTo>
                  <a:lnTo>
                    <a:pt x="932" y="103"/>
                  </a:lnTo>
                  <a:lnTo>
                    <a:pt x="933" y="100"/>
                  </a:lnTo>
                  <a:lnTo>
                    <a:pt x="932" y="97"/>
                  </a:lnTo>
                  <a:lnTo>
                    <a:pt x="929" y="94"/>
                  </a:lnTo>
                  <a:lnTo>
                    <a:pt x="927" y="95"/>
                  </a:lnTo>
                  <a:lnTo>
                    <a:pt x="913" y="103"/>
                  </a:lnTo>
                  <a:lnTo>
                    <a:pt x="912" y="104"/>
                  </a:lnTo>
                  <a:lnTo>
                    <a:pt x="912" y="110"/>
                  </a:lnTo>
                  <a:lnTo>
                    <a:pt x="907" y="114"/>
                  </a:lnTo>
                  <a:lnTo>
                    <a:pt x="901" y="110"/>
                  </a:lnTo>
                  <a:lnTo>
                    <a:pt x="897" y="110"/>
                  </a:lnTo>
                  <a:lnTo>
                    <a:pt x="894" y="113"/>
                  </a:lnTo>
                  <a:lnTo>
                    <a:pt x="896" y="121"/>
                  </a:lnTo>
                  <a:lnTo>
                    <a:pt x="888" y="134"/>
                  </a:lnTo>
                  <a:lnTo>
                    <a:pt x="886" y="136"/>
                  </a:lnTo>
                  <a:lnTo>
                    <a:pt x="877" y="136"/>
                  </a:lnTo>
                  <a:lnTo>
                    <a:pt x="870" y="137"/>
                  </a:lnTo>
                  <a:lnTo>
                    <a:pt x="867" y="139"/>
                  </a:lnTo>
                  <a:lnTo>
                    <a:pt x="862" y="143"/>
                  </a:lnTo>
                  <a:lnTo>
                    <a:pt x="855" y="145"/>
                  </a:lnTo>
                  <a:lnTo>
                    <a:pt x="854" y="147"/>
                  </a:lnTo>
                  <a:lnTo>
                    <a:pt x="854" y="149"/>
                  </a:lnTo>
                  <a:lnTo>
                    <a:pt x="848" y="155"/>
                  </a:lnTo>
                  <a:lnTo>
                    <a:pt x="842" y="155"/>
                  </a:lnTo>
                  <a:lnTo>
                    <a:pt x="838" y="159"/>
                  </a:lnTo>
                  <a:lnTo>
                    <a:pt x="829" y="163"/>
                  </a:lnTo>
                  <a:lnTo>
                    <a:pt x="823" y="169"/>
                  </a:lnTo>
                  <a:lnTo>
                    <a:pt x="816" y="169"/>
                  </a:lnTo>
                  <a:lnTo>
                    <a:pt x="810" y="166"/>
                  </a:lnTo>
                  <a:lnTo>
                    <a:pt x="803" y="168"/>
                  </a:lnTo>
                  <a:lnTo>
                    <a:pt x="790" y="169"/>
                  </a:lnTo>
                  <a:lnTo>
                    <a:pt x="784" y="175"/>
                  </a:lnTo>
                  <a:lnTo>
                    <a:pt x="777" y="176"/>
                  </a:lnTo>
                  <a:lnTo>
                    <a:pt x="774" y="181"/>
                  </a:lnTo>
                  <a:lnTo>
                    <a:pt x="768" y="184"/>
                  </a:lnTo>
                  <a:close/>
                </a:path>
              </a:pathLst>
            </a:custGeom>
            <a:solidFill>
              <a:srgbClr val="FFFFFF"/>
            </a:solidFill>
            <a:ln w="16510">
              <a:solidFill>
                <a:srgbClr val="80008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Rectangle 110">
              <a:extLst>
                <a:ext uri="{FF2B5EF4-FFF2-40B4-BE49-F238E27FC236}">
                  <a16:creationId xmlns:a16="http://schemas.microsoft.com/office/drawing/2014/main" id="{64778EE7-013E-4D2D-B296-A67ADA7DAABE}"/>
                </a:ext>
              </a:extLst>
            </p:cNvPr>
            <p:cNvSpPr>
              <a:spLocks noChangeArrowheads="1"/>
            </p:cNvSpPr>
            <p:nvPr/>
          </p:nvSpPr>
          <p:spPr bwMode="auto">
            <a:xfrm>
              <a:off x="3985895" y="2450465"/>
              <a:ext cx="6794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TN</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2" name="Freeform 107">
              <a:extLst>
                <a:ext uri="{FF2B5EF4-FFF2-40B4-BE49-F238E27FC236}">
                  <a16:creationId xmlns:a16="http://schemas.microsoft.com/office/drawing/2014/main" id="{B29DC434-23CB-4328-86E1-24ED88A81255}"/>
                </a:ext>
              </a:extLst>
            </p:cNvPr>
            <p:cNvSpPr>
              <a:spLocks/>
            </p:cNvSpPr>
            <p:nvPr/>
          </p:nvSpPr>
          <p:spPr bwMode="auto">
            <a:xfrm>
              <a:off x="4039870" y="2820035"/>
              <a:ext cx="274955" cy="436880"/>
            </a:xfrm>
            <a:custGeom>
              <a:avLst/>
              <a:gdLst>
                <a:gd name="T0" fmla="*/ 403 w 433"/>
                <a:gd name="T1" fmla="*/ 458 h 688"/>
                <a:gd name="T2" fmla="*/ 406 w 433"/>
                <a:gd name="T3" fmla="*/ 476 h 688"/>
                <a:gd name="T4" fmla="*/ 413 w 433"/>
                <a:gd name="T5" fmla="*/ 491 h 688"/>
                <a:gd name="T6" fmla="*/ 412 w 433"/>
                <a:gd name="T7" fmla="*/ 513 h 688"/>
                <a:gd name="T8" fmla="*/ 410 w 433"/>
                <a:gd name="T9" fmla="*/ 533 h 688"/>
                <a:gd name="T10" fmla="*/ 409 w 433"/>
                <a:gd name="T11" fmla="*/ 548 h 688"/>
                <a:gd name="T12" fmla="*/ 412 w 433"/>
                <a:gd name="T13" fmla="*/ 557 h 688"/>
                <a:gd name="T14" fmla="*/ 420 w 433"/>
                <a:gd name="T15" fmla="*/ 580 h 688"/>
                <a:gd name="T16" fmla="*/ 295 w 433"/>
                <a:gd name="T17" fmla="*/ 581 h 688"/>
                <a:gd name="T18" fmla="*/ 214 w 433"/>
                <a:gd name="T19" fmla="*/ 580 h 688"/>
                <a:gd name="T20" fmla="*/ 105 w 433"/>
                <a:gd name="T21" fmla="*/ 580 h 688"/>
                <a:gd name="T22" fmla="*/ 102 w 433"/>
                <a:gd name="T23" fmla="*/ 601 h 688"/>
                <a:gd name="T24" fmla="*/ 123 w 433"/>
                <a:gd name="T25" fmla="*/ 622 h 688"/>
                <a:gd name="T26" fmla="*/ 130 w 433"/>
                <a:gd name="T27" fmla="*/ 633 h 688"/>
                <a:gd name="T28" fmla="*/ 127 w 433"/>
                <a:gd name="T29" fmla="*/ 653 h 688"/>
                <a:gd name="T30" fmla="*/ 107 w 433"/>
                <a:gd name="T31" fmla="*/ 676 h 688"/>
                <a:gd name="T32" fmla="*/ 56 w 433"/>
                <a:gd name="T33" fmla="*/ 688 h 688"/>
                <a:gd name="T34" fmla="*/ 68 w 433"/>
                <a:gd name="T35" fmla="*/ 662 h 688"/>
                <a:gd name="T36" fmla="*/ 40 w 433"/>
                <a:gd name="T37" fmla="*/ 674 h 688"/>
                <a:gd name="T38" fmla="*/ 6 w 433"/>
                <a:gd name="T39" fmla="*/ 617 h 688"/>
                <a:gd name="T40" fmla="*/ 1 w 433"/>
                <a:gd name="T41" fmla="*/ 519 h 688"/>
                <a:gd name="T42" fmla="*/ 4 w 433"/>
                <a:gd name="T43" fmla="*/ 405 h 688"/>
                <a:gd name="T44" fmla="*/ 14 w 433"/>
                <a:gd name="T45" fmla="*/ 305 h 688"/>
                <a:gd name="T46" fmla="*/ 23 w 433"/>
                <a:gd name="T47" fmla="*/ 217 h 688"/>
                <a:gd name="T48" fmla="*/ 33 w 433"/>
                <a:gd name="T49" fmla="*/ 136 h 688"/>
                <a:gd name="T50" fmla="*/ 40 w 433"/>
                <a:gd name="T51" fmla="*/ 64 h 688"/>
                <a:gd name="T52" fmla="*/ 39 w 433"/>
                <a:gd name="T53" fmla="*/ 12 h 688"/>
                <a:gd name="T54" fmla="*/ 58 w 433"/>
                <a:gd name="T55" fmla="*/ 0 h 688"/>
                <a:gd name="T56" fmla="*/ 153 w 433"/>
                <a:gd name="T57" fmla="*/ 2 h 688"/>
                <a:gd name="T58" fmla="*/ 261 w 433"/>
                <a:gd name="T59" fmla="*/ 3 h 688"/>
                <a:gd name="T60" fmla="*/ 347 w 433"/>
                <a:gd name="T61" fmla="*/ 3 h 688"/>
                <a:gd name="T62" fmla="*/ 357 w 433"/>
                <a:gd name="T63" fmla="*/ 64 h 688"/>
                <a:gd name="T64" fmla="*/ 370 w 433"/>
                <a:gd name="T65" fmla="*/ 136 h 688"/>
                <a:gd name="T66" fmla="*/ 380 w 433"/>
                <a:gd name="T67" fmla="*/ 200 h 688"/>
                <a:gd name="T68" fmla="*/ 391 w 433"/>
                <a:gd name="T69" fmla="*/ 276 h 688"/>
                <a:gd name="T70" fmla="*/ 400 w 433"/>
                <a:gd name="T71" fmla="*/ 322 h 688"/>
                <a:gd name="T72" fmla="*/ 404 w 433"/>
                <a:gd name="T73" fmla="*/ 331 h 688"/>
                <a:gd name="T74" fmla="*/ 409 w 433"/>
                <a:gd name="T75" fmla="*/ 341 h 688"/>
                <a:gd name="T76" fmla="*/ 410 w 433"/>
                <a:gd name="T77" fmla="*/ 351 h 688"/>
                <a:gd name="T78" fmla="*/ 422 w 433"/>
                <a:gd name="T79" fmla="*/ 373 h 688"/>
                <a:gd name="T80" fmla="*/ 422 w 433"/>
                <a:gd name="T81" fmla="*/ 383 h 688"/>
                <a:gd name="T82" fmla="*/ 419 w 433"/>
                <a:gd name="T83" fmla="*/ 390 h 688"/>
                <a:gd name="T84" fmla="*/ 433 w 433"/>
                <a:gd name="T85" fmla="*/ 400 h 688"/>
                <a:gd name="T86" fmla="*/ 430 w 433"/>
                <a:gd name="T87" fmla="*/ 405 h 688"/>
                <a:gd name="T88" fmla="*/ 425 w 433"/>
                <a:gd name="T89" fmla="*/ 411 h 688"/>
                <a:gd name="T90" fmla="*/ 413 w 433"/>
                <a:gd name="T91" fmla="*/ 419 h 688"/>
                <a:gd name="T92" fmla="*/ 413 w 433"/>
                <a:gd name="T93" fmla="*/ 431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3" h="688">
                  <a:moveTo>
                    <a:pt x="412" y="441"/>
                  </a:moveTo>
                  <a:lnTo>
                    <a:pt x="406" y="451"/>
                  </a:lnTo>
                  <a:lnTo>
                    <a:pt x="403" y="458"/>
                  </a:lnTo>
                  <a:lnTo>
                    <a:pt x="404" y="468"/>
                  </a:lnTo>
                  <a:lnTo>
                    <a:pt x="404" y="470"/>
                  </a:lnTo>
                  <a:lnTo>
                    <a:pt x="406" y="476"/>
                  </a:lnTo>
                  <a:lnTo>
                    <a:pt x="406" y="480"/>
                  </a:lnTo>
                  <a:lnTo>
                    <a:pt x="406" y="483"/>
                  </a:lnTo>
                  <a:lnTo>
                    <a:pt x="413" y="491"/>
                  </a:lnTo>
                  <a:lnTo>
                    <a:pt x="415" y="502"/>
                  </a:lnTo>
                  <a:lnTo>
                    <a:pt x="415" y="506"/>
                  </a:lnTo>
                  <a:lnTo>
                    <a:pt x="412" y="513"/>
                  </a:lnTo>
                  <a:lnTo>
                    <a:pt x="413" y="518"/>
                  </a:lnTo>
                  <a:lnTo>
                    <a:pt x="409" y="528"/>
                  </a:lnTo>
                  <a:lnTo>
                    <a:pt x="410" y="533"/>
                  </a:lnTo>
                  <a:lnTo>
                    <a:pt x="410" y="538"/>
                  </a:lnTo>
                  <a:lnTo>
                    <a:pt x="407" y="542"/>
                  </a:lnTo>
                  <a:lnTo>
                    <a:pt x="409" y="548"/>
                  </a:lnTo>
                  <a:lnTo>
                    <a:pt x="407" y="552"/>
                  </a:lnTo>
                  <a:lnTo>
                    <a:pt x="409" y="555"/>
                  </a:lnTo>
                  <a:lnTo>
                    <a:pt x="412" y="557"/>
                  </a:lnTo>
                  <a:lnTo>
                    <a:pt x="416" y="562"/>
                  </a:lnTo>
                  <a:lnTo>
                    <a:pt x="417" y="568"/>
                  </a:lnTo>
                  <a:lnTo>
                    <a:pt x="420" y="580"/>
                  </a:lnTo>
                  <a:lnTo>
                    <a:pt x="361" y="580"/>
                  </a:lnTo>
                  <a:lnTo>
                    <a:pt x="361" y="580"/>
                  </a:lnTo>
                  <a:lnTo>
                    <a:pt x="295" y="581"/>
                  </a:lnTo>
                  <a:lnTo>
                    <a:pt x="277" y="581"/>
                  </a:lnTo>
                  <a:lnTo>
                    <a:pt x="253" y="581"/>
                  </a:lnTo>
                  <a:lnTo>
                    <a:pt x="214" y="580"/>
                  </a:lnTo>
                  <a:lnTo>
                    <a:pt x="205" y="580"/>
                  </a:lnTo>
                  <a:lnTo>
                    <a:pt x="157" y="580"/>
                  </a:lnTo>
                  <a:lnTo>
                    <a:pt x="105" y="580"/>
                  </a:lnTo>
                  <a:lnTo>
                    <a:pt x="107" y="587"/>
                  </a:lnTo>
                  <a:lnTo>
                    <a:pt x="102" y="597"/>
                  </a:lnTo>
                  <a:lnTo>
                    <a:pt x="102" y="601"/>
                  </a:lnTo>
                  <a:lnTo>
                    <a:pt x="113" y="610"/>
                  </a:lnTo>
                  <a:lnTo>
                    <a:pt x="114" y="616"/>
                  </a:lnTo>
                  <a:lnTo>
                    <a:pt x="123" y="622"/>
                  </a:lnTo>
                  <a:lnTo>
                    <a:pt x="127" y="623"/>
                  </a:lnTo>
                  <a:lnTo>
                    <a:pt x="130" y="627"/>
                  </a:lnTo>
                  <a:lnTo>
                    <a:pt x="130" y="633"/>
                  </a:lnTo>
                  <a:lnTo>
                    <a:pt x="127" y="642"/>
                  </a:lnTo>
                  <a:lnTo>
                    <a:pt x="124" y="646"/>
                  </a:lnTo>
                  <a:lnTo>
                    <a:pt x="127" y="653"/>
                  </a:lnTo>
                  <a:lnTo>
                    <a:pt x="128" y="659"/>
                  </a:lnTo>
                  <a:lnTo>
                    <a:pt x="121" y="671"/>
                  </a:lnTo>
                  <a:lnTo>
                    <a:pt x="107" y="676"/>
                  </a:lnTo>
                  <a:lnTo>
                    <a:pt x="105" y="682"/>
                  </a:lnTo>
                  <a:lnTo>
                    <a:pt x="81" y="688"/>
                  </a:lnTo>
                  <a:lnTo>
                    <a:pt x="56" y="688"/>
                  </a:lnTo>
                  <a:lnTo>
                    <a:pt x="84" y="682"/>
                  </a:lnTo>
                  <a:lnTo>
                    <a:pt x="87" y="678"/>
                  </a:lnTo>
                  <a:lnTo>
                    <a:pt x="68" y="662"/>
                  </a:lnTo>
                  <a:lnTo>
                    <a:pt x="68" y="633"/>
                  </a:lnTo>
                  <a:lnTo>
                    <a:pt x="55" y="616"/>
                  </a:lnTo>
                  <a:lnTo>
                    <a:pt x="40" y="674"/>
                  </a:lnTo>
                  <a:lnTo>
                    <a:pt x="17" y="663"/>
                  </a:lnTo>
                  <a:lnTo>
                    <a:pt x="9" y="665"/>
                  </a:lnTo>
                  <a:lnTo>
                    <a:pt x="6" y="617"/>
                  </a:lnTo>
                  <a:lnTo>
                    <a:pt x="4" y="580"/>
                  </a:lnTo>
                  <a:lnTo>
                    <a:pt x="4" y="562"/>
                  </a:lnTo>
                  <a:lnTo>
                    <a:pt x="1" y="519"/>
                  </a:lnTo>
                  <a:lnTo>
                    <a:pt x="0" y="480"/>
                  </a:lnTo>
                  <a:lnTo>
                    <a:pt x="0" y="454"/>
                  </a:lnTo>
                  <a:lnTo>
                    <a:pt x="4" y="405"/>
                  </a:lnTo>
                  <a:lnTo>
                    <a:pt x="6" y="393"/>
                  </a:lnTo>
                  <a:lnTo>
                    <a:pt x="9" y="354"/>
                  </a:lnTo>
                  <a:lnTo>
                    <a:pt x="14" y="305"/>
                  </a:lnTo>
                  <a:lnTo>
                    <a:pt x="16" y="296"/>
                  </a:lnTo>
                  <a:lnTo>
                    <a:pt x="20" y="253"/>
                  </a:lnTo>
                  <a:lnTo>
                    <a:pt x="23" y="217"/>
                  </a:lnTo>
                  <a:lnTo>
                    <a:pt x="26" y="187"/>
                  </a:lnTo>
                  <a:lnTo>
                    <a:pt x="32" y="140"/>
                  </a:lnTo>
                  <a:lnTo>
                    <a:pt x="33" y="136"/>
                  </a:lnTo>
                  <a:lnTo>
                    <a:pt x="36" y="101"/>
                  </a:lnTo>
                  <a:lnTo>
                    <a:pt x="39" y="81"/>
                  </a:lnTo>
                  <a:lnTo>
                    <a:pt x="40" y="64"/>
                  </a:lnTo>
                  <a:lnTo>
                    <a:pt x="46" y="18"/>
                  </a:lnTo>
                  <a:lnTo>
                    <a:pt x="43" y="18"/>
                  </a:lnTo>
                  <a:lnTo>
                    <a:pt x="39" y="12"/>
                  </a:lnTo>
                  <a:lnTo>
                    <a:pt x="33" y="2"/>
                  </a:lnTo>
                  <a:lnTo>
                    <a:pt x="33" y="0"/>
                  </a:lnTo>
                  <a:lnTo>
                    <a:pt x="58" y="0"/>
                  </a:lnTo>
                  <a:lnTo>
                    <a:pt x="104" y="0"/>
                  </a:lnTo>
                  <a:lnTo>
                    <a:pt x="150" y="2"/>
                  </a:lnTo>
                  <a:lnTo>
                    <a:pt x="153" y="2"/>
                  </a:lnTo>
                  <a:lnTo>
                    <a:pt x="198" y="3"/>
                  </a:lnTo>
                  <a:lnTo>
                    <a:pt x="204" y="3"/>
                  </a:lnTo>
                  <a:lnTo>
                    <a:pt x="261" y="3"/>
                  </a:lnTo>
                  <a:lnTo>
                    <a:pt x="261" y="3"/>
                  </a:lnTo>
                  <a:lnTo>
                    <a:pt x="315" y="3"/>
                  </a:lnTo>
                  <a:lnTo>
                    <a:pt x="347" y="3"/>
                  </a:lnTo>
                  <a:lnTo>
                    <a:pt x="350" y="22"/>
                  </a:lnTo>
                  <a:lnTo>
                    <a:pt x="355" y="58"/>
                  </a:lnTo>
                  <a:lnTo>
                    <a:pt x="357" y="64"/>
                  </a:lnTo>
                  <a:lnTo>
                    <a:pt x="358" y="73"/>
                  </a:lnTo>
                  <a:lnTo>
                    <a:pt x="364" y="107"/>
                  </a:lnTo>
                  <a:lnTo>
                    <a:pt x="370" y="136"/>
                  </a:lnTo>
                  <a:lnTo>
                    <a:pt x="373" y="155"/>
                  </a:lnTo>
                  <a:lnTo>
                    <a:pt x="374" y="164"/>
                  </a:lnTo>
                  <a:lnTo>
                    <a:pt x="380" y="200"/>
                  </a:lnTo>
                  <a:lnTo>
                    <a:pt x="383" y="223"/>
                  </a:lnTo>
                  <a:lnTo>
                    <a:pt x="384" y="233"/>
                  </a:lnTo>
                  <a:lnTo>
                    <a:pt x="391" y="276"/>
                  </a:lnTo>
                  <a:lnTo>
                    <a:pt x="391" y="278"/>
                  </a:lnTo>
                  <a:lnTo>
                    <a:pt x="399" y="312"/>
                  </a:lnTo>
                  <a:lnTo>
                    <a:pt x="400" y="322"/>
                  </a:lnTo>
                  <a:lnTo>
                    <a:pt x="404" y="327"/>
                  </a:lnTo>
                  <a:lnTo>
                    <a:pt x="404" y="330"/>
                  </a:lnTo>
                  <a:lnTo>
                    <a:pt x="404" y="331"/>
                  </a:lnTo>
                  <a:lnTo>
                    <a:pt x="406" y="333"/>
                  </a:lnTo>
                  <a:lnTo>
                    <a:pt x="407" y="338"/>
                  </a:lnTo>
                  <a:lnTo>
                    <a:pt x="409" y="341"/>
                  </a:lnTo>
                  <a:lnTo>
                    <a:pt x="407" y="346"/>
                  </a:lnTo>
                  <a:lnTo>
                    <a:pt x="409" y="348"/>
                  </a:lnTo>
                  <a:lnTo>
                    <a:pt x="410" y="351"/>
                  </a:lnTo>
                  <a:lnTo>
                    <a:pt x="412" y="354"/>
                  </a:lnTo>
                  <a:lnTo>
                    <a:pt x="420" y="363"/>
                  </a:lnTo>
                  <a:lnTo>
                    <a:pt x="422" y="373"/>
                  </a:lnTo>
                  <a:lnTo>
                    <a:pt x="425" y="376"/>
                  </a:lnTo>
                  <a:lnTo>
                    <a:pt x="423" y="382"/>
                  </a:lnTo>
                  <a:lnTo>
                    <a:pt x="422" y="383"/>
                  </a:lnTo>
                  <a:lnTo>
                    <a:pt x="423" y="385"/>
                  </a:lnTo>
                  <a:lnTo>
                    <a:pt x="420" y="389"/>
                  </a:lnTo>
                  <a:lnTo>
                    <a:pt x="419" y="390"/>
                  </a:lnTo>
                  <a:lnTo>
                    <a:pt x="429" y="396"/>
                  </a:lnTo>
                  <a:lnTo>
                    <a:pt x="433" y="399"/>
                  </a:lnTo>
                  <a:lnTo>
                    <a:pt x="433" y="400"/>
                  </a:lnTo>
                  <a:lnTo>
                    <a:pt x="432" y="402"/>
                  </a:lnTo>
                  <a:lnTo>
                    <a:pt x="429" y="402"/>
                  </a:lnTo>
                  <a:lnTo>
                    <a:pt x="430" y="405"/>
                  </a:lnTo>
                  <a:lnTo>
                    <a:pt x="429" y="406"/>
                  </a:lnTo>
                  <a:lnTo>
                    <a:pt x="423" y="408"/>
                  </a:lnTo>
                  <a:lnTo>
                    <a:pt x="425" y="411"/>
                  </a:lnTo>
                  <a:lnTo>
                    <a:pt x="419" y="412"/>
                  </a:lnTo>
                  <a:lnTo>
                    <a:pt x="417" y="413"/>
                  </a:lnTo>
                  <a:lnTo>
                    <a:pt x="413" y="419"/>
                  </a:lnTo>
                  <a:lnTo>
                    <a:pt x="415" y="425"/>
                  </a:lnTo>
                  <a:lnTo>
                    <a:pt x="413" y="428"/>
                  </a:lnTo>
                  <a:lnTo>
                    <a:pt x="413" y="431"/>
                  </a:lnTo>
                  <a:lnTo>
                    <a:pt x="413" y="435"/>
                  </a:lnTo>
                  <a:lnTo>
                    <a:pt x="412" y="441"/>
                  </a:lnTo>
                  <a:close/>
                </a:path>
              </a:pathLst>
            </a:custGeom>
            <a:solidFill>
              <a:srgbClr val="FFFFFF"/>
            </a:solidFill>
            <a:ln w="16510">
              <a:solidFill>
                <a:srgbClr val="FF66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Rectangle 112">
              <a:extLst>
                <a:ext uri="{FF2B5EF4-FFF2-40B4-BE49-F238E27FC236}">
                  <a16:creationId xmlns:a16="http://schemas.microsoft.com/office/drawing/2014/main" id="{A5CBAB85-F72C-4B7B-AED7-1A989E63DDB9}"/>
                </a:ext>
              </a:extLst>
            </p:cNvPr>
            <p:cNvSpPr>
              <a:spLocks noChangeArrowheads="1"/>
            </p:cNvSpPr>
            <p:nvPr/>
          </p:nvSpPr>
          <p:spPr bwMode="auto">
            <a:xfrm>
              <a:off x="4147820" y="3009265"/>
              <a:ext cx="6794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AL</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4" name="Freeform 109">
              <a:extLst>
                <a:ext uri="{FF2B5EF4-FFF2-40B4-BE49-F238E27FC236}">
                  <a16:creationId xmlns:a16="http://schemas.microsoft.com/office/drawing/2014/main" id="{9915456E-FD2E-44DC-8C28-4D5D2FDCE28A}"/>
                </a:ext>
              </a:extLst>
            </p:cNvPr>
            <p:cNvSpPr>
              <a:spLocks noEditPoints="1"/>
            </p:cNvSpPr>
            <p:nvPr/>
          </p:nvSpPr>
          <p:spPr bwMode="auto">
            <a:xfrm>
              <a:off x="4104640" y="3188335"/>
              <a:ext cx="582295" cy="526415"/>
            </a:xfrm>
            <a:custGeom>
              <a:avLst/>
              <a:gdLst>
                <a:gd name="T0" fmla="*/ 863 w 917"/>
                <a:gd name="T1" fmla="*/ 436 h 829"/>
                <a:gd name="T2" fmla="*/ 901 w 917"/>
                <a:gd name="T3" fmla="*/ 528 h 829"/>
                <a:gd name="T4" fmla="*/ 905 w 917"/>
                <a:gd name="T5" fmla="*/ 539 h 829"/>
                <a:gd name="T6" fmla="*/ 901 w 917"/>
                <a:gd name="T7" fmla="*/ 722 h 829"/>
                <a:gd name="T8" fmla="*/ 856 w 917"/>
                <a:gd name="T9" fmla="*/ 796 h 829"/>
                <a:gd name="T10" fmla="*/ 781 w 917"/>
                <a:gd name="T11" fmla="*/ 787 h 829"/>
                <a:gd name="T12" fmla="*/ 785 w 917"/>
                <a:gd name="T13" fmla="*/ 770 h 829"/>
                <a:gd name="T14" fmla="*/ 717 w 917"/>
                <a:gd name="T15" fmla="*/ 689 h 829"/>
                <a:gd name="T16" fmla="*/ 685 w 917"/>
                <a:gd name="T17" fmla="*/ 619 h 829"/>
                <a:gd name="T18" fmla="*/ 678 w 917"/>
                <a:gd name="T19" fmla="*/ 618 h 829"/>
                <a:gd name="T20" fmla="*/ 684 w 917"/>
                <a:gd name="T21" fmla="*/ 550 h 829"/>
                <a:gd name="T22" fmla="*/ 651 w 917"/>
                <a:gd name="T23" fmla="*/ 554 h 829"/>
                <a:gd name="T24" fmla="*/ 636 w 917"/>
                <a:gd name="T25" fmla="*/ 562 h 829"/>
                <a:gd name="T26" fmla="*/ 612 w 917"/>
                <a:gd name="T27" fmla="*/ 517 h 829"/>
                <a:gd name="T28" fmla="*/ 599 w 917"/>
                <a:gd name="T29" fmla="*/ 482 h 829"/>
                <a:gd name="T30" fmla="*/ 612 w 917"/>
                <a:gd name="T31" fmla="*/ 479 h 829"/>
                <a:gd name="T32" fmla="*/ 633 w 917"/>
                <a:gd name="T33" fmla="*/ 430 h 829"/>
                <a:gd name="T34" fmla="*/ 603 w 917"/>
                <a:gd name="T35" fmla="*/ 417 h 829"/>
                <a:gd name="T36" fmla="*/ 613 w 917"/>
                <a:gd name="T37" fmla="*/ 435 h 829"/>
                <a:gd name="T38" fmla="*/ 591 w 917"/>
                <a:gd name="T39" fmla="*/ 461 h 829"/>
                <a:gd name="T40" fmla="*/ 604 w 917"/>
                <a:gd name="T41" fmla="*/ 306 h 829"/>
                <a:gd name="T42" fmla="*/ 542 w 917"/>
                <a:gd name="T43" fmla="*/ 238 h 829"/>
                <a:gd name="T44" fmla="*/ 493 w 917"/>
                <a:gd name="T45" fmla="*/ 177 h 829"/>
                <a:gd name="T46" fmla="*/ 396 w 917"/>
                <a:gd name="T47" fmla="*/ 131 h 829"/>
                <a:gd name="T48" fmla="*/ 383 w 917"/>
                <a:gd name="T49" fmla="*/ 150 h 829"/>
                <a:gd name="T50" fmla="*/ 268 w 917"/>
                <a:gd name="T51" fmla="*/ 172 h 829"/>
                <a:gd name="T52" fmla="*/ 282 w 917"/>
                <a:gd name="T53" fmla="*/ 167 h 829"/>
                <a:gd name="T54" fmla="*/ 265 w 917"/>
                <a:gd name="T55" fmla="*/ 134 h 829"/>
                <a:gd name="T56" fmla="*/ 232 w 917"/>
                <a:gd name="T57" fmla="*/ 115 h 829"/>
                <a:gd name="T58" fmla="*/ 214 w 917"/>
                <a:gd name="T59" fmla="*/ 101 h 829"/>
                <a:gd name="T60" fmla="*/ 136 w 917"/>
                <a:gd name="T61" fmla="*/ 83 h 829"/>
                <a:gd name="T62" fmla="*/ 169 w 917"/>
                <a:gd name="T63" fmla="*/ 72 h 829"/>
                <a:gd name="T64" fmla="*/ 84 w 917"/>
                <a:gd name="T65" fmla="*/ 76 h 829"/>
                <a:gd name="T66" fmla="*/ 55 w 917"/>
                <a:gd name="T67" fmla="*/ 62 h 829"/>
                <a:gd name="T68" fmla="*/ 34 w 917"/>
                <a:gd name="T69" fmla="*/ 76 h 829"/>
                <a:gd name="T70" fmla="*/ 25 w 917"/>
                <a:gd name="T71" fmla="*/ 43 h 829"/>
                <a:gd name="T72" fmla="*/ 5 w 917"/>
                <a:gd name="T73" fmla="*/ 7 h 829"/>
                <a:gd name="T74" fmla="*/ 175 w 917"/>
                <a:gd name="T75" fmla="*/ 1 h 829"/>
                <a:gd name="T76" fmla="*/ 321 w 917"/>
                <a:gd name="T77" fmla="*/ 5 h 829"/>
                <a:gd name="T78" fmla="*/ 328 w 917"/>
                <a:gd name="T79" fmla="*/ 34 h 829"/>
                <a:gd name="T80" fmla="*/ 430 w 917"/>
                <a:gd name="T81" fmla="*/ 46 h 829"/>
                <a:gd name="T82" fmla="*/ 544 w 917"/>
                <a:gd name="T83" fmla="*/ 53 h 829"/>
                <a:gd name="T84" fmla="*/ 652 w 917"/>
                <a:gd name="T85" fmla="*/ 66 h 829"/>
                <a:gd name="T86" fmla="*/ 675 w 917"/>
                <a:gd name="T87" fmla="*/ 89 h 829"/>
                <a:gd name="T88" fmla="*/ 680 w 917"/>
                <a:gd name="T89" fmla="*/ 56 h 829"/>
                <a:gd name="T90" fmla="*/ 685 w 917"/>
                <a:gd name="T91" fmla="*/ 29 h 829"/>
                <a:gd name="T92" fmla="*/ 706 w 917"/>
                <a:gd name="T93" fmla="*/ 30 h 829"/>
                <a:gd name="T94" fmla="*/ 726 w 917"/>
                <a:gd name="T95" fmla="*/ 37 h 829"/>
                <a:gd name="T96" fmla="*/ 740 w 917"/>
                <a:gd name="T97" fmla="*/ 63 h 829"/>
                <a:gd name="T98" fmla="*/ 763 w 917"/>
                <a:gd name="T99" fmla="*/ 164 h 829"/>
                <a:gd name="T100" fmla="*/ 893 w 917"/>
                <a:gd name="T101" fmla="*/ 775 h 829"/>
                <a:gd name="T102" fmla="*/ 893 w 917"/>
                <a:gd name="T103" fmla="*/ 775 h 829"/>
                <a:gd name="T104" fmla="*/ 665 w 917"/>
                <a:gd name="T105" fmla="*/ 595 h 829"/>
                <a:gd name="T106" fmla="*/ 843 w 917"/>
                <a:gd name="T107" fmla="*/ 375 h 829"/>
                <a:gd name="T108" fmla="*/ 860 w 917"/>
                <a:gd name="T109" fmla="*/ 354 h 829"/>
                <a:gd name="T110" fmla="*/ 840 w 917"/>
                <a:gd name="T111" fmla="*/ 336 h 829"/>
                <a:gd name="T112" fmla="*/ 836 w 917"/>
                <a:gd name="T113" fmla="*/ 309 h 829"/>
                <a:gd name="T114" fmla="*/ 814 w 917"/>
                <a:gd name="T115" fmla="*/ 271 h 829"/>
                <a:gd name="T116" fmla="*/ 132 w 917"/>
                <a:gd name="T117" fmla="*/ 83 h 829"/>
                <a:gd name="T118" fmla="*/ 47 w 917"/>
                <a:gd name="T119" fmla="*/ 95 h 829"/>
                <a:gd name="T120" fmla="*/ 70 w 917"/>
                <a:gd name="T121" fmla="*/ 89 h 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17" h="829">
                  <a:moveTo>
                    <a:pt x="828" y="309"/>
                  </a:moveTo>
                  <a:lnTo>
                    <a:pt x="831" y="316"/>
                  </a:lnTo>
                  <a:lnTo>
                    <a:pt x="823" y="309"/>
                  </a:lnTo>
                  <a:lnTo>
                    <a:pt x="820" y="309"/>
                  </a:lnTo>
                  <a:lnTo>
                    <a:pt x="833" y="362"/>
                  </a:lnTo>
                  <a:lnTo>
                    <a:pt x="863" y="436"/>
                  </a:lnTo>
                  <a:lnTo>
                    <a:pt x="862" y="442"/>
                  </a:lnTo>
                  <a:lnTo>
                    <a:pt x="864" y="439"/>
                  </a:lnTo>
                  <a:lnTo>
                    <a:pt x="875" y="458"/>
                  </a:lnTo>
                  <a:lnTo>
                    <a:pt x="880" y="478"/>
                  </a:lnTo>
                  <a:lnTo>
                    <a:pt x="895" y="518"/>
                  </a:lnTo>
                  <a:lnTo>
                    <a:pt x="901" y="528"/>
                  </a:lnTo>
                  <a:lnTo>
                    <a:pt x="896" y="524"/>
                  </a:lnTo>
                  <a:lnTo>
                    <a:pt x="888" y="521"/>
                  </a:lnTo>
                  <a:lnTo>
                    <a:pt x="883" y="520"/>
                  </a:lnTo>
                  <a:lnTo>
                    <a:pt x="888" y="526"/>
                  </a:lnTo>
                  <a:lnTo>
                    <a:pt x="896" y="527"/>
                  </a:lnTo>
                  <a:lnTo>
                    <a:pt x="905" y="539"/>
                  </a:lnTo>
                  <a:lnTo>
                    <a:pt x="912" y="557"/>
                  </a:lnTo>
                  <a:lnTo>
                    <a:pt x="909" y="557"/>
                  </a:lnTo>
                  <a:lnTo>
                    <a:pt x="917" y="582"/>
                  </a:lnTo>
                  <a:lnTo>
                    <a:pt x="914" y="645"/>
                  </a:lnTo>
                  <a:lnTo>
                    <a:pt x="908" y="692"/>
                  </a:lnTo>
                  <a:lnTo>
                    <a:pt x="901" y="722"/>
                  </a:lnTo>
                  <a:lnTo>
                    <a:pt x="886" y="741"/>
                  </a:lnTo>
                  <a:lnTo>
                    <a:pt x="883" y="758"/>
                  </a:lnTo>
                  <a:lnTo>
                    <a:pt x="886" y="770"/>
                  </a:lnTo>
                  <a:lnTo>
                    <a:pt x="873" y="790"/>
                  </a:lnTo>
                  <a:lnTo>
                    <a:pt x="872" y="797"/>
                  </a:lnTo>
                  <a:lnTo>
                    <a:pt x="856" y="796"/>
                  </a:lnTo>
                  <a:lnTo>
                    <a:pt x="840" y="803"/>
                  </a:lnTo>
                  <a:lnTo>
                    <a:pt x="820" y="799"/>
                  </a:lnTo>
                  <a:lnTo>
                    <a:pt x="805" y="806"/>
                  </a:lnTo>
                  <a:lnTo>
                    <a:pt x="788" y="806"/>
                  </a:lnTo>
                  <a:lnTo>
                    <a:pt x="785" y="801"/>
                  </a:lnTo>
                  <a:lnTo>
                    <a:pt x="781" y="787"/>
                  </a:lnTo>
                  <a:lnTo>
                    <a:pt x="785" y="781"/>
                  </a:lnTo>
                  <a:lnTo>
                    <a:pt x="801" y="794"/>
                  </a:lnTo>
                  <a:lnTo>
                    <a:pt x="808" y="796"/>
                  </a:lnTo>
                  <a:lnTo>
                    <a:pt x="812" y="790"/>
                  </a:lnTo>
                  <a:lnTo>
                    <a:pt x="805" y="780"/>
                  </a:lnTo>
                  <a:lnTo>
                    <a:pt x="785" y="770"/>
                  </a:lnTo>
                  <a:lnTo>
                    <a:pt x="771" y="732"/>
                  </a:lnTo>
                  <a:lnTo>
                    <a:pt x="778" y="728"/>
                  </a:lnTo>
                  <a:lnTo>
                    <a:pt x="771" y="716"/>
                  </a:lnTo>
                  <a:lnTo>
                    <a:pt x="737" y="700"/>
                  </a:lnTo>
                  <a:lnTo>
                    <a:pt x="716" y="699"/>
                  </a:lnTo>
                  <a:lnTo>
                    <a:pt x="717" y="689"/>
                  </a:lnTo>
                  <a:lnTo>
                    <a:pt x="706" y="674"/>
                  </a:lnTo>
                  <a:lnTo>
                    <a:pt x="704" y="651"/>
                  </a:lnTo>
                  <a:lnTo>
                    <a:pt x="700" y="644"/>
                  </a:lnTo>
                  <a:lnTo>
                    <a:pt x="698" y="630"/>
                  </a:lnTo>
                  <a:lnTo>
                    <a:pt x="688" y="627"/>
                  </a:lnTo>
                  <a:lnTo>
                    <a:pt x="685" y="619"/>
                  </a:lnTo>
                  <a:lnTo>
                    <a:pt x="690" y="617"/>
                  </a:lnTo>
                  <a:lnTo>
                    <a:pt x="695" y="602"/>
                  </a:lnTo>
                  <a:lnTo>
                    <a:pt x="708" y="593"/>
                  </a:lnTo>
                  <a:lnTo>
                    <a:pt x="694" y="599"/>
                  </a:lnTo>
                  <a:lnTo>
                    <a:pt x="688" y="615"/>
                  </a:lnTo>
                  <a:lnTo>
                    <a:pt x="678" y="618"/>
                  </a:lnTo>
                  <a:lnTo>
                    <a:pt x="671" y="592"/>
                  </a:lnTo>
                  <a:lnTo>
                    <a:pt x="672" y="586"/>
                  </a:lnTo>
                  <a:lnTo>
                    <a:pt x="675" y="572"/>
                  </a:lnTo>
                  <a:lnTo>
                    <a:pt x="669" y="565"/>
                  </a:lnTo>
                  <a:lnTo>
                    <a:pt x="682" y="559"/>
                  </a:lnTo>
                  <a:lnTo>
                    <a:pt x="684" y="550"/>
                  </a:lnTo>
                  <a:lnTo>
                    <a:pt x="682" y="550"/>
                  </a:lnTo>
                  <a:lnTo>
                    <a:pt x="680" y="557"/>
                  </a:lnTo>
                  <a:lnTo>
                    <a:pt x="662" y="563"/>
                  </a:lnTo>
                  <a:lnTo>
                    <a:pt x="651" y="553"/>
                  </a:lnTo>
                  <a:lnTo>
                    <a:pt x="646" y="550"/>
                  </a:lnTo>
                  <a:lnTo>
                    <a:pt x="651" y="554"/>
                  </a:lnTo>
                  <a:lnTo>
                    <a:pt x="659" y="566"/>
                  </a:lnTo>
                  <a:lnTo>
                    <a:pt x="662" y="582"/>
                  </a:lnTo>
                  <a:lnTo>
                    <a:pt x="646" y="575"/>
                  </a:lnTo>
                  <a:lnTo>
                    <a:pt x="638" y="560"/>
                  </a:lnTo>
                  <a:lnTo>
                    <a:pt x="633" y="554"/>
                  </a:lnTo>
                  <a:lnTo>
                    <a:pt x="636" y="562"/>
                  </a:lnTo>
                  <a:lnTo>
                    <a:pt x="639" y="567"/>
                  </a:lnTo>
                  <a:lnTo>
                    <a:pt x="635" y="562"/>
                  </a:lnTo>
                  <a:lnTo>
                    <a:pt x="620" y="521"/>
                  </a:lnTo>
                  <a:lnTo>
                    <a:pt x="617" y="518"/>
                  </a:lnTo>
                  <a:lnTo>
                    <a:pt x="619" y="526"/>
                  </a:lnTo>
                  <a:lnTo>
                    <a:pt x="612" y="517"/>
                  </a:lnTo>
                  <a:lnTo>
                    <a:pt x="616" y="508"/>
                  </a:lnTo>
                  <a:lnTo>
                    <a:pt x="613" y="501"/>
                  </a:lnTo>
                  <a:lnTo>
                    <a:pt x="599" y="489"/>
                  </a:lnTo>
                  <a:lnTo>
                    <a:pt x="604" y="485"/>
                  </a:lnTo>
                  <a:lnTo>
                    <a:pt x="600" y="487"/>
                  </a:lnTo>
                  <a:lnTo>
                    <a:pt x="599" y="482"/>
                  </a:lnTo>
                  <a:lnTo>
                    <a:pt x="622" y="489"/>
                  </a:lnTo>
                  <a:lnTo>
                    <a:pt x="619" y="484"/>
                  </a:lnTo>
                  <a:lnTo>
                    <a:pt x="629" y="482"/>
                  </a:lnTo>
                  <a:lnTo>
                    <a:pt x="612" y="484"/>
                  </a:lnTo>
                  <a:lnTo>
                    <a:pt x="604" y="481"/>
                  </a:lnTo>
                  <a:lnTo>
                    <a:pt x="612" y="479"/>
                  </a:lnTo>
                  <a:lnTo>
                    <a:pt x="615" y="475"/>
                  </a:lnTo>
                  <a:lnTo>
                    <a:pt x="606" y="478"/>
                  </a:lnTo>
                  <a:lnTo>
                    <a:pt x="616" y="471"/>
                  </a:lnTo>
                  <a:lnTo>
                    <a:pt x="615" y="466"/>
                  </a:lnTo>
                  <a:lnTo>
                    <a:pt x="632" y="446"/>
                  </a:lnTo>
                  <a:lnTo>
                    <a:pt x="633" y="430"/>
                  </a:lnTo>
                  <a:lnTo>
                    <a:pt x="625" y="426"/>
                  </a:lnTo>
                  <a:lnTo>
                    <a:pt x="623" y="442"/>
                  </a:lnTo>
                  <a:lnTo>
                    <a:pt x="619" y="440"/>
                  </a:lnTo>
                  <a:lnTo>
                    <a:pt x="616" y="426"/>
                  </a:lnTo>
                  <a:lnTo>
                    <a:pt x="603" y="413"/>
                  </a:lnTo>
                  <a:lnTo>
                    <a:pt x="603" y="417"/>
                  </a:lnTo>
                  <a:lnTo>
                    <a:pt x="597" y="411"/>
                  </a:lnTo>
                  <a:lnTo>
                    <a:pt x="600" y="416"/>
                  </a:lnTo>
                  <a:lnTo>
                    <a:pt x="596" y="422"/>
                  </a:lnTo>
                  <a:lnTo>
                    <a:pt x="603" y="422"/>
                  </a:lnTo>
                  <a:lnTo>
                    <a:pt x="593" y="426"/>
                  </a:lnTo>
                  <a:lnTo>
                    <a:pt x="613" y="435"/>
                  </a:lnTo>
                  <a:lnTo>
                    <a:pt x="606" y="439"/>
                  </a:lnTo>
                  <a:lnTo>
                    <a:pt x="603" y="456"/>
                  </a:lnTo>
                  <a:lnTo>
                    <a:pt x="599" y="458"/>
                  </a:lnTo>
                  <a:lnTo>
                    <a:pt x="586" y="440"/>
                  </a:lnTo>
                  <a:lnTo>
                    <a:pt x="593" y="456"/>
                  </a:lnTo>
                  <a:lnTo>
                    <a:pt x="591" y="461"/>
                  </a:lnTo>
                  <a:lnTo>
                    <a:pt x="578" y="437"/>
                  </a:lnTo>
                  <a:lnTo>
                    <a:pt x="587" y="394"/>
                  </a:lnTo>
                  <a:lnTo>
                    <a:pt x="600" y="358"/>
                  </a:lnTo>
                  <a:lnTo>
                    <a:pt x="604" y="322"/>
                  </a:lnTo>
                  <a:lnTo>
                    <a:pt x="599" y="306"/>
                  </a:lnTo>
                  <a:lnTo>
                    <a:pt x="604" y="306"/>
                  </a:lnTo>
                  <a:lnTo>
                    <a:pt x="604" y="296"/>
                  </a:lnTo>
                  <a:lnTo>
                    <a:pt x="590" y="278"/>
                  </a:lnTo>
                  <a:lnTo>
                    <a:pt x="584" y="258"/>
                  </a:lnTo>
                  <a:lnTo>
                    <a:pt x="555" y="255"/>
                  </a:lnTo>
                  <a:lnTo>
                    <a:pt x="551" y="242"/>
                  </a:lnTo>
                  <a:lnTo>
                    <a:pt x="542" y="238"/>
                  </a:lnTo>
                  <a:lnTo>
                    <a:pt x="547" y="234"/>
                  </a:lnTo>
                  <a:lnTo>
                    <a:pt x="539" y="232"/>
                  </a:lnTo>
                  <a:lnTo>
                    <a:pt x="532" y="219"/>
                  </a:lnTo>
                  <a:lnTo>
                    <a:pt x="513" y="208"/>
                  </a:lnTo>
                  <a:lnTo>
                    <a:pt x="510" y="186"/>
                  </a:lnTo>
                  <a:lnTo>
                    <a:pt x="493" y="177"/>
                  </a:lnTo>
                  <a:lnTo>
                    <a:pt x="480" y="153"/>
                  </a:lnTo>
                  <a:lnTo>
                    <a:pt x="443" y="130"/>
                  </a:lnTo>
                  <a:lnTo>
                    <a:pt x="430" y="127"/>
                  </a:lnTo>
                  <a:lnTo>
                    <a:pt x="421" y="130"/>
                  </a:lnTo>
                  <a:lnTo>
                    <a:pt x="411" y="125"/>
                  </a:lnTo>
                  <a:lnTo>
                    <a:pt x="396" y="131"/>
                  </a:lnTo>
                  <a:lnTo>
                    <a:pt x="395" y="144"/>
                  </a:lnTo>
                  <a:lnTo>
                    <a:pt x="386" y="141"/>
                  </a:lnTo>
                  <a:lnTo>
                    <a:pt x="386" y="146"/>
                  </a:lnTo>
                  <a:lnTo>
                    <a:pt x="398" y="148"/>
                  </a:lnTo>
                  <a:lnTo>
                    <a:pt x="396" y="153"/>
                  </a:lnTo>
                  <a:lnTo>
                    <a:pt x="383" y="150"/>
                  </a:lnTo>
                  <a:lnTo>
                    <a:pt x="336" y="176"/>
                  </a:lnTo>
                  <a:lnTo>
                    <a:pt x="327" y="172"/>
                  </a:lnTo>
                  <a:lnTo>
                    <a:pt x="320" y="180"/>
                  </a:lnTo>
                  <a:lnTo>
                    <a:pt x="292" y="182"/>
                  </a:lnTo>
                  <a:lnTo>
                    <a:pt x="274" y="185"/>
                  </a:lnTo>
                  <a:lnTo>
                    <a:pt x="268" y="172"/>
                  </a:lnTo>
                  <a:lnTo>
                    <a:pt x="268" y="160"/>
                  </a:lnTo>
                  <a:lnTo>
                    <a:pt x="271" y="159"/>
                  </a:lnTo>
                  <a:lnTo>
                    <a:pt x="269" y="169"/>
                  </a:lnTo>
                  <a:lnTo>
                    <a:pt x="275" y="183"/>
                  </a:lnTo>
                  <a:lnTo>
                    <a:pt x="281" y="182"/>
                  </a:lnTo>
                  <a:lnTo>
                    <a:pt x="282" y="167"/>
                  </a:lnTo>
                  <a:lnTo>
                    <a:pt x="271" y="151"/>
                  </a:lnTo>
                  <a:lnTo>
                    <a:pt x="242" y="128"/>
                  </a:lnTo>
                  <a:lnTo>
                    <a:pt x="249" y="127"/>
                  </a:lnTo>
                  <a:lnTo>
                    <a:pt x="261" y="137"/>
                  </a:lnTo>
                  <a:lnTo>
                    <a:pt x="268" y="135"/>
                  </a:lnTo>
                  <a:lnTo>
                    <a:pt x="265" y="134"/>
                  </a:lnTo>
                  <a:lnTo>
                    <a:pt x="272" y="137"/>
                  </a:lnTo>
                  <a:lnTo>
                    <a:pt x="272" y="135"/>
                  </a:lnTo>
                  <a:lnTo>
                    <a:pt x="271" y="133"/>
                  </a:lnTo>
                  <a:lnTo>
                    <a:pt x="262" y="134"/>
                  </a:lnTo>
                  <a:lnTo>
                    <a:pt x="253" y="122"/>
                  </a:lnTo>
                  <a:lnTo>
                    <a:pt x="232" y="115"/>
                  </a:lnTo>
                  <a:lnTo>
                    <a:pt x="237" y="105"/>
                  </a:lnTo>
                  <a:lnTo>
                    <a:pt x="245" y="105"/>
                  </a:lnTo>
                  <a:lnTo>
                    <a:pt x="249" y="96"/>
                  </a:lnTo>
                  <a:lnTo>
                    <a:pt x="232" y="104"/>
                  </a:lnTo>
                  <a:lnTo>
                    <a:pt x="227" y="99"/>
                  </a:lnTo>
                  <a:lnTo>
                    <a:pt x="214" y="101"/>
                  </a:lnTo>
                  <a:lnTo>
                    <a:pt x="217" y="108"/>
                  </a:lnTo>
                  <a:lnTo>
                    <a:pt x="226" y="108"/>
                  </a:lnTo>
                  <a:lnTo>
                    <a:pt x="230" y="122"/>
                  </a:lnTo>
                  <a:lnTo>
                    <a:pt x="198" y="102"/>
                  </a:lnTo>
                  <a:lnTo>
                    <a:pt x="149" y="86"/>
                  </a:lnTo>
                  <a:lnTo>
                    <a:pt x="136" y="83"/>
                  </a:lnTo>
                  <a:lnTo>
                    <a:pt x="149" y="83"/>
                  </a:lnTo>
                  <a:lnTo>
                    <a:pt x="168" y="85"/>
                  </a:lnTo>
                  <a:lnTo>
                    <a:pt x="168" y="81"/>
                  </a:lnTo>
                  <a:lnTo>
                    <a:pt x="182" y="86"/>
                  </a:lnTo>
                  <a:lnTo>
                    <a:pt x="182" y="81"/>
                  </a:lnTo>
                  <a:lnTo>
                    <a:pt x="169" y="72"/>
                  </a:lnTo>
                  <a:lnTo>
                    <a:pt x="149" y="76"/>
                  </a:lnTo>
                  <a:lnTo>
                    <a:pt x="142" y="70"/>
                  </a:lnTo>
                  <a:lnTo>
                    <a:pt x="123" y="81"/>
                  </a:lnTo>
                  <a:lnTo>
                    <a:pt x="102" y="82"/>
                  </a:lnTo>
                  <a:lnTo>
                    <a:pt x="52" y="91"/>
                  </a:lnTo>
                  <a:lnTo>
                    <a:pt x="84" y="76"/>
                  </a:lnTo>
                  <a:lnTo>
                    <a:pt x="74" y="69"/>
                  </a:lnTo>
                  <a:lnTo>
                    <a:pt x="77" y="57"/>
                  </a:lnTo>
                  <a:lnTo>
                    <a:pt x="73" y="57"/>
                  </a:lnTo>
                  <a:lnTo>
                    <a:pt x="67" y="78"/>
                  </a:lnTo>
                  <a:lnTo>
                    <a:pt x="61" y="62"/>
                  </a:lnTo>
                  <a:lnTo>
                    <a:pt x="55" y="62"/>
                  </a:lnTo>
                  <a:lnTo>
                    <a:pt x="57" y="75"/>
                  </a:lnTo>
                  <a:lnTo>
                    <a:pt x="42" y="91"/>
                  </a:lnTo>
                  <a:lnTo>
                    <a:pt x="25" y="95"/>
                  </a:lnTo>
                  <a:lnTo>
                    <a:pt x="26" y="85"/>
                  </a:lnTo>
                  <a:lnTo>
                    <a:pt x="34" y="81"/>
                  </a:lnTo>
                  <a:lnTo>
                    <a:pt x="34" y="76"/>
                  </a:lnTo>
                  <a:lnTo>
                    <a:pt x="25" y="73"/>
                  </a:lnTo>
                  <a:lnTo>
                    <a:pt x="22" y="66"/>
                  </a:lnTo>
                  <a:lnTo>
                    <a:pt x="25" y="63"/>
                  </a:lnTo>
                  <a:lnTo>
                    <a:pt x="28" y="53"/>
                  </a:lnTo>
                  <a:lnTo>
                    <a:pt x="28" y="47"/>
                  </a:lnTo>
                  <a:lnTo>
                    <a:pt x="25" y="43"/>
                  </a:lnTo>
                  <a:lnTo>
                    <a:pt x="21" y="42"/>
                  </a:lnTo>
                  <a:lnTo>
                    <a:pt x="12" y="36"/>
                  </a:lnTo>
                  <a:lnTo>
                    <a:pt x="11" y="30"/>
                  </a:lnTo>
                  <a:lnTo>
                    <a:pt x="0" y="21"/>
                  </a:lnTo>
                  <a:lnTo>
                    <a:pt x="0" y="17"/>
                  </a:lnTo>
                  <a:lnTo>
                    <a:pt x="5" y="7"/>
                  </a:lnTo>
                  <a:lnTo>
                    <a:pt x="3" y="0"/>
                  </a:lnTo>
                  <a:lnTo>
                    <a:pt x="55" y="0"/>
                  </a:lnTo>
                  <a:lnTo>
                    <a:pt x="103" y="0"/>
                  </a:lnTo>
                  <a:lnTo>
                    <a:pt x="112" y="0"/>
                  </a:lnTo>
                  <a:lnTo>
                    <a:pt x="151" y="1"/>
                  </a:lnTo>
                  <a:lnTo>
                    <a:pt x="175" y="1"/>
                  </a:lnTo>
                  <a:lnTo>
                    <a:pt x="193" y="1"/>
                  </a:lnTo>
                  <a:lnTo>
                    <a:pt x="259" y="0"/>
                  </a:lnTo>
                  <a:lnTo>
                    <a:pt x="259" y="0"/>
                  </a:lnTo>
                  <a:lnTo>
                    <a:pt x="318" y="0"/>
                  </a:lnTo>
                  <a:lnTo>
                    <a:pt x="318" y="3"/>
                  </a:lnTo>
                  <a:lnTo>
                    <a:pt x="321" y="5"/>
                  </a:lnTo>
                  <a:lnTo>
                    <a:pt x="321" y="10"/>
                  </a:lnTo>
                  <a:lnTo>
                    <a:pt x="326" y="14"/>
                  </a:lnTo>
                  <a:lnTo>
                    <a:pt x="327" y="21"/>
                  </a:lnTo>
                  <a:lnTo>
                    <a:pt x="326" y="29"/>
                  </a:lnTo>
                  <a:lnTo>
                    <a:pt x="327" y="31"/>
                  </a:lnTo>
                  <a:lnTo>
                    <a:pt x="328" y="34"/>
                  </a:lnTo>
                  <a:lnTo>
                    <a:pt x="331" y="36"/>
                  </a:lnTo>
                  <a:lnTo>
                    <a:pt x="334" y="40"/>
                  </a:lnTo>
                  <a:lnTo>
                    <a:pt x="334" y="40"/>
                  </a:lnTo>
                  <a:lnTo>
                    <a:pt x="393" y="43"/>
                  </a:lnTo>
                  <a:lnTo>
                    <a:pt x="405" y="43"/>
                  </a:lnTo>
                  <a:lnTo>
                    <a:pt x="430" y="46"/>
                  </a:lnTo>
                  <a:lnTo>
                    <a:pt x="438" y="46"/>
                  </a:lnTo>
                  <a:lnTo>
                    <a:pt x="470" y="47"/>
                  </a:lnTo>
                  <a:lnTo>
                    <a:pt x="486" y="49"/>
                  </a:lnTo>
                  <a:lnTo>
                    <a:pt x="522" y="52"/>
                  </a:lnTo>
                  <a:lnTo>
                    <a:pt x="523" y="52"/>
                  </a:lnTo>
                  <a:lnTo>
                    <a:pt x="544" y="53"/>
                  </a:lnTo>
                  <a:lnTo>
                    <a:pt x="597" y="57"/>
                  </a:lnTo>
                  <a:lnTo>
                    <a:pt x="610" y="57"/>
                  </a:lnTo>
                  <a:lnTo>
                    <a:pt x="625" y="59"/>
                  </a:lnTo>
                  <a:lnTo>
                    <a:pt x="632" y="59"/>
                  </a:lnTo>
                  <a:lnTo>
                    <a:pt x="655" y="60"/>
                  </a:lnTo>
                  <a:lnTo>
                    <a:pt x="652" y="66"/>
                  </a:lnTo>
                  <a:lnTo>
                    <a:pt x="655" y="70"/>
                  </a:lnTo>
                  <a:lnTo>
                    <a:pt x="656" y="72"/>
                  </a:lnTo>
                  <a:lnTo>
                    <a:pt x="656" y="81"/>
                  </a:lnTo>
                  <a:lnTo>
                    <a:pt x="659" y="89"/>
                  </a:lnTo>
                  <a:lnTo>
                    <a:pt x="661" y="89"/>
                  </a:lnTo>
                  <a:lnTo>
                    <a:pt x="675" y="89"/>
                  </a:lnTo>
                  <a:lnTo>
                    <a:pt x="677" y="88"/>
                  </a:lnTo>
                  <a:lnTo>
                    <a:pt x="675" y="79"/>
                  </a:lnTo>
                  <a:lnTo>
                    <a:pt x="677" y="79"/>
                  </a:lnTo>
                  <a:lnTo>
                    <a:pt x="678" y="73"/>
                  </a:lnTo>
                  <a:lnTo>
                    <a:pt x="681" y="60"/>
                  </a:lnTo>
                  <a:lnTo>
                    <a:pt x="680" y="56"/>
                  </a:lnTo>
                  <a:lnTo>
                    <a:pt x="675" y="49"/>
                  </a:lnTo>
                  <a:lnTo>
                    <a:pt x="677" y="34"/>
                  </a:lnTo>
                  <a:lnTo>
                    <a:pt x="680" y="33"/>
                  </a:lnTo>
                  <a:lnTo>
                    <a:pt x="680" y="30"/>
                  </a:lnTo>
                  <a:lnTo>
                    <a:pt x="684" y="31"/>
                  </a:lnTo>
                  <a:lnTo>
                    <a:pt x="685" y="29"/>
                  </a:lnTo>
                  <a:lnTo>
                    <a:pt x="687" y="26"/>
                  </a:lnTo>
                  <a:lnTo>
                    <a:pt x="688" y="24"/>
                  </a:lnTo>
                  <a:lnTo>
                    <a:pt x="693" y="26"/>
                  </a:lnTo>
                  <a:lnTo>
                    <a:pt x="694" y="24"/>
                  </a:lnTo>
                  <a:lnTo>
                    <a:pt x="697" y="29"/>
                  </a:lnTo>
                  <a:lnTo>
                    <a:pt x="706" y="30"/>
                  </a:lnTo>
                  <a:lnTo>
                    <a:pt x="708" y="34"/>
                  </a:lnTo>
                  <a:lnTo>
                    <a:pt x="710" y="33"/>
                  </a:lnTo>
                  <a:lnTo>
                    <a:pt x="713" y="33"/>
                  </a:lnTo>
                  <a:lnTo>
                    <a:pt x="716" y="36"/>
                  </a:lnTo>
                  <a:lnTo>
                    <a:pt x="724" y="39"/>
                  </a:lnTo>
                  <a:lnTo>
                    <a:pt x="726" y="37"/>
                  </a:lnTo>
                  <a:lnTo>
                    <a:pt x="729" y="40"/>
                  </a:lnTo>
                  <a:lnTo>
                    <a:pt x="730" y="39"/>
                  </a:lnTo>
                  <a:lnTo>
                    <a:pt x="737" y="42"/>
                  </a:lnTo>
                  <a:lnTo>
                    <a:pt x="739" y="39"/>
                  </a:lnTo>
                  <a:lnTo>
                    <a:pt x="742" y="56"/>
                  </a:lnTo>
                  <a:lnTo>
                    <a:pt x="740" y="63"/>
                  </a:lnTo>
                  <a:lnTo>
                    <a:pt x="747" y="76"/>
                  </a:lnTo>
                  <a:lnTo>
                    <a:pt x="745" y="88"/>
                  </a:lnTo>
                  <a:lnTo>
                    <a:pt x="749" y="91"/>
                  </a:lnTo>
                  <a:lnTo>
                    <a:pt x="750" y="107"/>
                  </a:lnTo>
                  <a:lnTo>
                    <a:pt x="766" y="153"/>
                  </a:lnTo>
                  <a:lnTo>
                    <a:pt x="763" y="164"/>
                  </a:lnTo>
                  <a:lnTo>
                    <a:pt x="773" y="177"/>
                  </a:lnTo>
                  <a:lnTo>
                    <a:pt x="773" y="186"/>
                  </a:lnTo>
                  <a:lnTo>
                    <a:pt x="789" y="219"/>
                  </a:lnTo>
                  <a:lnTo>
                    <a:pt x="791" y="231"/>
                  </a:lnTo>
                  <a:lnTo>
                    <a:pt x="828" y="309"/>
                  </a:lnTo>
                  <a:close/>
                  <a:moveTo>
                    <a:pt x="893" y="775"/>
                  </a:moveTo>
                  <a:lnTo>
                    <a:pt x="880" y="803"/>
                  </a:lnTo>
                  <a:lnTo>
                    <a:pt x="851" y="829"/>
                  </a:lnTo>
                  <a:lnTo>
                    <a:pt x="880" y="796"/>
                  </a:lnTo>
                  <a:lnTo>
                    <a:pt x="883" y="787"/>
                  </a:lnTo>
                  <a:lnTo>
                    <a:pt x="879" y="784"/>
                  </a:lnTo>
                  <a:lnTo>
                    <a:pt x="893" y="775"/>
                  </a:lnTo>
                  <a:close/>
                  <a:moveTo>
                    <a:pt x="669" y="611"/>
                  </a:moveTo>
                  <a:lnTo>
                    <a:pt x="674" y="622"/>
                  </a:lnTo>
                  <a:lnTo>
                    <a:pt x="669" y="622"/>
                  </a:lnTo>
                  <a:lnTo>
                    <a:pt x="665" y="602"/>
                  </a:lnTo>
                  <a:lnTo>
                    <a:pt x="659" y="596"/>
                  </a:lnTo>
                  <a:lnTo>
                    <a:pt x="665" y="595"/>
                  </a:lnTo>
                  <a:lnTo>
                    <a:pt x="669" y="611"/>
                  </a:lnTo>
                  <a:close/>
                  <a:moveTo>
                    <a:pt x="840" y="338"/>
                  </a:moveTo>
                  <a:lnTo>
                    <a:pt x="844" y="335"/>
                  </a:lnTo>
                  <a:lnTo>
                    <a:pt x="850" y="339"/>
                  </a:lnTo>
                  <a:lnTo>
                    <a:pt x="843" y="359"/>
                  </a:lnTo>
                  <a:lnTo>
                    <a:pt x="843" y="375"/>
                  </a:lnTo>
                  <a:lnTo>
                    <a:pt x="850" y="397"/>
                  </a:lnTo>
                  <a:lnTo>
                    <a:pt x="836" y="365"/>
                  </a:lnTo>
                  <a:lnTo>
                    <a:pt x="840" y="338"/>
                  </a:lnTo>
                  <a:close/>
                  <a:moveTo>
                    <a:pt x="836" y="309"/>
                  </a:moveTo>
                  <a:lnTo>
                    <a:pt x="853" y="336"/>
                  </a:lnTo>
                  <a:lnTo>
                    <a:pt x="860" y="354"/>
                  </a:lnTo>
                  <a:lnTo>
                    <a:pt x="853" y="361"/>
                  </a:lnTo>
                  <a:lnTo>
                    <a:pt x="849" y="361"/>
                  </a:lnTo>
                  <a:lnTo>
                    <a:pt x="853" y="342"/>
                  </a:lnTo>
                  <a:lnTo>
                    <a:pt x="851" y="335"/>
                  </a:lnTo>
                  <a:lnTo>
                    <a:pt x="843" y="332"/>
                  </a:lnTo>
                  <a:lnTo>
                    <a:pt x="840" y="336"/>
                  </a:lnTo>
                  <a:lnTo>
                    <a:pt x="828" y="332"/>
                  </a:lnTo>
                  <a:lnTo>
                    <a:pt x="828" y="323"/>
                  </a:lnTo>
                  <a:lnTo>
                    <a:pt x="834" y="320"/>
                  </a:lnTo>
                  <a:lnTo>
                    <a:pt x="833" y="316"/>
                  </a:lnTo>
                  <a:lnTo>
                    <a:pt x="846" y="328"/>
                  </a:lnTo>
                  <a:lnTo>
                    <a:pt x="836" y="309"/>
                  </a:lnTo>
                  <a:close/>
                  <a:moveTo>
                    <a:pt x="834" y="309"/>
                  </a:moveTo>
                  <a:lnTo>
                    <a:pt x="831" y="304"/>
                  </a:lnTo>
                  <a:lnTo>
                    <a:pt x="824" y="294"/>
                  </a:lnTo>
                  <a:lnTo>
                    <a:pt x="815" y="278"/>
                  </a:lnTo>
                  <a:lnTo>
                    <a:pt x="812" y="270"/>
                  </a:lnTo>
                  <a:lnTo>
                    <a:pt x="814" y="271"/>
                  </a:lnTo>
                  <a:lnTo>
                    <a:pt x="818" y="281"/>
                  </a:lnTo>
                  <a:lnTo>
                    <a:pt x="834" y="309"/>
                  </a:lnTo>
                  <a:close/>
                  <a:moveTo>
                    <a:pt x="96" y="85"/>
                  </a:moveTo>
                  <a:lnTo>
                    <a:pt x="102" y="83"/>
                  </a:lnTo>
                  <a:lnTo>
                    <a:pt x="122" y="82"/>
                  </a:lnTo>
                  <a:lnTo>
                    <a:pt x="132" y="83"/>
                  </a:lnTo>
                  <a:lnTo>
                    <a:pt x="133" y="85"/>
                  </a:lnTo>
                  <a:lnTo>
                    <a:pt x="132" y="85"/>
                  </a:lnTo>
                  <a:lnTo>
                    <a:pt x="107" y="83"/>
                  </a:lnTo>
                  <a:lnTo>
                    <a:pt x="100" y="86"/>
                  </a:lnTo>
                  <a:lnTo>
                    <a:pt x="96" y="86"/>
                  </a:lnTo>
                  <a:lnTo>
                    <a:pt x="47" y="95"/>
                  </a:lnTo>
                  <a:lnTo>
                    <a:pt x="44" y="95"/>
                  </a:lnTo>
                  <a:lnTo>
                    <a:pt x="41" y="94"/>
                  </a:lnTo>
                  <a:lnTo>
                    <a:pt x="41" y="94"/>
                  </a:lnTo>
                  <a:lnTo>
                    <a:pt x="51" y="94"/>
                  </a:lnTo>
                  <a:lnTo>
                    <a:pt x="58" y="91"/>
                  </a:lnTo>
                  <a:lnTo>
                    <a:pt x="70" y="89"/>
                  </a:lnTo>
                  <a:lnTo>
                    <a:pt x="84" y="88"/>
                  </a:lnTo>
                  <a:lnTo>
                    <a:pt x="96" y="85"/>
                  </a:lnTo>
                  <a:close/>
                </a:path>
              </a:pathLst>
            </a:custGeom>
            <a:solidFill>
              <a:srgbClr val="FFFFFF"/>
            </a:solidFill>
            <a:ln w="16510">
              <a:solidFill>
                <a:srgbClr val="FF66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Rectangle 114">
              <a:extLst>
                <a:ext uri="{FF2B5EF4-FFF2-40B4-BE49-F238E27FC236}">
                  <a16:creationId xmlns:a16="http://schemas.microsoft.com/office/drawing/2014/main" id="{B7A99E96-3E8A-43EC-A1DE-AEBB689812AE}"/>
                </a:ext>
              </a:extLst>
            </p:cNvPr>
            <p:cNvSpPr>
              <a:spLocks noChangeArrowheads="1"/>
            </p:cNvSpPr>
            <p:nvPr/>
          </p:nvSpPr>
          <p:spPr bwMode="auto">
            <a:xfrm>
              <a:off x="4528185" y="3449320"/>
              <a:ext cx="6223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FL</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6" name="Freeform 111">
              <a:extLst>
                <a:ext uri="{FF2B5EF4-FFF2-40B4-BE49-F238E27FC236}">
                  <a16:creationId xmlns:a16="http://schemas.microsoft.com/office/drawing/2014/main" id="{F1CF060C-6226-4B49-BEF3-AA93400A0C91}"/>
                </a:ext>
              </a:extLst>
            </p:cNvPr>
            <p:cNvSpPr>
              <a:spLocks noEditPoints="1"/>
            </p:cNvSpPr>
            <p:nvPr/>
          </p:nvSpPr>
          <p:spPr bwMode="auto">
            <a:xfrm>
              <a:off x="4260215" y="2821305"/>
              <a:ext cx="361950" cy="423545"/>
            </a:xfrm>
            <a:custGeom>
              <a:avLst/>
              <a:gdLst>
                <a:gd name="T0" fmla="*/ 66 w 570"/>
                <a:gd name="T1" fmla="*/ 433 h 667"/>
                <a:gd name="T2" fmla="*/ 72 w 570"/>
                <a:gd name="T3" fmla="*/ 410 h 667"/>
                <a:gd name="T4" fmla="*/ 85 w 570"/>
                <a:gd name="T5" fmla="*/ 400 h 667"/>
                <a:gd name="T6" fmla="*/ 76 w 570"/>
                <a:gd name="T7" fmla="*/ 383 h 667"/>
                <a:gd name="T8" fmla="*/ 65 w 570"/>
                <a:gd name="T9" fmla="*/ 352 h 667"/>
                <a:gd name="T10" fmla="*/ 59 w 570"/>
                <a:gd name="T11" fmla="*/ 331 h 667"/>
                <a:gd name="T12" fmla="*/ 44 w 570"/>
                <a:gd name="T13" fmla="*/ 276 h 667"/>
                <a:gd name="T14" fmla="*/ 26 w 570"/>
                <a:gd name="T15" fmla="*/ 153 h 667"/>
                <a:gd name="T16" fmla="*/ 3 w 570"/>
                <a:gd name="T17" fmla="*/ 20 h 667"/>
                <a:gd name="T18" fmla="*/ 76 w 570"/>
                <a:gd name="T19" fmla="*/ 1 h 667"/>
                <a:gd name="T20" fmla="*/ 195 w 570"/>
                <a:gd name="T21" fmla="*/ 1 h 667"/>
                <a:gd name="T22" fmla="*/ 302 w 570"/>
                <a:gd name="T23" fmla="*/ 7 h 667"/>
                <a:gd name="T24" fmla="*/ 296 w 570"/>
                <a:gd name="T25" fmla="*/ 10 h 667"/>
                <a:gd name="T26" fmla="*/ 286 w 570"/>
                <a:gd name="T27" fmla="*/ 18 h 667"/>
                <a:gd name="T28" fmla="*/ 278 w 570"/>
                <a:gd name="T29" fmla="*/ 29 h 667"/>
                <a:gd name="T30" fmla="*/ 278 w 570"/>
                <a:gd name="T31" fmla="*/ 50 h 667"/>
                <a:gd name="T32" fmla="*/ 306 w 570"/>
                <a:gd name="T33" fmla="*/ 71 h 667"/>
                <a:gd name="T34" fmla="*/ 333 w 570"/>
                <a:gd name="T35" fmla="*/ 86 h 667"/>
                <a:gd name="T36" fmla="*/ 346 w 570"/>
                <a:gd name="T37" fmla="*/ 117 h 667"/>
                <a:gd name="T38" fmla="*/ 367 w 570"/>
                <a:gd name="T39" fmla="*/ 153 h 667"/>
                <a:gd name="T40" fmla="*/ 394 w 570"/>
                <a:gd name="T41" fmla="*/ 172 h 667"/>
                <a:gd name="T42" fmla="*/ 413 w 570"/>
                <a:gd name="T43" fmla="*/ 202 h 667"/>
                <a:gd name="T44" fmla="*/ 433 w 570"/>
                <a:gd name="T45" fmla="*/ 215 h 667"/>
                <a:gd name="T46" fmla="*/ 446 w 570"/>
                <a:gd name="T47" fmla="*/ 232 h 667"/>
                <a:gd name="T48" fmla="*/ 448 w 570"/>
                <a:gd name="T49" fmla="*/ 244 h 667"/>
                <a:gd name="T50" fmla="*/ 458 w 570"/>
                <a:gd name="T51" fmla="*/ 254 h 667"/>
                <a:gd name="T52" fmla="*/ 463 w 570"/>
                <a:gd name="T53" fmla="*/ 261 h 667"/>
                <a:gd name="T54" fmla="*/ 484 w 570"/>
                <a:gd name="T55" fmla="*/ 280 h 667"/>
                <a:gd name="T56" fmla="*/ 498 w 570"/>
                <a:gd name="T57" fmla="*/ 292 h 667"/>
                <a:gd name="T58" fmla="*/ 498 w 570"/>
                <a:gd name="T59" fmla="*/ 310 h 667"/>
                <a:gd name="T60" fmla="*/ 507 w 570"/>
                <a:gd name="T61" fmla="*/ 320 h 667"/>
                <a:gd name="T62" fmla="*/ 508 w 570"/>
                <a:gd name="T63" fmla="*/ 338 h 667"/>
                <a:gd name="T64" fmla="*/ 514 w 570"/>
                <a:gd name="T65" fmla="*/ 352 h 667"/>
                <a:gd name="T66" fmla="*/ 534 w 570"/>
                <a:gd name="T67" fmla="*/ 370 h 667"/>
                <a:gd name="T68" fmla="*/ 541 w 570"/>
                <a:gd name="T69" fmla="*/ 388 h 667"/>
                <a:gd name="T70" fmla="*/ 544 w 570"/>
                <a:gd name="T71" fmla="*/ 422 h 667"/>
                <a:gd name="T72" fmla="*/ 533 w 570"/>
                <a:gd name="T73" fmla="*/ 450 h 667"/>
                <a:gd name="T74" fmla="*/ 533 w 570"/>
                <a:gd name="T75" fmla="*/ 448 h 667"/>
                <a:gd name="T76" fmla="*/ 540 w 570"/>
                <a:gd name="T77" fmla="*/ 475 h 667"/>
                <a:gd name="T78" fmla="*/ 534 w 570"/>
                <a:gd name="T79" fmla="*/ 492 h 667"/>
                <a:gd name="T80" fmla="*/ 513 w 570"/>
                <a:gd name="T81" fmla="*/ 529 h 667"/>
                <a:gd name="T82" fmla="*/ 511 w 570"/>
                <a:gd name="T83" fmla="*/ 557 h 667"/>
                <a:gd name="T84" fmla="*/ 494 w 570"/>
                <a:gd name="T85" fmla="*/ 583 h 667"/>
                <a:gd name="T86" fmla="*/ 485 w 570"/>
                <a:gd name="T87" fmla="*/ 617 h 667"/>
                <a:gd name="T88" fmla="*/ 465 w 570"/>
                <a:gd name="T89" fmla="*/ 611 h 667"/>
                <a:gd name="T90" fmla="*/ 443 w 570"/>
                <a:gd name="T91" fmla="*/ 602 h 667"/>
                <a:gd name="T92" fmla="*/ 432 w 570"/>
                <a:gd name="T93" fmla="*/ 612 h 667"/>
                <a:gd name="T94" fmla="*/ 430 w 570"/>
                <a:gd name="T95" fmla="*/ 657 h 667"/>
                <a:gd name="T96" fmla="*/ 411 w 570"/>
                <a:gd name="T97" fmla="*/ 650 h 667"/>
                <a:gd name="T98" fmla="*/ 365 w 570"/>
                <a:gd name="T99" fmla="*/ 635 h 667"/>
                <a:gd name="T100" fmla="*/ 225 w 570"/>
                <a:gd name="T101" fmla="*/ 625 h 667"/>
                <a:gd name="T102" fmla="*/ 89 w 570"/>
                <a:gd name="T103" fmla="*/ 618 h 667"/>
                <a:gd name="T104" fmla="*/ 81 w 570"/>
                <a:gd name="T105" fmla="*/ 592 h 667"/>
                <a:gd name="T106" fmla="*/ 69 w 570"/>
                <a:gd name="T107" fmla="*/ 560 h 667"/>
                <a:gd name="T108" fmla="*/ 63 w 570"/>
                <a:gd name="T109" fmla="*/ 536 h 667"/>
                <a:gd name="T110" fmla="*/ 68 w 570"/>
                <a:gd name="T111" fmla="*/ 500 h 667"/>
                <a:gd name="T112" fmla="*/ 498 w 570"/>
                <a:gd name="T113" fmla="*/ 592 h 667"/>
                <a:gd name="T114" fmla="*/ 497 w 570"/>
                <a:gd name="T115" fmla="*/ 595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70" h="667">
                  <a:moveTo>
                    <a:pt x="57" y="468"/>
                  </a:moveTo>
                  <a:lnTo>
                    <a:pt x="57" y="466"/>
                  </a:lnTo>
                  <a:lnTo>
                    <a:pt x="56" y="456"/>
                  </a:lnTo>
                  <a:lnTo>
                    <a:pt x="59" y="449"/>
                  </a:lnTo>
                  <a:lnTo>
                    <a:pt x="65" y="439"/>
                  </a:lnTo>
                  <a:lnTo>
                    <a:pt x="66" y="433"/>
                  </a:lnTo>
                  <a:lnTo>
                    <a:pt x="66" y="429"/>
                  </a:lnTo>
                  <a:lnTo>
                    <a:pt x="66" y="426"/>
                  </a:lnTo>
                  <a:lnTo>
                    <a:pt x="68" y="423"/>
                  </a:lnTo>
                  <a:lnTo>
                    <a:pt x="66" y="417"/>
                  </a:lnTo>
                  <a:lnTo>
                    <a:pt x="70" y="411"/>
                  </a:lnTo>
                  <a:lnTo>
                    <a:pt x="72" y="410"/>
                  </a:lnTo>
                  <a:lnTo>
                    <a:pt x="78" y="409"/>
                  </a:lnTo>
                  <a:lnTo>
                    <a:pt x="76" y="406"/>
                  </a:lnTo>
                  <a:lnTo>
                    <a:pt x="82" y="404"/>
                  </a:lnTo>
                  <a:lnTo>
                    <a:pt x="83" y="403"/>
                  </a:lnTo>
                  <a:lnTo>
                    <a:pt x="82" y="400"/>
                  </a:lnTo>
                  <a:lnTo>
                    <a:pt x="85" y="400"/>
                  </a:lnTo>
                  <a:lnTo>
                    <a:pt x="86" y="398"/>
                  </a:lnTo>
                  <a:lnTo>
                    <a:pt x="86" y="397"/>
                  </a:lnTo>
                  <a:lnTo>
                    <a:pt x="82" y="394"/>
                  </a:lnTo>
                  <a:lnTo>
                    <a:pt x="72" y="388"/>
                  </a:lnTo>
                  <a:lnTo>
                    <a:pt x="73" y="387"/>
                  </a:lnTo>
                  <a:lnTo>
                    <a:pt x="76" y="383"/>
                  </a:lnTo>
                  <a:lnTo>
                    <a:pt x="75" y="381"/>
                  </a:lnTo>
                  <a:lnTo>
                    <a:pt x="76" y="380"/>
                  </a:lnTo>
                  <a:lnTo>
                    <a:pt x="78" y="374"/>
                  </a:lnTo>
                  <a:lnTo>
                    <a:pt x="75" y="371"/>
                  </a:lnTo>
                  <a:lnTo>
                    <a:pt x="73" y="361"/>
                  </a:lnTo>
                  <a:lnTo>
                    <a:pt x="65" y="352"/>
                  </a:lnTo>
                  <a:lnTo>
                    <a:pt x="63" y="349"/>
                  </a:lnTo>
                  <a:lnTo>
                    <a:pt x="62" y="346"/>
                  </a:lnTo>
                  <a:lnTo>
                    <a:pt x="60" y="344"/>
                  </a:lnTo>
                  <a:lnTo>
                    <a:pt x="62" y="339"/>
                  </a:lnTo>
                  <a:lnTo>
                    <a:pt x="60" y="336"/>
                  </a:lnTo>
                  <a:lnTo>
                    <a:pt x="59" y="331"/>
                  </a:lnTo>
                  <a:lnTo>
                    <a:pt x="57" y="329"/>
                  </a:lnTo>
                  <a:lnTo>
                    <a:pt x="57" y="328"/>
                  </a:lnTo>
                  <a:lnTo>
                    <a:pt x="57" y="325"/>
                  </a:lnTo>
                  <a:lnTo>
                    <a:pt x="53" y="320"/>
                  </a:lnTo>
                  <a:lnTo>
                    <a:pt x="52" y="310"/>
                  </a:lnTo>
                  <a:lnTo>
                    <a:pt x="44" y="276"/>
                  </a:lnTo>
                  <a:lnTo>
                    <a:pt x="44" y="274"/>
                  </a:lnTo>
                  <a:lnTo>
                    <a:pt x="37" y="231"/>
                  </a:lnTo>
                  <a:lnTo>
                    <a:pt x="36" y="221"/>
                  </a:lnTo>
                  <a:lnTo>
                    <a:pt x="33" y="198"/>
                  </a:lnTo>
                  <a:lnTo>
                    <a:pt x="27" y="162"/>
                  </a:lnTo>
                  <a:lnTo>
                    <a:pt x="26" y="153"/>
                  </a:lnTo>
                  <a:lnTo>
                    <a:pt x="23" y="134"/>
                  </a:lnTo>
                  <a:lnTo>
                    <a:pt x="17" y="105"/>
                  </a:lnTo>
                  <a:lnTo>
                    <a:pt x="11" y="71"/>
                  </a:lnTo>
                  <a:lnTo>
                    <a:pt x="10" y="62"/>
                  </a:lnTo>
                  <a:lnTo>
                    <a:pt x="8" y="56"/>
                  </a:lnTo>
                  <a:lnTo>
                    <a:pt x="3" y="20"/>
                  </a:lnTo>
                  <a:lnTo>
                    <a:pt x="0" y="1"/>
                  </a:lnTo>
                  <a:lnTo>
                    <a:pt x="17" y="1"/>
                  </a:lnTo>
                  <a:lnTo>
                    <a:pt x="30" y="1"/>
                  </a:lnTo>
                  <a:lnTo>
                    <a:pt x="40" y="1"/>
                  </a:lnTo>
                  <a:lnTo>
                    <a:pt x="76" y="1"/>
                  </a:lnTo>
                  <a:lnTo>
                    <a:pt x="76" y="1"/>
                  </a:lnTo>
                  <a:lnTo>
                    <a:pt x="96" y="1"/>
                  </a:lnTo>
                  <a:lnTo>
                    <a:pt x="101" y="1"/>
                  </a:lnTo>
                  <a:lnTo>
                    <a:pt x="120" y="1"/>
                  </a:lnTo>
                  <a:lnTo>
                    <a:pt x="154" y="1"/>
                  </a:lnTo>
                  <a:lnTo>
                    <a:pt x="180" y="3"/>
                  </a:lnTo>
                  <a:lnTo>
                    <a:pt x="195" y="1"/>
                  </a:lnTo>
                  <a:lnTo>
                    <a:pt x="202" y="1"/>
                  </a:lnTo>
                  <a:lnTo>
                    <a:pt x="248" y="1"/>
                  </a:lnTo>
                  <a:lnTo>
                    <a:pt x="252" y="1"/>
                  </a:lnTo>
                  <a:lnTo>
                    <a:pt x="302" y="0"/>
                  </a:lnTo>
                  <a:lnTo>
                    <a:pt x="303" y="3"/>
                  </a:lnTo>
                  <a:lnTo>
                    <a:pt x="302" y="7"/>
                  </a:lnTo>
                  <a:lnTo>
                    <a:pt x="300" y="5"/>
                  </a:lnTo>
                  <a:lnTo>
                    <a:pt x="300" y="7"/>
                  </a:lnTo>
                  <a:lnTo>
                    <a:pt x="302" y="10"/>
                  </a:lnTo>
                  <a:lnTo>
                    <a:pt x="300" y="8"/>
                  </a:lnTo>
                  <a:lnTo>
                    <a:pt x="299" y="10"/>
                  </a:lnTo>
                  <a:lnTo>
                    <a:pt x="296" y="10"/>
                  </a:lnTo>
                  <a:lnTo>
                    <a:pt x="296" y="13"/>
                  </a:lnTo>
                  <a:lnTo>
                    <a:pt x="293" y="13"/>
                  </a:lnTo>
                  <a:lnTo>
                    <a:pt x="290" y="17"/>
                  </a:lnTo>
                  <a:lnTo>
                    <a:pt x="289" y="17"/>
                  </a:lnTo>
                  <a:lnTo>
                    <a:pt x="287" y="18"/>
                  </a:lnTo>
                  <a:lnTo>
                    <a:pt x="286" y="18"/>
                  </a:lnTo>
                  <a:lnTo>
                    <a:pt x="287" y="20"/>
                  </a:lnTo>
                  <a:lnTo>
                    <a:pt x="284" y="23"/>
                  </a:lnTo>
                  <a:lnTo>
                    <a:pt x="284" y="24"/>
                  </a:lnTo>
                  <a:lnTo>
                    <a:pt x="283" y="24"/>
                  </a:lnTo>
                  <a:lnTo>
                    <a:pt x="283" y="27"/>
                  </a:lnTo>
                  <a:lnTo>
                    <a:pt x="278" y="29"/>
                  </a:lnTo>
                  <a:lnTo>
                    <a:pt x="276" y="32"/>
                  </a:lnTo>
                  <a:lnTo>
                    <a:pt x="276" y="37"/>
                  </a:lnTo>
                  <a:lnTo>
                    <a:pt x="273" y="40"/>
                  </a:lnTo>
                  <a:lnTo>
                    <a:pt x="273" y="43"/>
                  </a:lnTo>
                  <a:lnTo>
                    <a:pt x="274" y="47"/>
                  </a:lnTo>
                  <a:lnTo>
                    <a:pt x="278" y="50"/>
                  </a:lnTo>
                  <a:lnTo>
                    <a:pt x="286" y="58"/>
                  </a:lnTo>
                  <a:lnTo>
                    <a:pt x="296" y="59"/>
                  </a:lnTo>
                  <a:lnTo>
                    <a:pt x="296" y="63"/>
                  </a:lnTo>
                  <a:lnTo>
                    <a:pt x="299" y="63"/>
                  </a:lnTo>
                  <a:lnTo>
                    <a:pt x="302" y="69"/>
                  </a:lnTo>
                  <a:lnTo>
                    <a:pt x="306" y="71"/>
                  </a:lnTo>
                  <a:lnTo>
                    <a:pt x="309" y="75"/>
                  </a:lnTo>
                  <a:lnTo>
                    <a:pt x="315" y="78"/>
                  </a:lnTo>
                  <a:lnTo>
                    <a:pt x="318" y="78"/>
                  </a:lnTo>
                  <a:lnTo>
                    <a:pt x="326" y="78"/>
                  </a:lnTo>
                  <a:lnTo>
                    <a:pt x="331" y="81"/>
                  </a:lnTo>
                  <a:lnTo>
                    <a:pt x="333" y="86"/>
                  </a:lnTo>
                  <a:lnTo>
                    <a:pt x="335" y="92"/>
                  </a:lnTo>
                  <a:lnTo>
                    <a:pt x="338" y="98"/>
                  </a:lnTo>
                  <a:lnTo>
                    <a:pt x="342" y="105"/>
                  </a:lnTo>
                  <a:lnTo>
                    <a:pt x="344" y="107"/>
                  </a:lnTo>
                  <a:lnTo>
                    <a:pt x="345" y="112"/>
                  </a:lnTo>
                  <a:lnTo>
                    <a:pt x="346" y="117"/>
                  </a:lnTo>
                  <a:lnTo>
                    <a:pt x="346" y="123"/>
                  </a:lnTo>
                  <a:lnTo>
                    <a:pt x="357" y="131"/>
                  </a:lnTo>
                  <a:lnTo>
                    <a:pt x="364" y="143"/>
                  </a:lnTo>
                  <a:lnTo>
                    <a:pt x="364" y="146"/>
                  </a:lnTo>
                  <a:lnTo>
                    <a:pt x="367" y="151"/>
                  </a:lnTo>
                  <a:lnTo>
                    <a:pt x="367" y="153"/>
                  </a:lnTo>
                  <a:lnTo>
                    <a:pt x="374" y="157"/>
                  </a:lnTo>
                  <a:lnTo>
                    <a:pt x="381" y="164"/>
                  </a:lnTo>
                  <a:lnTo>
                    <a:pt x="385" y="167"/>
                  </a:lnTo>
                  <a:lnTo>
                    <a:pt x="388" y="169"/>
                  </a:lnTo>
                  <a:lnTo>
                    <a:pt x="391" y="172"/>
                  </a:lnTo>
                  <a:lnTo>
                    <a:pt x="394" y="172"/>
                  </a:lnTo>
                  <a:lnTo>
                    <a:pt x="398" y="176"/>
                  </a:lnTo>
                  <a:lnTo>
                    <a:pt x="400" y="179"/>
                  </a:lnTo>
                  <a:lnTo>
                    <a:pt x="404" y="182"/>
                  </a:lnTo>
                  <a:lnTo>
                    <a:pt x="407" y="192"/>
                  </a:lnTo>
                  <a:lnTo>
                    <a:pt x="410" y="193"/>
                  </a:lnTo>
                  <a:lnTo>
                    <a:pt x="413" y="202"/>
                  </a:lnTo>
                  <a:lnTo>
                    <a:pt x="416" y="203"/>
                  </a:lnTo>
                  <a:lnTo>
                    <a:pt x="419" y="206"/>
                  </a:lnTo>
                  <a:lnTo>
                    <a:pt x="422" y="206"/>
                  </a:lnTo>
                  <a:lnTo>
                    <a:pt x="429" y="209"/>
                  </a:lnTo>
                  <a:lnTo>
                    <a:pt x="432" y="214"/>
                  </a:lnTo>
                  <a:lnTo>
                    <a:pt x="433" y="215"/>
                  </a:lnTo>
                  <a:lnTo>
                    <a:pt x="436" y="216"/>
                  </a:lnTo>
                  <a:lnTo>
                    <a:pt x="439" y="221"/>
                  </a:lnTo>
                  <a:lnTo>
                    <a:pt x="443" y="224"/>
                  </a:lnTo>
                  <a:lnTo>
                    <a:pt x="446" y="227"/>
                  </a:lnTo>
                  <a:lnTo>
                    <a:pt x="445" y="229"/>
                  </a:lnTo>
                  <a:lnTo>
                    <a:pt x="446" y="232"/>
                  </a:lnTo>
                  <a:lnTo>
                    <a:pt x="443" y="234"/>
                  </a:lnTo>
                  <a:lnTo>
                    <a:pt x="445" y="238"/>
                  </a:lnTo>
                  <a:lnTo>
                    <a:pt x="443" y="238"/>
                  </a:lnTo>
                  <a:lnTo>
                    <a:pt x="443" y="241"/>
                  </a:lnTo>
                  <a:lnTo>
                    <a:pt x="448" y="242"/>
                  </a:lnTo>
                  <a:lnTo>
                    <a:pt x="448" y="244"/>
                  </a:lnTo>
                  <a:lnTo>
                    <a:pt x="449" y="244"/>
                  </a:lnTo>
                  <a:lnTo>
                    <a:pt x="450" y="248"/>
                  </a:lnTo>
                  <a:lnTo>
                    <a:pt x="452" y="247"/>
                  </a:lnTo>
                  <a:lnTo>
                    <a:pt x="456" y="248"/>
                  </a:lnTo>
                  <a:lnTo>
                    <a:pt x="453" y="250"/>
                  </a:lnTo>
                  <a:lnTo>
                    <a:pt x="458" y="254"/>
                  </a:lnTo>
                  <a:lnTo>
                    <a:pt x="456" y="253"/>
                  </a:lnTo>
                  <a:lnTo>
                    <a:pt x="456" y="254"/>
                  </a:lnTo>
                  <a:lnTo>
                    <a:pt x="453" y="257"/>
                  </a:lnTo>
                  <a:lnTo>
                    <a:pt x="459" y="260"/>
                  </a:lnTo>
                  <a:lnTo>
                    <a:pt x="461" y="263"/>
                  </a:lnTo>
                  <a:lnTo>
                    <a:pt x="463" y="261"/>
                  </a:lnTo>
                  <a:lnTo>
                    <a:pt x="463" y="261"/>
                  </a:lnTo>
                  <a:lnTo>
                    <a:pt x="465" y="264"/>
                  </a:lnTo>
                  <a:lnTo>
                    <a:pt x="465" y="268"/>
                  </a:lnTo>
                  <a:lnTo>
                    <a:pt x="468" y="271"/>
                  </a:lnTo>
                  <a:lnTo>
                    <a:pt x="472" y="274"/>
                  </a:lnTo>
                  <a:lnTo>
                    <a:pt x="484" y="280"/>
                  </a:lnTo>
                  <a:lnTo>
                    <a:pt x="485" y="281"/>
                  </a:lnTo>
                  <a:lnTo>
                    <a:pt x="489" y="283"/>
                  </a:lnTo>
                  <a:lnTo>
                    <a:pt x="491" y="286"/>
                  </a:lnTo>
                  <a:lnTo>
                    <a:pt x="494" y="286"/>
                  </a:lnTo>
                  <a:lnTo>
                    <a:pt x="495" y="290"/>
                  </a:lnTo>
                  <a:lnTo>
                    <a:pt x="498" y="292"/>
                  </a:lnTo>
                  <a:lnTo>
                    <a:pt x="497" y="299"/>
                  </a:lnTo>
                  <a:lnTo>
                    <a:pt x="495" y="299"/>
                  </a:lnTo>
                  <a:lnTo>
                    <a:pt x="495" y="300"/>
                  </a:lnTo>
                  <a:lnTo>
                    <a:pt x="500" y="307"/>
                  </a:lnTo>
                  <a:lnTo>
                    <a:pt x="501" y="307"/>
                  </a:lnTo>
                  <a:lnTo>
                    <a:pt x="498" y="310"/>
                  </a:lnTo>
                  <a:lnTo>
                    <a:pt x="502" y="310"/>
                  </a:lnTo>
                  <a:lnTo>
                    <a:pt x="502" y="315"/>
                  </a:lnTo>
                  <a:lnTo>
                    <a:pt x="505" y="315"/>
                  </a:lnTo>
                  <a:lnTo>
                    <a:pt x="505" y="316"/>
                  </a:lnTo>
                  <a:lnTo>
                    <a:pt x="505" y="318"/>
                  </a:lnTo>
                  <a:lnTo>
                    <a:pt x="507" y="320"/>
                  </a:lnTo>
                  <a:lnTo>
                    <a:pt x="505" y="323"/>
                  </a:lnTo>
                  <a:lnTo>
                    <a:pt x="507" y="328"/>
                  </a:lnTo>
                  <a:lnTo>
                    <a:pt x="505" y="329"/>
                  </a:lnTo>
                  <a:lnTo>
                    <a:pt x="508" y="329"/>
                  </a:lnTo>
                  <a:lnTo>
                    <a:pt x="507" y="335"/>
                  </a:lnTo>
                  <a:lnTo>
                    <a:pt x="508" y="338"/>
                  </a:lnTo>
                  <a:lnTo>
                    <a:pt x="508" y="342"/>
                  </a:lnTo>
                  <a:lnTo>
                    <a:pt x="507" y="346"/>
                  </a:lnTo>
                  <a:lnTo>
                    <a:pt x="511" y="351"/>
                  </a:lnTo>
                  <a:lnTo>
                    <a:pt x="513" y="352"/>
                  </a:lnTo>
                  <a:lnTo>
                    <a:pt x="513" y="352"/>
                  </a:lnTo>
                  <a:lnTo>
                    <a:pt x="514" y="352"/>
                  </a:lnTo>
                  <a:lnTo>
                    <a:pt x="515" y="354"/>
                  </a:lnTo>
                  <a:lnTo>
                    <a:pt x="521" y="355"/>
                  </a:lnTo>
                  <a:lnTo>
                    <a:pt x="524" y="357"/>
                  </a:lnTo>
                  <a:lnTo>
                    <a:pt x="524" y="359"/>
                  </a:lnTo>
                  <a:lnTo>
                    <a:pt x="528" y="361"/>
                  </a:lnTo>
                  <a:lnTo>
                    <a:pt x="534" y="370"/>
                  </a:lnTo>
                  <a:lnTo>
                    <a:pt x="533" y="375"/>
                  </a:lnTo>
                  <a:lnTo>
                    <a:pt x="536" y="381"/>
                  </a:lnTo>
                  <a:lnTo>
                    <a:pt x="536" y="383"/>
                  </a:lnTo>
                  <a:lnTo>
                    <a:pt x="539" y="387"/>
                  </a:lnTo>
                  <a:lnTo>
                    <a:pt x="540" y="385"/>
                  </a:lnTo>
                  <a:lnTo>
                    <a:pt x="541" y="388"/>
                  </a:lnTo>
                  <a:lnTo>
                    <a:pt x="543" y="397"/>
                  </a:lnTo>
                  <a:lnTo>
                    <a:pt x="540" y="398"/>
                  </a:lnTo>
                  <a:lnTo>
                    <a:pt x="540" y="404"/>
                  </a:lnTo>
                  <a:lnTo>
                    <a:pt x="543" y="409"/>
                  </a:lnTo>
                  <a:lnTo>
                    <a:pt x="543" y="419"/>
                  </a:lnTo>
                  <a:lnTo>
                    <a:pt x="544" y="422"/>
                  </a:lnTo>
                  <a:lnTo>
                    <a:pt x="570" y="435"/>
                  </a:lnTo>
                  <a:lnTo>
                    <a:pt x="560" y="443"/>
                  </a:lnTo>
                  <a:lnTo>
                    <a:pt x="560" y="452"/>
                  </a:lnTo>
                  <a:lnTo>
                    <a:pt x="540" y="455"/>
                  </a:lnTo>
                  <a:lnTo>
                    <a:pt x="536" y="449"/>
                  </a:lnTo>
                  <a:lnTo>
                    <a:pt x="533" y="450"/>
                  </a:lnTo>
                  <a:lnTo>
                    <a:pt x="533" y="448"/>
                  </a:lnTo>
                  <a:lnTo>
                    <a:pt x="533" y="446"/>
                  </a:lnTo>
                  <a:lnTo>
                    <a:pt x="528" y="449"/>
                  </a:lnTo>
                  <a:lnTo>
                    <a:pt x="523" y="443"/>
                  </a:lnTo>
                  <a:lnTo>
                    <a:pt x="527" y="450"/>
                  </a:lnTo>
                  <a:lnTo>
                    <a:pt x="533" y="448"/>
                  </a:lnTo>
                  <a:lnTo>
                    <a:pt x="531" y="450"/>
                  </a:lnTo>
                  <a:lnTo>
                    <a:pt x="536" y="450"/>
                  </a:lnTo>
                  <a:lnTo>
                    <a:pt x="540" y="456"/>
                  </a:lnTo>
                  <a:lnTo>
                    <a:pt x="553" y="461"/>
                  </a:lnTo>
                  <a:lnTo>
                    <a:pt x="550" y="468"/>
                  </a:lnTo>
                  <a:lnTo>
                    <a:pt x="540" y="475"/>
                  </a:lnTo>
                  <a:lnTo>
                    <a:pt x="536" y="465"/>
                  </a:lnTo>
                  <a:lnTo>
                    <a:pt x="533" y="466"/>
                  </a:lnTo>
                  <a:lnTo>
                    <a:pt x="536" y="474"/>
                  </a:lnTo>
                  <a:lnTo>
                    <a:pt x="523" y="465"/>
                  </a:lnTo>
                  <a:lnTo>
                    <a:pt x="541" y="487"/>
                  </a:lnTo>
                  <a:lnTo>
                    <a:pt x="534" y="492"/>
                  </a:lnTo>
                  <a:lnTo>
                    <a:pt x="528" y="487"/>
                  </a:lnTo>
                  <a:lnTo>
                    <a:pt x="528" y="500"/>
                  </a:lnTo>
                  <a:lnTo>
                    <a:pt x="534" y="507"/>
                  </a:lnTo>
                  <a:lnTo>
                    <a:pt x="531" y="511"/>
                  </a:lnTo>
                  <a:lnTo>
                    <a:pt x="520" y="530"/>
                  </a:lnTo>
                  <a:lnTo>
                    <a:pt x="513" y="529"/>
                  </a:lnTo>
                  <a:lnTo>
                    <a:pt x="508" y="534"/>
                  </a:lnTo>
                  <a:lnTo>
                    <a:pt x="510" y="540"/>
                  </a:lnTo>
                  <a:lnTo>
                    <a:pt x="510" y="536"/>
                  </a:lnTo>
                  <a:lnTo>
                    <a:pt x="521" y="539"/>
                  </a:lnTo>
                  <a:lnTo>
                    <a:pt x="520" y="543"/>
                  </a:lnTo>
                  <a:lnTo>
                    <a:pt x="511" y="557"/>
                  </a:lnTo>
                  <a:lnTo>
                    <a:pt x="494" y="559"/>
                  </a:lnTo>
                  <a:lnTo>
                    <a:pt x="494" y="566"/>
                  </a:lnTo>
                  <a:lnTo>
                    <a:pt x="500" y="572"/>
                  </a:lnTo>
                  <a:lnTo>
                    <a:pt x="492" y="568"/>
                  </a:lnTo>
                  <a:lnTo>
                    <a:pt x="498" y="581"/>
                  </a:lnTo>
                  <a:lnTo>
                    <a:pt x="494" y="583"/>
                  </a:lnTo>
                  <a:lnTo>
                    <a:pt x="498" y="586"/>
                  </a:lnTo>
                  <a:lnTo>
                    <a:pt x="494" y="596"/>
                  </a:lnTo>
                  <a:lnTo>
                    <a:pt x="497" y="612"/>
                  </a:lnTo>
                  <a:lnTo>
                    <a:pt x="494" y="617"/>
                  </a:lnTo>
                  <a:lnTo>
                    <a:pt x="492" y="620"/>
                  </a:lnTo>
                  <a:lnTo>
                    <a:pt x="485" y="617"/>
                  </a:lnTo>
                  <a:lnTo>
                    <a:pt x="484" y="618"/>
                  </a:lnTo>
                  <a:lnTo>
                    <a:pt x="481" y="615"/>
                  </a:lnTo>
                  <a:lnTo>
                    <a:pt x="479" y="617"/>
                  </a:lnTo>
                  <a:lnTo>
                    <a:pt x="471" y="614"/>
                  </a:lnTo>
                  <a:lnTo>
                    <a:pt x="468" y="611"/>
                  </a:lnTo>
                  <a:lnTo>
                    <a:pt x="465" y="611"/>
                  </a:lnTo>
                  <a:lnTo>
                    <a:pt x="463" y="612"/>
                  </a:lnTo>
                  <a:lnTo>
                    <a:pt x="461" y="608"/>
                  </a:lnTo>
                  <a:lnTo>
                    <a:pt x="452" y="607"/>
                  </a:lnTo>
                  <a:lnTo>
                    <a:pt x="449" y="602"/>
                  </a:lnTo>
                  <a:lnTo>
                    <a:pt x="448" y="604"/>
                  </a:lnTo>
                  <a:lnTo>
                    <a:pt x="443" y="602"/>
                  </a:lnTo>
                  <a:lnTo>
                    <a:pt x="442" y="604"/>
                  </a:lnTo>
                  <a:lnTo>
                    <a:pt x="440" y="607"/>
                  </a:lnTo>
                  <a:lnTo>
                    <a:pt x="439" y="609"/>
                  </a:lnTo>
                  <a:lnTo>
                    <a:pt x="435" y="608"/>
                  </a:lnTo>
                  <a:lnTo>
                    <a:pt x="435" y="611"/>
                  </a:lnTo>
                  <a:lnTo>
                    <a:pt x="432" y="612"/>
                  </a:lnTo>
                  <a:lnTo>
                    <a:pt x="430" y="627"/>
                  </a:lnTo>
                  <a:lnTo>
                    <a:pt x="435" y="634"/>
                  </a:lnTo>
                  <a:lnTo>
                    <a:pt x="436" y="638"/>
                  </a:lnTo>
                  <a:lnTo>
                    <a:pt x="433" y="651"/>
                  </a:lnTo>
                  <a:lnTo>
                    <a:pt x="432" y="657"/>
                  </a:lnTo>
                  <a:lnTo>
                    <a:pt x="430" y="657"/>
                  </a:lnTo>
                  <a:lnTo>
                    <a:pt x="432" y="666"/>
                  </a:lnTo>
                  <a:lnTo>
                    <a:pt x="430" y="667"/>
                  </a:lnTo>
                  <a:lnTo>
                    <a:pt x="416" y="667"/>
                  </a:lnTo>
                  <a:lnTo>
                    <a:pt x="414" y="667"/>
                  </a:lnTo>
                  <a:lnTo>
                    <a:pt x="411" y="659"/>
                  </a:lnTo>
                  <a:lnTo>
                    <a:pt x="411" y="650"/>
                  </a:lnTo>
                  <a:lnTo>
                    <a:pt x="410" y="648"/>
                  </a:lnTo>
                  <a:lnTo>
                    <a:pt x="407" y="644"/>
                  </a:lnTo>
                  <a:lnTo>
                    <a:pt x="410" y="638"/>
                  </a:lnTo>
                  <a:lnTo>
                    <a:pt x="387" y="637"/>
                  </a:lnTo>
                  <a:lnTo>
                    <a:pt x="380" y="637"/>
                  </a:lnTo>
                  <a:lnTo>
                    <a:pt x="365" y="635"/>
                  </a:lnTo>
                  <a:lnTo>
                    <a:pt x="352" y="635"/>
                  </a:lnTo>
                  <a:lnTo>
                    <a:pt x="299" y="631"/>
                  </a:lnTo>
                  <a:lnTo>
                    <a:pt x="278" y="630"/>
                  </a:lnTo>
                  <a:lnTo>
                    <a:pt x="277" y="630"/>
                  </a:lnTo>
                  <a:lnTo>
                    <a:pt x="241" y="627"/>
                  </a:lnTo>
                  <a:lnTo>
                    <a:pt x="225" y="625"/>
                  </a:lnTo>
                  <a:lnTo>
                    <a:pt x="193" y="624"/>
                  </a:lnTo>
                  <a:lnTo>
                    <a:pt x="185" y="624"/>
                  </a:lnTo>
                  <a:lnTo>
                    <a:pt x="160" y="621"/>
                  </a:lnTo>
                  <a:lnTo>
                    <a:pt x="148" y="621"/>
                  </a:lnTo>
                  <a:lnTo>
                    <a:pt x="89" y="618"/>
                  </a:lnTo>
                  <a:lnTo>
                    <a:pt x="89" y="618"/>
                  </a:lnTo>
                  <a:lnTo>
                    <a:pt x="86" y="614"/>
                  </a:lnTo>
                  <a:lnTo>
                    <a:pt x="83" y="612"/>
                  </a:lnTo>
                  <a:lnTo>
                    <a:pt x="82" y="609"/>
                  </a:lnTo>
                  <a:lnTo>
                    <a:pt x="81" y="607"/>
                  </a:lnTo>
                  <a:lnTo>
                    <a:pt x="82" y="599"/>
                  </a:lnTo>
                  <a:lnTo>
                    <a:pt x="81" y="592"/>
                  </a:lnTo>
                  <a:lnTo>
                    <a:pt x="76" y="588"/>
                  </a:lnTo>
                  <a:lnTo>
                    <a:pt x="76" y="583"/>
                  </a:lnTo>
                  <a:lnTo>
                    <a:pt x="73" y="581"/>
                  </a:lnTo>
                  <a:lnTo>
                    <a:pt x="73" y="578"/>
                  </a:lnTo>
                  <a:lnTo>
                    <a:pt x="70" y="566"/>
                  </a:lnTo>
                  <a:lnTo>
                    <a:pt x="69" y="560"/>
                  </a:lnTo>
                  <a:lnTo>
                    <a:pt x="65" y="555"/>
                  </a:lnTo>
                  <a:lnTo>
                    <a:pt x="62" y="553"/>
                  </a:lnTo>
                  <a:lnTo>
                    <a:pt x="60" y="550"/>
                  </a:lnTo>
                  <a:lnTo>
                    <a:pt x="62" y="546"/>
                  </a:lnTo>
                  <a:lnTo>
                    <a:pt x="60" y="540"/>
                  </a:lnTo>
                  <a:lnTo>
                    <a:pt x="63" y="536"/>
                  </a:lnTo>
                  <a:lnTo>
                    <a:pt x="63" y="531"/>
                  </a:lnTo>
                  <a:lnTo>
                    <a:pt x="62" y="526"/>
                  </a:lnTo>
                  <a:lnTo>
                    <a:pt x="66" y="516"/>
                  </a:lnTo>
                  <a:lnTo>
                    <a:pt x="65" y="511"/>
                  </a:lnTo>
                  <a:lnTo>
                    <a:pt x="68" y="504"/>
                  </a:lnTo>
                  <a:lnTo>
                    <a:pt x="68" y="500"/>
                  </a:lnTo>
                  <a:lnTo>
                    <a:pt x="66" y="489"/>
                  </a:lnTo>
                  <a:lnTo>
                    <a:pt x="59" y="481"/>
                  </a:lnTo>
                  <a:lnTo>
                    <a:pt x="59" y="478"/>
                  </a:lnTo>
                  <a:lnTo>
                    <a:pt x="59" y="474"/>
                  </a:lnTo>
                  <a:lnTo>
                    <a:pt x="57" y="468"/>
                  </a:lnTo>
                  <a:close/>
                  <a:moveTo>
                    <a:pt x="498" y="592"/>
                  </a:moveTo>
                  <a:lnTo>
                    <a:pt x="507" y="582"/>
                  </a:lnTo>
                  <a:lnTo>
                    <a:pt x="508" y="586"/>
                  </a:lnTo>
                  <a:lnTo>
                    <a:pt x="502" y="618"/>
                  </a:lnTo>
                  <a:lnTo>
                    <a:pt x="500" y="615"/>
                  </a:lnTo>
                  <a:lnTo>
                    <a:pt x="501" y="598"/>
                  </a:lnTo>
                  <a:lnTo>
                    <a:pt x="497" y="595"/>
                  </a:lnTo>
                  <a:lnTo>
                    <a:pt x="498" y="592"/>
                  </a:lnTo>
                  <a:close/>
                </a:path>
              </a:pathLst>
            </a:custGeom>
            <a:solidFill>
              <a:srgbClr val="FFFFFF"/>
            </a:solidFill>
            <a:ln w="16510">
              <a:solidFill>
                <a:srgbClr val="FF66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Rectangle 116">
              <a:extLst>
                <a:ext uri="{FF2B5EF4-FFF2-40B4-BE49-F238E27FC236}">
                  <a16:creationId xmlns:a16="http://schemas.microsoft.com/office/drawing/2014/main" id="{C38290C4-6E5E-4684-8F26-AAF4FCA4CDD0}"/>
                </a:ext>
              </a:extLst>
            </p:cNvPr>
            <p:cNvSpPr>
              <a:spLocks noChangeArrowheads="1"/>
            </p:cNvSpPr>
            <p:nvPr/>
          </p:nvSpPr>
          <p:spPr bwMode="auto">
            <a:xfrm>
              <a:off x="4407535" y="3003550"/>
              <a:ext cx="7683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GA</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8" name="Freeform 113">
              <a:extLst>
                <a:ext uri="{FF2B5EF4-FFF2-40B4-BE49-F238E27FC236}">
                  <a16:creationId xmlns:a16="http://schemas.microsoft.com/office/drawing/2014/main" id="{E7CA2648-785C-4AB1-B34A-5C4A981CE5B9}"/>
                </a:ext>
              </a:extLst>
            </p:cNvPr>
            <p:cNvSpPr>
              <a:spLocks noEditPoints="1"/>
            </p:cNvSpPr>
            <p:nvPr/>
          </p:nvSpPr>
          <p:spPr bwMode="auto">
            <a:xfrm>
              <a:off x="4433570" y="2801620"/>
              <a:ext cx="367030" cy="290195"/>
            </a:xfrm>
            <a:custGeom>
              <a:avLst/>
              <a:gdLst>
                <a:gd name="T0" fmla="*/ 188 w 578"/>
                <a:gd name="T1" fmla="*/ 294 h 457"/>
                <a:gd name="T2" fmla="*/ 183 w 578"/>
                <a:gd name="T3" fmla="*/ 284 h 457"/>
                <a:gd name="T4" fmla="*/ 179 w 578"/>
                <a:gd name="T5" fmla="*/ 278 h 457"/>
                <a:gd name="T6" fmla="*/ 175 w 578"/>
                <a:gd name="T7" fmla="*/ 273 h 457"/>
                <a:gd name="T8" fmla="*/ 170 w 578"/>
                <a:gd name="T9" fmla="*/ 265 h 457"/>
                <a:gd name="T10" fmla="*/ 170 w 578"/>
                <a:gd name="T11" fmla="*/ 255 h 457"/>
                <a:gd name="T12" fmla="*/ 159 w 578"/>
                <a:gd name="T13" fmla="*/ 245 h 457"/>
                <a:gd name="T14" fmla="*/ 143 w 578"/>
                <a:gd name="T15" fmla="*/ 234 h 457"/>
                <a:gd name="T16" fmla="*/ 131 w 578"/>
                <a:gd name="T17" fmla="*/ 213 h 457"/>
                <a:gd name="T18" fmla="*/ 118 w 578"/>
                <a:gd name="T19" fmla="*/ 203 h 457"/>
                <a:gd name="T20" fmla="*/ 101 w 578"/>
                <a:gd name="T21" fmla="*/ 188 h 457"/>
                <a:gd name="T22" fmla="*/ 91 w 578"/>
                <a:gd name="T23" fmla="*/ 174 h 457"/>
                <a:gd name="T24" fmla="*/ 72 w 578"/>
                <a:gd name="T25" fmla="*/ 143 h 457"/>
                <a:gd name="T26" fmla="*/ 62 w 578"/>
                <a:gd name="T27" fmla="*/ 123 h 457"/>
                <a:gd name="T28" fmla="*/ 45 w 578"/>
                <a:gd name="T29" fmla="*/ 109 h 457"/>
                <a:gd name="T30" fmla="*/ 29 w 578"/>
                <a:gd name="T31" fmla="*/ 100 h 457"/>
                <a:gd name="T32" fmla="*/ 13 w 578"/>
                <a:gd name="T33" fmla="*/ 89 h 457"/>
                <a:gd name="T34" fmla="*/ 0 w 578"/>
                <a:gd name="T35" fmla="*/ 71 h 457"/>
                <a:gd name="T36" fmla="*/ 10 w 578"/>
                <a:gd name="T37" fmla="*/ 58 h 457"/>
                <a:gd name="T38" fmla="*/ 14 w 578"/>
                <a:gd name="T39" fmla="*/ 51 h 457"/>
                <a:gd name="T40" fmla="*/ 17 w 578"/>
                <a:gd name="T41" fmla="*/ 48 h 457"/>
                <a:gd name="T42" fmla="*/ 26 w 578"/>
                <a:gd name="T43" fmla="*/ 41 h 457"/>
                <a:gd name="T44" fmla="*/ 27 w 578"/>
                <a:gd name="T45" fmla="*/ 36 h 457"/>
                <a:gd name="T46" fmla="*/ 42 w 578"/>
                <a:gd name="T47" fmla="*/ 28 h 457"/>
                <a:gd name="T48" fmla="*/ 79 w 578"/>
                <a:gd name="T49" fmla="*/ 16 h 457"/>
                <a:gd name="T50" fmla="*/ 99 w 578"/>
                <a:gd name="T51" fmla="*/ 8 h 457"/>
                <a:gd name="T52" fmla="*/ 118 w 578"/>
                <a:gd name="T53" fmla="*/ 5 h 457"/>
                <a:gd name="T54" fmla="*/ 130 w 578"/>
                <a:gd name="T55" fmla="*/ 2 h 457"/>
                <a:gd name="T56" fmla="*/ 192 w 578"/>
                <a:gd name="T57" fmla="*/ 5 h 457"/>
                <a:gd name="T58" fmla="*/ 279 w 578"/>
                <a:gd name="T59" fmla="*/ 12 h 457"/>
                <a:gd name="T60" fmla="*/ 293 w 578"/>
                <a:gd name="T61" fmla="*/ 16 h 457"/>
                <a:gd name="T62" fmla="*/ 309 w 578"/>
                <a:gd name="T63" fmla="*/ 58 h 457"/>
                <a:gd name="T64" fmla="*/ 443 w 578"/>
                <a:gd name="T65" fmla="*/ 60 h 457"/>
                <a:gd name="T66" fmla="*/ 517 w 578"/>
                <a:gd name="T67" fmla="*/ 133 h 457"/>
                <a:gd name="T68" fmla="*/ 576 w 578"/>
                <a:gd name="T69" fmla="*/ 200 h 457"/>
                <a:gd name="T70" fmla="*/ 508 w 578"/>
                <a:gd name="T71" fmla="*/ 278 h 457"/>
                <a:gd name="T72" fmla="*/ 498 w 578"/>
                <a:gd name="T73" fmla="*/ 302 h 457"/>
                <a:gd name="T74" fmla="*/ 477 w 578"/>
                <a:gd name="T75" fmla="*/ 321 h 457"/>
                <a:gd name="T76" fmla="*/ 453 w 578"/>
                <a:gd name="T77" fmla="*/ 338 h 457"/>
                <a:gd name="T78" fmla="*/ 417 w 578"/>
                <a:gd name="T79" fmla="*/ 344 h 457"/>
                <a:gd name="T80" fmla="*/ 419 w 578"/>
                <a:gd name="T81" fmla="*/ 362 h 457"/>
                <a:gd name="T82" fmla="*/ 370 w 578"/>
                <a:gd name="T83" fmla="*/ 395 h 457"/>
                <a:gd name="T84" fmla="*/ 357 w 578"/>
                <a:gd name="T85" fmla="*/ 395 h 457"/>
                <a:gd name="T86" fmla="*/ 328 w 578"/>
                <a:gd name="T87" fmla="*/ 393 h 457"/>
                <a:gd name="T88" fmla="*/ 349 w 578"/>
                <a:gd name="T89" fmla="*/ 421 h 457"/>
                <a:gd name="T90" fmla="*/ 309 w 578"/>
                <a:gd name="T91" fmla="*/ 399 h 457"/>
                <a:gd name="T92" fmla="*/ 306 w 578"/>
                <a:gd name="T93" fmla="*/ 409 h 457"/>
                <a:gd name="T94" fmla="*/ 270 w 578"/>
                <a:gd name="T95" fmla="*/ 450 h 457"/>
                <a:gd name="T96" fmla="*/ 270 w 578"/>
                <a:gd name="T97" fmla="*/ 428 h 457"/>
                <a:gd name="T98" fmla="*/ 263 w 578"/>
                <a:gd name="T99" fmla="*/ 414 h 457"/>
                <a:gd name="T100" fmla="*/ 255 w 578"/>
                <a:gd name="T101" fmla="*/ 392 h 457"/>
                <a:gd name="T102" fmla="*/ 242 w 578"/>
                <a:gd name="T103" fmla="*/ 385 h 457"/>
                <a:gd name="T104" fmla="*/ 238 w 578"/>
                <a:gd name="T105" fmla="*/ 382 h 457"/>
                <a:gd name="T106" fmla="*/ 234 w 578"/>
                <a:gd name="T107" fmla="*/ 366 h 457"/>
                <a:gd name="T108" fmla="*/ 232 w 578"/>
                <a:gd name="T109" fmla="*/ 354 h 457"/>
                <a:gd name="T110" fmla="*/ 232 w 578"/>
                <a:gd name="T111" fmla="*/ 346 h 457"/>
                <a:gd name="T112" fmla="*/ 228 w 578"/>
                <a:gd name="T113" fmla="*/ 338 h 457"/>
                <a:gd name="T114" fmla="*/ 224 w 578"/>
                <a:gd name="T115" fmla="*/ 330 h 457"/>
                <a:gd name="T116" fmla="*/ 218 w 578"/>
                <a:gd name="T117" fmla="*/ 317 h 457"/>
                <a:gd name="T118" fmla="*/ 199 w 578"/>
                <a:gd name="T119" fmla="*/ 305 h 457"/>
                <a:gd name="T120" fmla="*/ 312 w 578"/>
                <a:gd name="T121" fmla="*/ 429 h 457"/>
                <a:gd name="T122" fmla="*/ 312 w 578"/>
                <a:gd name="T123" fmla="*/ 429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8" h="457">
                  <a:moveTo>
                    <a:pt x="192" y="295"/>
                  </a:moveTo>
                  <a:lnTo>
                    <a:pt x="190" y="292"/>
                  </a:lnTo>
                  <a:lnTo>
                    <a:pt x="190" y="292"/>
                  </a:lnTo>
                  <a:lnTo>
                    <a:pt x="188" y="294"/>
                  </a:lnTo>
                  <a:lnTo>
                    <a:pt x="186" y="291"/>
                  </a:lnTo>
                  <a:lnTo>
                    <a:pt x="180" y="288"/>
                  </a:lnTo>
                  <a:lnTo>
                    <a:pt x="183" y="285"/>
                  </a:lnTo>
                  <a:lnTo>
                    <a:pt x="183" y="284"/>
                  </a:lnTo>
                  <a:lnTo>
                    <a:pt x="185" y="285"/>
                  </a:lnTo>
                  <a:lnTo>
                    <a:pt x="180" y="281"/>
                  </a:lnTo>
                  <a:lnTo>
                    <a:pt x="183" y="279"/>
                  </a:lnTo>
                  <a:lnTo>
                    <a:pt x="179" y="278"/>
                  </a:lnTo>
                  <a:lnTo>
                    <a:pt x="177" y="279"/>
                  </a:lnTo>
                  <a:lnTo>
                    <a:pt x="176" y="275"/>
                  </a:lnTo>
                  <a:lnTo>
                    <a:pt x="175" y="275"/>
                  </a:lnTo>
                  <a:lnTo>
                    <a:pt x="175" y="273"/>
                  </a:lnTo>
                  <a:lnTo>
                    <a:pt x="170" y="272"/>
                  </a:lnTo>
                  <a:lnTo>
                    <a:pt x="170" y="269"/>
                  </a:lnTo>
                  <a:lnTo>
                    <a:pt x="172" y="269"/>
                  </a:lnTo>
                  <a:lnTo>
                    <a:pt x="170" y="265"/>
                  </a:lnTo>
                  <a:lnTo>
                    <a:pt x="173" y="263"/>
                  </a:lnTo>
                  <a:lnTo>
                    <a:pt x="172" y="260"/>
                  </a:lnTo>
                  <a:lnTo>
                    <a:pt x="173" y="258"/>
                  </a:lnTo>
                  <a:lnTo>
                    <a:pt x="170" y="255"/>
                  </a:lnTo>
                  <a:lnTo>
                    <a:pt x="166" y="252"/>
                  </a:lnTo>
                  <a:lnTo>
                    <a:pt x="163" y="247"/>
                  </a:lnTo>
                  <a:lnTo>
                    <a:pt x="160" y="246"/>
                  </a:lnTo>
                  <a:lnTo>
                    <a:pt x="159" y="245"/>
                  </a:lnTo>
                  <a:lnTo>
                    <a:pt x="156" y="240"/>
                  </a:lnTo>
                  <a:lnTo>
                    <a:pt x="149" y="237"/>
                  </a:lnTo>
                  <a:lnTo>
                    <a:pt x="146" y="237"/>
                  </a:lnTo>
                  <a:lnTo>
                    <a:pt x="143" y="234"/>
                  </a:lnTo>
                  <a:lnTo>
                    <a:pt x="140" y="233"/>
                  </a:lnTo>
                  <a:lnTo>
                    <a:pt x="137" y="224"/>
                  </a:lnTo>
                  <a:lnTo>
                    <a:pt x="134" y="223"/>
                  </a:lnTo>
                  <a:lnTo>
                    <a:pt x="131" y="213"/>
                  </a:lnTo>
                  <a:lnTo>
                    <a:pt x="127" y="210"/>
                  </a:lnTo>
                  <a:lnTo>
                    <a:pt x="125" y="207"/>
                  </a:lnTo>
                  <a:lnTo>
                    <a:pt x="121" y="203"/>
                  </a:lnTo>
                  <a:lnTo>
                    <a:pt x="118" y="203"/>
                  </a:lnTo>
                  <a:lnTo>
                    <a:pt x="115" y="200"/>
                  </a:lnTo>
                  <a:lnTo>
                    <a:pt x="112" y="198"/>
                  </a:lnTo>
                  <a:lnTo>
                    <a:pt x="108" y="195"/>
                  </a:lnTo>
                  <a:lnTo>
                    <a:pt x="101" y="188"/>
                  </a:lnTo>
                  <a:lnTo>
                    <a:pt x="94" y="184"/>
                  </a:lnTo>
                  <a:lnTo>
                    <a:pt x="94" y="182"/>
                  </a:lnTo>
                  <a:lnTo>
                    <a:pt x="91" y="177"/>
                  </a:lnTo>
                  <a:lnTo>
                    <a:pt x="91" y="174"/>
                  </a:lnTo>
                  <a:lnTo>
                    <a:pt x="84" y="162"/>
                  </a:lnTo>
                  <a:lnTo>
                    <a:pt x="73" y="154"/>
                  </a:lnTo>
                  <a:lnTo>
                    <a:pt x="73" y="148"/>
                  </a:lnTo>
                  <a:lnTo>
                    <a:pt x="72" y="143"/>
                  </a:lnTo>
                  <a:lnTo>
                    <a:pt x="71" y="138"/>
                  </a:lnTo>
                  <a:lnTo>
                    <a:pt x="69" y="136"/>
                  </a:lnTo>
                  <a:lnTo>
                    <a:pt x="65" y="129"/>
                  </a:lnTo>
                  <a:lnTo>
                    <a:pt x="62" y="123"/>
                  </a:lnTo>
                  <a:lnTo>
                    <a:pt x="60" y="117"/>
                  </a:lnTo>
                  <a:lnTo>
                    <a:pt x="58" y="112"/>
                  </a:lnTo>
                  <a:lnTo>
                    <a:pt x="53" y="109"/>
                  </a:lnTo>
                  <a:lnTo>
                    <a:pt x="45" y="109"/>
                  </a:lnTo>
                  <a:lnTo>
                    <a:pt x="42" y="109"/>
                  </a:lnTo>
                  <a:lnTo>
                    <a:pt x="36" y="106"/>
                  </a:lnTo>
                  <a:lnTo>
                    <a:pt x="33" y="102"/>
                  </a:lnTo>
                  <a:lnTo>
                    <a:pt x="29" y="100"/>
                  </a:lnTo>
                  <a:lnTo>
                    <a:pt x="26" y="94"/>
                  </a:lnTo>
                  <a:lnTo>
                    <a:pt x="23" y="94"/>
                  </a:lnTo>
                  <a:lnTo>
                    <a:pt x="23" y="90"/>
                  </a:lnTo>
                  <a:lnTo>
                    <a:pt x="13" y="89"/>
                  </a:lnTo>
                  <a:lnTo>
                    <a:pt x="5" y="81"/>
                  </a:lnTo>
                  <a:lnTo>
                    <a:pt x="1" y="78"/>
                  </a:lnTo>
                  <a:lnTo>
                    <a:pt x="0" y="74"/>
                  </a:lnTo>
                  <a:lnTo>
                    <a:pt x="0" y="71"/>
                  </a:lnTo>
                  <a:lnTo>
                    <a:pt x="3" y="68"/>
                  </a:lnTo>
                  <a:lnTo>
                    <a:pt x="3" y="63"/>
                  </a:lnTo>
                  <a:lnTo>
                    <a:pt x="5" y="60"/>
                  </a:lnTo>
                  <a:lnTo>
                    <a:pt x="10" y="58"/>
                  </a:lnTo>
                  <a:lnTo>
                    <a:pt x="10" y="55"/>
                  </a:lnTo>
                  <a:lnTo>
                    <a:pt x="11" y="55"/>
                  </a:lnTo>
                  <a:lnTo>
                    <a:pt x="11" y="54"/>
                  </a:lnTo>
                  <a:lnTo>
                    <a:pt x="14" y="51"/>
                  </a:lnTo>
                  <a:lnTo>
                    <a:pt x="13" y="49"/>
                  </a:lnTo>
                  <a:lnTo>
                    <a:pt x="14" y="49"/>
                  </a:lnTo>
                  <a:lnTo>
                    <a:pt x="16" y="48"/>
                  </a:lnTo>
                  <a:lnTo>
                    <a:pt x="17" y="48"/>
                  </a:lnTo>
                  <a:lnTo>
                    <a:pt x="20" y="44"/>
                  </a:lnTo>
                  <a:lnTo>
                    <a:pt x="23" y="44"/>
                  </a:lnTo>
                  <a:lnTo>
                    <a:pt x="23" y="41"/>
                  </a:lnTo>
                  <a:lnTo>
                    <a:pt x="26" y="41"/>
                  </a:lnTo>
                  <a:lnTo>
                    <a:pt x="27" y="39"/>
                  </a:lnTo>
                  <a:lnTo>
                    <a:pt x="29" y="41"/>
                  </a:lnTo>
                  <a:lnTo>
                    <a:pt x="27" y="38"/>
                  </a:lnTo>
                  <a:lnTo>
                    <a:pt x="27" y="36"/>
                  </a:lnTo>
                  <a:lnTo>
                    <a:pt x="29" y="38"/>
                  </a:lnTo>
                  <a:lnTo>
                    <a:pt x="30" y="34"/>
                  </a:lnTo>
                  <a:lnTo>
                    <a:pt x="29" y="31"/>
                  </a:lnTo>
                  <a:lnTo>
                    <a:pt x="42" y="28"/>
                  </a:lnTo>
                  <a:lnTo>
                    <a:pt x="56" y="23"/>
                  </a:lnTo>
                  <a:lnTo>
                    <a:pt x="69" y="19"/>
                  </a:lnTo>
                  <a:lnTo>
                    <a:pt x="79" y="18"/>
                  </a:lnTo>
                  <a:lnTo>
                    <a:pt x="79" y="16"/>
                  </a:lnTo>
                  <a:lnTo>
                    <a:pt x="81" y="13"/>
                  </a:lnTo>
                  <a:lnTo>
                    <a:pt x="84" y="13"/>
                  </a:lnTo>
                  <a:lnTo>
                    <a:pt x="94" y="9"/>
                  </a:lnTo>
                  <a:lnTo>
                    <a:pt x="99" y="8"/>
                  </a:lnTo>
                  <a:lnTo>
                    <a:pt x="107" y="6"/>
                  </a:lnTo>
                  <a:lnTo>
                    <a:pt x="110" y="6"/>
                  </a:lnTo>
                  <a:lnTo>
                    <a:pt x="115" y="0"/>
                  </a:lnTo>
                  <a:lnTo>
                    <a:pt x="118" y="5"/>
                  </a:lnTo>
                  <a:lnTo>
                    <a:pt x="120" y="5"/>
                  </a:lnTo>
                  <a:lnTo>
                    <a:pt x="121" y="3"/>
                  </a:lnTo>
                  <a:lnTo>
                    <a:pt x="124" y="3"/>
                  </a:lnTo>
                  <a:lnTo>
                    <a:pt x="130" y="2"/>
                  </a:lnTo>
                  <a:lnTo>
                    <a:pt x="138" y="3"/>
                  </a:lnTo>
                  <a:lnTo>
                    <a:pt x="167" y="3"/>
                  </a:lnTo>
                  <a:lnTo>
                    <a:pt x="179" y="5"/>
                  </a:lnTo>
                  <a:lnTo>
                    <a:pt x="192" y="5"/>
                  </a:lnTo>
                  <a:lnTo>
                    <a:pt x="241" y="8"/>
                  </a:lnTo>
                  <a:lnTo>
                    <a:pt x="245" y="8"/>
                  </a:lnTo>
                  <a:lnTo>
                    <a:pt x="279" y="9"/>
                  </a:lnTo>
                  <a:lnTo>
                    <a:pt x="279" y="12"/>
                  </a:lnTo>
                  <a:lnTo>
                    <a:pt x="281" y="16"/>
                  </a:lnTo>
                  <a:lnTo>
                    <a:pt x="276" y="22"/>
                  </a:lnTo>
                  <a:lnTo>
                    <a:pt x="280" y="26"/>
                  </a:lnTo>
                  <a:lnTo>
                    <a:pt x="293" y="16"/>
                  </a:lnTo>
                  <a:lnTo>
                    <a:pt x="297" y="22"/>
                  </a:lnTo>
                  <a:lnTo>
                    <a:pt x="303" y="31"/>
                  </a:lnTo>
                  <a:lnTo>
                    <a:pt x="310" y="39"/>
                  </a:lnTo>
                  <a:lnTo>
                    <a:pt x="309" y="58"/>
                  </a:lnTo>
                  <a:lnTo>
                    <a:pt x="338" y="58"/>
                  </a:lnTo>
                  <a:lnTo>
                    <a:pt x="367" y="58"/>
                  </a:lnTo>
                  <a:lnTo>
                    <a:pt x="414" y="60"/>
                  </a:lnTo>
                  <a:lnTo>
                    <a:pt x="443" y="60"/>
                  </a:lnTo>
                  <a:lnTo>
                    <a:pt x="446" y="61"/>
                  </a:lnTo>
                  <a:lnTo>
                    <a:pt x="471" y="86"/>
                  </a:lnTo>
                  <a:lnTo>
                    <a:pt x="472" y="87"/>
                  </a:lnTo>
                  <a:lnTo>
                    <a:pt x="517" y="133"/>
                  </a:lnTo>
                  <a:lnTo>
                    <a:pt x="568" y="185"/>
                  </a:lnTo>
                  <a:lnTo>
                    <a:pt x="578" y="195"/>
                  </a:lnTo>
                  <a:lnTo>
                    <a:pt x="572" y="198"/>
                  </a:lnTo>
                  <a:lnTo>
                    <a:pt x="576" y="200"/>
                  </a:lnTo>
                  <a:lnTo>
                    <a:pt x="544" y="220"/>
                  </a:lnTo>
                  <a:lnTo>
                    <a:pt x="527" y="240"/>
                  </a:lnTo>
                  <a:lnTo>
                    <a:pt x="511" y="260"/>
                  </a:lnTo>
                  <a:lnTo>
                    <a:pt x="508" y="278"/>
                  </a:lnTo>
                  <a:lnTo>
                    <a:pt x="507" y="273"/>
                  </a:lnTo>
                  <a:lnTo>
                    <a:pt x="494" y="281"/>
                  </a:lnTo>
                  <a:lnTo>
                    <a:pt x="503" y="297"/>
                  </a:lnTo>
                  <a:lnTo>
                    <a:pt x="498" y="302"/>
                  </a:lnTo>
                  <a:lnTo>
                    <a:pt x="484" y="301"/>
                  </a:lnTo>
                  <a:lnTo>
                    <a:pt x="491" y="304"/>
                  </a:lnTo>
                  <a:lnTo>
                    <a:pt x="491" y="308"/>
                  </a:lnTo>
                  <a:lnTo>
                    <a:pt x="477" y="321"/>
                  </a:lnTo>
                  <a:lnTo>
                    <a:pt x="456" y="321"/>
                  </a:lnTo>
                  <a:lnTo>
                    <a:pt x="452" y="325"/>
                  </a:lnTo>
                  <a:lnTo>
                    <a:pt x="455" y="334"/>
                  </a:lnTo>
                  <a:lnTo>
                    <a:pt x="453" y="338"/>
                  </a:lnTo>
                  <a:lnTo>
                    <a:pt x="436" y="353"/>
                  </a:lnTo>
                  <a:lnTo>
                    <a:pt x="417" y="353"/>
                  </a:lnTo>
                  <a:lnTo>
                    <a:pt x="430" y="334"/>
                  </a:lnTo>
                  <a:lnTo>
                    <a:pt x="417" y="344"/>
                  </a:lnTo>
                  <a:lnTo>
                    <a:pt x="414" y="336"/>
                  </a:lnTo>
                  <a:lnTo>
                    <a:pt x="410" y="337"/>
                  </a:lnTo>
                  <a:lnTo>
                    <a:pt x="412" y="350"/>
                  </a:lnTo>
                  <a:lnTo>
                    <a:pt x="419" y="362"/>
                  </a:lnTo>
                  <a:lnTo>
                    <a:pt x="417" y="370"/>
                  </a:lnTo>
                  <a:lnTo>
                    <a:pt x="406" y="380"/>
                  </a:lnTo>
                  <a:lnTo>
                    <a:pt x="380" y="386"/>
                  </a:lnTo>
                  <a:lnTo>
                    <a:pt x="370" y="395"/>
                  </a:lnTo>
                  <a:lnTo>
                    <a:pt x="364" y="393"/>
                  </a:lnTo>
                  <a:lnTo>
                    <a:pt x="358" y="373"/>
                  </a:lnTo>
                  <a:lnTo>
                    <a:pt x="355" y="372"/>
                  </a:lnTo>
                  <a:lnTo>
                    <a:pt x="357" y="395"/>
                  </a:lnTo>
                  <a:lnTo>
                    <a:pt x="346" y="393"/>
                  </a:lnTo>
                  <a:lnTo>
                    <a:pt x="339" y="388"/>
                  </a:lnTo>
                  <a:lnTo>
                    <a:pt x="341" y="393"/>
                  </a:lnTo>
                  <a:lnTo>
                    <a:pt x="328" y="393"/>
                  </a:lnTo>
                  <a:lnTo>
                    <a:pt x="328" y="396"/>
                  </a:lnTo>
                  <a:lnTo>
                    <a:pt x="346" y="405"/>
                  </a:lnTo>
                  <a:lnTo>
                    <a:pt x="352" y="414"/>
                  </a:lnTo>
                  <a:lnTo>
                    <a:pt x="349" y="421"/>
                  </a:lnTo>
                  <a:lnTo>
                    <a:pt x="329" y="428"/>
                  </a:lnTo>
                  <a:lnTo>
                    <a:pt x="323" y="427"/>
                  </a:lnTo>
                  <a:lnTo>
                    <a:pt x="316" y="415"/>
                  </a:lnTo>
                  <a:lnTo>
                    <a:pt x="309" y="399"/>
                  </a:lnTo>
                  <a:lnTo>
                    <a:pt x="310" y="395"/>
                  </a:lnTo>
                  <a:lnTo>
                    <a:pt x="305" y="393"/>
                  </a:lnTo>
                  <a:lnTo>
                    <a:pt x="300" y="390"/>
                  </a:lnTo>
                  <a:lnTo>
                    <a:pt x="306" y="409"/>
                  </a:lnTo>
                  <a:lnTo>
                    <a:pt x="310" y="431"/>
                  </a:lnTo>
                  <a:lnTo>
                    <a:pt x="297" y="457"/>
                  </a:lnTo>
                  <a:lnTo>
                    <a:pt x="271" y="453"/>
                  </a:lnTo>
                  <a:lnTo>
                    <a:pt x="270" y="450"/>
                  </a:lnTo>
                  <a:lnTo>
                    <a:pt x="270" y="440"/>
                  </a:lnTo>
                  <a:lnTo>
                    <a:pt x="267" y="435"/>
                  </a:lnTo>
                  <a:lnTo>
                    <a:pt x="267" y="429"/>
                  </a:lnTo>
                  <a:lnTo>
                    <a:pt x="270" y="428"/>
                  </a:lnTo>
                  <a:lnTo>
                    <a:pt x="268" y="419"/>
                  </a:lnTo>
                  <a:lnTo>
                    <a:pt x="267" y="416"/>
                  </a:lnTo>
                  <a:lnTo>
                    <a:pt x="266" y="418"/>
                  </a:lnTo>
                  <a:lnTo>
                    <a:pt x="263" y="414"/>
                  </a:lnTo>
                  <a:lnTo>
                    <a:pt x="263" y="412"/>
                  </a:lnTo>
                  <a:lnTo>
                    <a:pt x="260" y="406"/>
                  </a:lnTo>
                  <a:lnTo>
                    <a:pt x="261" y="401"/>
                  </a:lnTo>
                  <a:lnTo>
                    <a:pt x="255" y="392"/>
                  </a:lnTo>
                  <a:lnTo>
                    <a:pt x="251" y="390"/>
                  </a:lnTo>
                  <a:lnTo>
                    <a:pt x="251" y="388"/>
                  </a:lnTo>
                  <a:lnTo>
                    <a:pt x="248" y="386"/>
                  </a:lnTo>
                  <a:lnTo>
                    <a:pt x="242" y="385"/>
                  </a:lnTo>
                  <a:lnTo>
                    <a:pt x="241" y="383"/>
                  </a:lnTo>
                  <a:lnTo>
                    <a:pt x="240" y="383"/>
                  </a:lnTo>
                  <a:lnTo>
                    <a:pt x="240" y="383"/>
                  </a:lnTo>
                  <a:lnTo>
                    <a:pt x="238" y="382"/>
                  </a:lnTo>
                  <a:lnTo>
                    <a:pt x="234" y="377"/>
                  </a:lnTo>
                  <a:lnTo>
                    <a:pt x="235" y="373"/>
                  </a:lnTo>
                  <a:lnTo>
                    <a:pt x="235" y="369"/>
                  </a:lnTo>
                  <a:lnTo>
                    <a:pt x="234" y="366"/>
                  </a:lnTo>
                  <a:lnTo>
                    <a:pt x="235" y="360"/>
                  </a:lnTo>
                  <a:lnTo>
                    <a:pt x="232" y="360"/>
                  </a:lnTo>
                  <a:lnTo>
                    <a:pt x="234" y="359"/>
                  </a:lnTo>
                  <a:lnTo>
                    <a:pt x="232" y="354"/>
                  </a:lnTo>
                  <a:lnTo>
                    <a:pt x="234" y="351"/>
                  </a:lnTo>
                  <a:lnTo>
                    <a:pt x="232" y="349"/>
                  </a:lnTo>
                  <a:lnTo>
                    <a:pt x="232" y="347"/>
                  </a:lnTo>
                  <a:lnTo>
                    <a:pt x="232" y="346"/>
                  </a:lnTo>
                  <a:lnTo>
                    <a:pt x="229" y="346"/>
                  </a:lnTo>
                  <a:lnTo>
                    <a:pt x="229" y="341"/>
                  </a:lnTo>
                  <a:lnTo>
                    <a:pt x="225" y="341"/>
                  </a:lnTo>
                  <a:lnTo>
                    <a:pt x="228" y="338"/>
                  </a:lnTo>
                  <a:lnTo>
                    <a:pt x="227" y="338"/>
                  </a:lnTo>
                  <a:lnTo>
                    <a:pt x="222" y="331"/>
                  </a:lnTo>
                  <a:lnTo>
                    <a:pt x="222" y="330"/>
                  </a:lnTo>
                  <a:lnTo>
                    <a:pt x="224" y="330"/>
                  </a:lnTo>
                  <a:lnTo>
                    <a:pt x="225" y="323"/>
                  </a:lnTo>
                  <a:lnTo>
                    <a:pt x="222" y="321"/>
                  </a:lnTo>
                  <a:lnTo>
                    <a:pt x="221" y="317"/>
                  </a:lnTo>
                  <a:lnTo>
                    <a:pt x="218" y="317"/>
                  </a:lnTo>
                  <a:lnTo>
                    <a:pt x="216" y="314"/>
                  </a:lnTo>
                  <a:lnTo>
                    <a:pt x="212" y="312"/>
                  </a:lnTo>
                  <a:lnTo>
                    <a:pt x="211" y="311"/>
                  </a:lnTo>
                  <a:lnTo>
                    <a:pt x="199" y="305"/>
                  </a:lnTo>
                  <a:lnTo>
                    <a:pt x="195" y="302"/>
                  </a:lnTo>
                  <a:lnTo>
                    <a:pt x="192" y="299"/>
                  </a:lnTo>
                  <a:lnTo>
                    <a:pt x="192" y="295"/>
                  </a:lnTo>
                  <a:close/>
                  <a:moveTo>
                    <a:pt x="312" y="429"/>
                  </a:moveTo>
                  <a:lnTo>
                    <a:pt x="318" y="428"/>
                  </a:lnTo>
                  <a:lnTo>
                    <a:pt x="325" y="435"/>
                  </a:lnTo>
                  <a:lnTo>
                    <a:pt x="306" y="453"/>
                  </a:lnTo>
                  <a:lnTo>
                    <a:pt x="312" y="429"/>
                  </a:lnTo>
                  <a:close/>
                </a:path>
              </a:pathLst>
            </a:custGeom>
            <a:solidFill>
              <a:srgbClr val="FFFFFF"/>
            </a:solidFill>
            <a:ln w="16510">
              <a:solidFill>
                <a:srgbClr val="FF66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Rectangle 118">
              <a:extLst>
                <a:ext uri="{FF2B5EF4-FFF2-40B4-BE49-F238E27FC236}">
                  <a16:creationId xmlns:a16="http://schemas.microsoft.com/office/drawing/2014/main" id="{3269B684-316D-45B9-AB86-E64EA44719CE}"/>
                </a:ext>
              </a:extLst>
            </p:cNvPr>
            <p:cNvSpPr>
              <a:spLocks noChangeArrowheads="1"/>
            </p:cNvSpPr>
            <p:nvPr/>
          </p:nvSpPr>
          <p:spPr bwMode="auto">
            <a:xfrm>
              <a:off x="4584700" y="2917190"/>
              <a:ext cx="7112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SC</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20" name="Freeform 115">
              <a:extLst>
                <a:ext uri="{FF2B5EF4-FFF2-40B4-BE49-F238E27FC236}">
                  <a16:creationId xmlns:a16="http://schemas.microsoft.com/office/drawing/2014/main" id="{C7EB6D38-3ED5-42B4-ABE7-C2DAA7CFA158}"/>
                </a:ext>
              </a:extLst>
            </p:cNvPr>
            <p:cNvSpPr>
              <a:spLocks/>
            </p:cNvSpPr>
            <p:nvPr/>
          </p:nvSpPr>
          <p:spPr bwMode="auto">
            <a:xfrm>
              <a:off x="4794885" y="3707765"/>
              <a:ext cx="355600" cy="187325"/>
            </a:xfrm>
            <a:custGeom>
              <a:avLst/>
              <a:gdLst>
                <a:gd name="T0" fmla="*/ 115 w 560"/>
                <a:gd name="T1" fmla="*/ 295 h 295"/>
                <a:gd name="T2" fmla="*/ 23 w 560"/>
                <a:gd name="T3" fmla="*/ 270 h 295"/>
                <a:gd name="T4" fmla="*/ 10 w 560"/>
                <a:gd name="T5" fmla="*/ 224 h 295"/>
                <a:gd name="T6" fmla="*/ 18 w 560"/>
                <a:gd name="T7" fmla="*/ 106 h 295"/>
                <a:gd name="T8" fmla="*/ 0 w 560"/>
                <a:gd name="T9" fmla="*/ 52 h 295"/>
                <a:gd name="T10" fmla="*/ 18 w 560"/>
                <a:gd name="T11" fmla="*/ 16 h 295"/>
                <a:gd name="T12" fmla="*/ 59 w 560"/>
                <a:gd name="T13" fmla="*/ 0 h 295"/>
                <a:gd name="T14" fmla="*/ 151 w 560"/>
                <a:gd name="T15" fmla="*/ 16 h 295"/>
                <a:gd name="T16" fmla="*/ 219 w 560"/>
                <a:gd name="T17" fmla="*/ 12 h 295"/>
                <a:gd name="T18" fmla="*/ 473 w 560"/>
                <a:gd name="T19" fmla="*/ 36 h 295"/>
                <a:gd name="T20" fmla="*/ 540 w 560"/>
                <a:gd name="T21" fmla="*/ 72 h 295"/>
                <a:gd name="T22" fmla="*/ 560 w 560"/>
                <a:gd name="T23" fmla="*/ 104 h 295"/>
                <a:gd name="T24" fmla="*/ 528 w 560"/>
                <a:gd name="T25" fmla="*/ 181 h 295"/>
                <a:gd name="T26" fmla="*/ 517 w 560"/>
                <a:gd name="T27" fmla="*/ 202 h 295"/>
                <a:gd name="T28" fmla="*/ 468 w 560"/>
                <a:gd name="T29" fmla="*/ 252 h 295"/>
                <a:gd name="T30" fmla="*/ 411 w 560"/>
                <a:gd name="T31" fmla="*/ 260 h 295"/>
                <a:gd name="T32" fmla="*/ 286 w 560"/>
                <a:gd name="T33" fmla="*/ 243 h 295"/>
                <a:gd name="T34" fmla="*/ 174 w 560"/>
                <a:gd name="T35" fmla="*/ 257 h 295"/>
                <a:gd name="T36" fmla="*/ 115 w 560"/>
                <a:gd name="T37" fmla="*/ 295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0" h="295">
                  <a:moveTo>
                    <a:pt x="115" y="295"/>
                  </a:moveTo>
                  <a:lnTo>
                    <a:pt x="23" y="270"/>
                  </a:lnTo>
                  <a:lnTo>
                    <a:pt x="10" y="224"/>
                  </a:lnTo>
                  <a:lnTo>
                    <a:pt x="18" y="106"/>
                  </a:lnTo>
                  <a:lnTo>
                    <a:pt x="0" y="52"/>
                  </a:lnTo>
                  <a:lnTo>
                    <a:pt x="18" y="16"/>
                  </a:lnTo>
                  <a:lnTo>
                    <a:pt x="59" y="0"/>
                  </a:lnTo>
                  <a:lnTo>
                    <a:pt x="151" y="16"/>
                  </a:lnTo>
                  <a:lnTo>
                    <a:pt x="219" y="12"/>
                  </a:lnTo>
                  <a:lnTo>
                    <a:pt x="473" y="36"/>
                  </a:lnTo>
                  <a:lnTo>
                    <a:pt x="540" y="72"/>
                  </a:lnTo>
                  <a:lnTo>
                    <a:pt x="560" y="104"/>
                  </a:lnTo>
                  <a:lnTo>
                    <a:pt x="528" y="181"/>
                  </a:lnTo>
                  <a:lnTo>
                    <a:pt x="517" y="202"/>
                  </a:lnTo>
                  <a:lnTo>
                    <a:pt x="468" y="252"/>
                  </a:lnTo>
                  <a:lnTo>
                    <a:pt x="411" y="260"/>
                  </a:lnTo>
                  <a:lnTo>
                    <a:pt x="286" y="243"/>
                  </a:lnTo>
                  <a:lnTo>
                    <a:pt x="174" y="257"/>
                  </a:lnTo>
                  <a:lnTo>
                    <a:pt x="115" y="295"/>
                  </a:lnTo>
                  <a:close/>
                </a:path>
              </a:pathLst>
            </a:custGeom>
            <a:solidFill>
              <a:srgbClr val="FFFFFF"/>
            </a:solidFill>
            <a:ln w="16510">
              <a:solidFill>
                <a:srgbClr val="FF66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Rectangle 120">
              <a:extLst>
                <a:ext uri="{FF2B5EF4-FFF2-40B4-BE49-F238E27FC236}">
                  <a16:creationId xmlns:a16="http://schemas.microsoft.com/office/drawing/2014/main" id="{19230158-0508-4387-8D97-8762A93AF620}"/>
                </a:ext>
              </a:extLst>
            </p:cNvPr>
            <p:cNvSpPr>
              <a:spLocks noChangeArrowheads="1"/>
            </p:cNvSpPr>
            <p:nvPr/>
          </p:nvSpPr>
          <p:spPr bwMode="auto">
            <a:xfrm>
              <a:off x="4918075" y="3744595"/>
              <a:ext cx="7112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PR</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22" name="Freeform 117">
              <a:extLst>
                <a:ext uri="{FF2B5EF4-FFF2-40B4-BE49-F238E27FC236}">
                  <a16:creationId xmlns:a16="http://schemas.microsoft.com/office/drawing/2014/main" id="{82D6EDD7-E871-49B9-9E3C-BC01A5ED33BF}"/>
                </a:ext>
              </a:extLst>
            </p:cNvPr>
            <p:cNvSpPr>
              <a:spLocks/>
            </p:cNvSpPr>
            <p:nvPr/>
          </p:nvSpPr>
          <p:spPr bwMode="auto">
            <a:xfrm>
              <a:off x="523875" y="1971675"/>
              <a:ext cx="457835" cy="687705"/>
            </a:xfrm>
            <a:custGeom>
              <a:avLst/>
              <a:gdLst>
                <a:gd name="T0" fmla="*/ 82 w 721"/>
                <a:gd name="T1" fmla="*/ 550 h 1083"/>
                <a:gd name="T2" fmla="*/ 13 w 721"/>
                <a:gd name="T3" fmla="*/ 490 h 1083"/>
                <a:gd name="T4" fmla="*/ 0 w 721"/>
                <a:gd name="T5" fmla="*/ 467 h 1083"/>
                <a:gd name="T6" fmla="*/ 0 w 721"/>
                <a:gd name="T7" fmla="*/ 452 h 1083"/>
                <a:gd name="T8" fmla="*/ 0 w 721"/>
                <a:gd name="T9" fmla="*/ 407 h 1083"/>
                <a:gd name="T10" fmla="*/ 0 w 721"/>
                <a:gd name="T11" fmla="*/ 133 h 1083"/>
                <a:gd name="T12" fmla="*/ 78 w 721"/>
                <a:gd name="T13" fmla="*/ 1 h 1083"/>
                <a:gd name="T14" fmla="*/ 220 w 721"/>
                <a:gd name="T15" fmla="*/ 0 h 1083"/>
                <a:gd name="T16" fmla="*/ 364 w 721"/>
                <a:gd name="T17" fmla="*/ 0 h 1083"/>
                <a:gd name="T18" fmla="*/ 603 w 721"/>
                <a:gd name="T19" fmla="*/ 0 h 1083"/>
                <a:gd name="T20" fmla="*/ 721 w 721"/>
                <a:gd name="T21" fmla="*/ 0 h 1083"/>
                <a:gd name="T22" fmla="*/ 721 w 721"/>
                <a:gd name="T23" fmla="*/ 302 h 1083"/>
                <a:gd name="T24" fmla="*/ 721 w 721"/>
                <a:gd name="T25" fmla="*/ 393 h 1083"/>
                <a:gd name="T26" fmla="*/ 721 w 721"/>
                <a:gd name="T27" fmla="*/ 543 h 1083"/>
                <a:gd name="T28" fmla="*/ 720 w 721"/>
                <a:gd name="T29" fmla="*/ 693 h 1083"/>
                <a:gd name="T30" fmla="*/ 721 w 721"/>
                <a:gd name="T31" fmla="*/ 809 h 1083"/>
                <a:gd name="T32" fmla="*/ 721 w 721"/>
                <a:gd name="T33" fmla="*/ 906 h 1083"/>
                <a:gd name="T34" fmla="*/ 711 w 721"/>
                <a:gd name="T35" fmla="*/ 929 h 1083"/>
                <a:gd name="T36" fmla="*/ 698 w 721"/>
                <a:gd name="T37" fmla="*/ 932 h 1083"/>
                <a:gd name="T38" fmla="*/ 689 w 721"/>
                <a:gd name="T39" fmla="*/ 922 h 1083"/>
                <a:gd name="T40" fmla="*/ 685 w 721"/>
                <a:gd name="T41" fmla="*/ 914 h 1083"/>
                <a:gd name="T42" fmla="*/ 672 w 721"/>
                <a:gd name="T43" fmla="*/ 917 h 1083"/>
                <a:gd name="T44" fmla="*/ 662 w 721"/>
                <a:gd name="T45" fmla="*/ 912 h 1083"/>
                <a:gd name="T46" fmla="*/ 650 w 721"/>
                <a:gd name="T47" fmla="*/ 914 h 1083"/>
                <a:gd name="T48" fmla="*/ 637 w 721"/>
                <a:gd name="T49" fmla="*/ 922 h 1083"/>
                <a:gd name="T50" fmla="*/ 639 w 721"/>
                <a:gd name="T51" fmla="*/ 929 h 1083"/>
                <a:gd name="T52" fmla="*/ 642 w 721"/>
                <a:gd name="T53" fmla="*/ 948 h 1083"/>
                <a:gd name="T54" fmla="*/ 646 w 721"/>
                <a:gd name="T55" fmla="*/ 955 h 1083"/>
                <a:gd name="T56" fmla="*/ 643 w 721"/>
                <a:gd name="T57" fmla="*/ 971 h 1083"/>
                <a:gd name="T58" fmla="*/ 646 w 721"/>
                <a:gd name="T59" fmla="*/ 981 h 1083"/>
                <a:gd name="T60" fmla="*/ 647 w 721"/>
                <a:gd name="T61" fmla="*/ 988 h 1083"/>
                <a:gd name="T62" fmla="*/ 647 w 721"/>
                <a:gd name="T63" fmla="*/ 997 h 1083"/>
                <a:gd name="T64" fmla="*/ 644 w 721"/>
                <a:gd name="T65" fmla="*/ 1007 h 1083"/>
                <a:gd name="T66" fmla="*/ 655 w 721"/>
                <a:gd name="T67" fmla="*/ 1030 h 1083"/>
                <a:gd name="T68" fmla="*/ 657 w 721"/>
                <a:gd name="T69" fmla="*/ 1052 h 1083"/>
                <a:gd name="T70" fmla="*/ 656 w 721"/>
                <a:gd name="T71" fmla="*/ 1063 h 1083"/>
                <a:gd name="T72" fmla="*/ 650 w 721"/>
                <a:gd name="T73" fmla="*/ 1065 h 1083"/>
                <a:gd name="T74" fmla="*/ 653 w 721"/>
                <a:gd name="T75" fmla="*/ 1072 h 1083"/>
                <a:gd name="T76" fmla="*/ 650 w 721"/>
                <a:gd name="T77" fmla="*/ 1083 h 1083"/>
                <a:gd name="T78" fmla="*/ 497 w 721"/>
                <a:gd name="T79" fmla="*/ 935 h 1083"/>
                <a:gd name="T80" fmla="*/ 262 w 721"/>
                <a:gd name="T81" fmla="*/ 715 h 1083"/>
                <a:gd name="T82" fmla="*/ 103 w 721"/>
                <a:gd name="T83" fmla="*/ 568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21" h="1083">
                  <a:moveTo>
                    <a:pt x="103" y="568"/>
                  </a:moveTo>
                  <a:lnTo>
                    <a:pt x="82" y="550"/>
                  </a:lnTo>
                  <a:lnTo>
                    <a:pt x="51" y="523"/>
                  </a:lnTo>
                  <a:lnTo>
                    <a:pt x="13" y="490"/>
                  </a:lnTo>
                  <a:lnTo>
                    <a:pt x="0" y="478"/>
                  </a:lnTo>
                  <a:lnTo>
                    <a:pt x="0" y="467"/>
                  </a:lnTo>
                  <a:lnTo>
                    <a:pt x="0" y="461"/>
                  </a:lnTo>
                  <a:lnTo>
                    <a:pt x="0" y="452"/>
                  </a:lnTo>
                  <a:lnTo>
                    <a:pt x="0" y="429"/>
                  </a:lnTo>
                  <a:lnTo>
                    <a:pt x="0" y="407"/>
                  </a:lnTo>
                  <a:lnTo>
                    <a:pt x="0" y="364"/>
                  </a:lnTo>
                  <a:lnTo>
                    <a:pt x="0" y="133"/>
                  </a:lnTo>
                  <a:lnTo>
                    <a:pt x="0" y="1"/>
                  </a:lnTo>
                  <a:lnTo>
                    <a:pt x="78" y="1"/>
                  </a:lnTo>
                  <a:lnTo>
                    <a:pt x="82" y="1"/>
                  </a:lnTo>
                  <a:lnTo>
                    <a:pt x="220" y="0"/>
                  </a:lnTo>
                  <a:lnTo>
                    <a:pt x="360" y="0"/>
                  </a:lnTo>
                  <a:lnTo>
                    <a:pt x="364" y="0"/>
                  </a:lnTo>
                  <a:lnTo>
                    <a:pt x="490" y="0"/>
                  </a:lnTo>
                  <a:lnTo>
                    <a:pt x="603" y="0"/>
                  </a:lnTo>
                  <a:lnTo>
                    <a:pt x="694" y="0"/>
                  </a:lnTo>
                  <a:lnTo>
                    <a:pt x="721" y="0"/>
                  </a:lnTo>
                  <a:lnTo>
                    <a:pt x="721" y="162"/>
                  </a:lnTo>
                  <a:lnTo>
                    <a:pt x="721" y="302"/>
                  </a:lnTo>
                  <a:lnTo>
                    <a:pt x="721" y="335"/>
                  </a:lnTo>
                  <a:lnTo>
                    <a:pt x="721" y="393"/>
                  </a:lnTo>
                  <a:lnTo>
                    <a:pt x="721" y="527"/>
                  </a:lnTo>
                  <a:lnTo>
                    <a:pt x="721" y="543"/>
                  </a:lnTo>
                  <a:lnTo>
                    <a:pt x="720" y="611"/>
                  </a:lnTo>
                  <a:lnTo>
                    <a:pt x="720" y="693"/>
                  </a:lnTo>
                  <a:lnTo>
                    <a:pt x="721" y="784"/>
                  </a:lnTo>
                  <a:lnTo>
                    <a:pt x="721" y="809"/>
                  </a:lnTo>
                  <a:lnTo>
                    <a:pt x="721" y="903"/>
                  </a:lnTo>
                  <a:lnTo>
                    <a:pt x="721" y="906"/>
                  </a:lnTo>
                  <a:lnTo>
                    <a:pt x="712" y="917"/>
                  </a:lnTo>
                  <a:lnTo>
                    <a:pt x="711" y="929"/>
                  </a:lnTo>
                  <a:lnTo>
                    <a:pt x="701" y="932"/>
                  </a:lnTo>
                  <a:lnTo>
                    <a:pt x="698" y="932"/>
                  </a:lnTo>
                  <a:lnTo>
                    <a:pt x="689" y="926"/>
                  </a:lnTo>
                  <a:lnTo>
                    <a:pt x="689" y="922"/>
                  </a:lnTo>
                  <a:lnTo>
                    <a:pt x="688" y="919"/>
                  </a:lnTo>
                  <a:lnTo>
                    <a:pt x="685" y="914"/>
                  </a:lnTo>
                  <a:lnTo>
                    <a:pt x="679" y="913"/>
                  </a:lnTo>
                  <a:lnTo>
                    <a:pt x="672" y="917"/>
                  </a:lnTo>
                  <a:lnTo>
                    <a:pt x="669" y="916"/>
                  </a:lnTo>
                  <a:lnTo>
                    <a:pt x="662" y="912"/>
                  </a:lnTo>
                  <a:lnTo>
                    <a:pt x="653" y="914"/>
                  </a:lnTo>
                  <a:lnTo>
                    <a:pt x="650" y="914"/>
                  </a:lnTo>
                  <a:lnTo>
                    <a:pt x="640" y="919"/>
                  </a:lnTo>
                  <a:lnTo>
                    <a:pt x="637" y="922"/>
                  </a:lnTo>
                  <a:lnTo>
                    <a:pt x="637" y="926"/>
                  </a:lnTo>
                  <a:lnTo>
                    <a:pt x="639" y="929"/>
                  </a:lnTo>
                  <a:lnTo>
                    <a:pt x="637" y="938"/>
                  </a:lnTo>
                  <a:lnTo>
                    <a:pt x="642" y="948"/>
                  </a:lnTo>
                  <a:lnTo>
                    <a:pt x="646" y="953"/>
                  </a:lnTo>
                  <a:lnTo>
                    <a:pt x="646" y="955"/>
                  </a:lnTo>
                  <a:lnTo>
                    <a:pt x="643" y="958"/>
                  </a:lnTo>
                  <a:lnTo>
                    <a:pt x="643" y="971"/>
                  </a:lnTo>
                  <a:lnTo>
                    <a:pt x="643" y="975"/>
                  </a:lnTo>
                  <a:lnTo>
                    <a:pt x="646" y="981"/>
                  </a:lnTo>
                  <a:lnTo>
                    <a:pt x="644" y="987"/>
                  </a:lnTo>
                  <a:lnTo>
                    <a:pt x="647" y="988"/>
                  </a:lnTo>
                  <a:lnTo>
                    <a:pt x="649" y="992"/>
                  </a:lnTo>
                  <a:lnTo>
                    <a:pt x="647" y="997"/>
                  </a:lnTo>
                  <a:lnTo>
                    <a:pt x="647" y="1003"/>
                  </a:lnTo>
                  <a:lnTo>
                    <a:pt x="644" y="1007"/>
                  </a:lnTo>
                  <a:lnTo>
                    <a:pt x="647" y="1017"/>
                  </a:lnTo>
                  <a:lnTo>
                    <a:pt x="655" y="1030"/>
                  </a:lnTo>
                  <a:lnTo>
                    <a:pt x="655" y="1039"/>
                  </a:lnTo>
                  <a:lnTo>
                    <a:pt x="657" y="1052"/>
                  </a:lnTo>
                  <a:lnTo>
                    <a:pt x="657" y="1057"/>
                  </a:lnTo>
                  <a:lnTo>
                    <a:pt x="656" y="1063"/>
                  </a:lnTo>
                  <a:lnTo>
                    <a:pt x="656" y="1065"/>
                  </a:lnTo>
                  <a:lnTo>
                    <a:pt x="650" y="1065"/>
                  </a:lnTo>
                  <a:lnTo>
                    <a:pt x="649" y="1066"/>
                  </a:lnTo>
                  <a:lnTo>
                    <a:pt x="653" y="1072"/>
                  </a:lnTo>
                  <a:lnTo>
                    <a:pt x="649" y="1078"/>
                  </a:lnTo>
                  <a:lnTo>
                    <a:pt x="650" y="1083"/>
                  </a:lnTo>
                  <a:lnTo>
                    <a:pt x="529" y="965"/>
                  </a:lnTo>
                  <a:lnTo>
                    <a:pt x="497" y="935"/>
                  </a:lnTo>
                  <a:lnTo>
                    <a:pt x="344" y="790"/>
                  </a:lnTo>
                  <a:lnTo>
                    <a:pt x="262" y="715"/>
                  </a:lnTo>
                  <a:lnTo>
                    <a:pt x="191" y="649"/>
                  </a:lnTo>
                  <a:lnTo>
                    <a:pt x="103" y="568"/>
                  </a:lnTo>
                  <a:close/>
                </a:path>
              </a:pathLst>
            </a:custGeom>
            <a:solidFill>
              <a:srgbClr val="FFFFFF"/>
            </a:solidFill>
            <a:ln w="16510">
              <a:solidFill>
                <a:srgbClr val="FF99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Rectangle 122">
              <a:extLst>
                <a:ext uri="{FF2B5EF4-FFF2-40B4-BE49-F238E27FC236}">
                  <a16:creationId xmlns:a16="http://schemas.microsoft.com/office/drawing/2014/main" id="{36E7F6E8-1D0D-4C8B-971F-46FE0CE0B682}"/>
                </a:ext>
              </a:extLst>
            </p:cNvPr>
            <p:cNvSpPr>
              <a:spLocks noChangeArrowheads="1"/>
            </p:cNvSpPr>
            <p:nvPr/>
          </p:nvSpPr>
          <p:spPr bwMode="auto">
            <a:xfrm>
              <a:off x="721360" y="2286000"/>
              <a:ext cx="7112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NV</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24" name="Freeform 119">
              <a:extLst>
                <a:ext uri="{FF2B5EF4-FFF2-40B4-BE49-F238E27FC236}">
                  <a16:creationId xmlns:a16="http://schemas.microsoft.com/office/drawing/2014/main" id="{48E1F17B-CC79-42F1-907F-5EFAB1BDA9CC}"/>
                </a:ext>
              </a:extLst>
            </p:cNvPr>
            <p:cNvSpPr>
              <a:spLocks/>
            </p:cNvSpPr>
            <p:nvPr/>
          </p:nvSpPr>
          <p:spPr bwMode="auto">
            <a:xfrm>
              <a:off x="922020" y="2469515"/>
              <a:ext cx="443865" cy="527050"/>
            </a:xfrm>
            <a:custGeom>
              <a:avLst/>
              <a:gdLst>
                <a:gd name="T0" fmla="*/ 25 w 699"/>
                <a:gd name="T1" fmla="*/ 588 h 830"/>
                <a:gd name="T2" fmla="*/ 19 w 699"/>
                <a:gd name="T3" fmla="*/ 587 h 830"/>
                <a:gd name="T4" fmla="*/ 17 w 699"/>
                <a:gd name="T5" fmla="*/ 568 h 830"/>
                <a:gd name="T6" fmla="*/ 17 w 699"/>
                <a:gd name="T7" fmla="*/ 554 h 830"/>
                <a:gd name="T8" fmla="*/ 12 w 699"/>
                <a:gd name="T9" fmla="*/ 532 h 830"/>
                <a:gd name="T10" fmla="*/ 23 w 699"/>
                <a:gd name="T11" fmla="*/ 523 h 830"/>
                <a:gd name="T12" fmla="*/ 35 w 699"/>
                <a:gd name="T13" fmla="*/ 510 h 830"/>
                <a:gd name="T14" fmla="*/ 35 w 699"/>
                <a:gd name="T15" fmla="*/ 496 h 830"/>
                <a:gd name="T16" fmla="*/ 38 w 699"/>
                <a:gd name="T17" fmla="*/ 484 h 830"/>
                <a:gd name="T18" fmla="*/ 38 w 699"/>
                <a:gd name="T19" fmla="*/ 470 h 830"/>
                <a:gd name="T20" fmla="*/ 35 w 699"/>
                <a:gd name="T21" fmla="*/ 454 h 830"/>
                <a:gd name="T22" fmla="*/ 48 w 699"/>
                <a:gd name="T23" fmla="*/ 435 h 830"/>
                <a:gd name="T24" fmla="*/ 64 w 699"/>
                <a:gd name="T25" fmla="*/ 422 h 830"/>
                <a:gd name="T26" fmla="*/ 84 w 699"/>
                <a:gd name="T27" fmla="*/ 406 h 830"/>
                <a:gd name="T28" fmla="*/ 77 w 699"/>
                <a:gd name="T29" fmla="*/ 393 h 830"/>
                <a:gd name="T30" fmla="*/ 62 w 699"/>
                <a:gd name="T31" fmla="*/ 383 h 830"/>
                <a:gd name="T32" fmla="*/ 52 w 699"/>
                <a:gd name="T33" fmla="*/ 377 h 830"/>
                <a:gd name="T34" fmla="*/ 46 w 699"/>
                <a:gd name="T35" fmla="*/ 359 h 830"/>
                <a:gd name="T36" fmla="*/ 39 w 699"/>
                <a:gd name="T37" fmla="*/ 337 h 830"/>
                <a:gd name="T38" fmla="*/ 30 w 699"/>
                <a:gd name="T39" fmla="*/ 324 h 830"/>
                <a:gd name="T40" fmla="*/ 23 w 699"/>
                <a:gd name="T41" fmla="*/ 308 h 830"/>
                <a:gd name="T42" fmla="*/ 22 w 699"/>
                <a:gd name="T43" fmla="*/ 294 h 830"/>
                <a:gd name="T44" fmla="*/ 23 w 699"/>
                <a:gd name="T45" fmla="*/ 281 h 830"/>
                <a:gd name="T46" fmla="*/ 30 w 699"/>
                <a:gd name="T47" fmla="*/ 273 h 830"/>
                <a:gd name="T48" fmla="*/ 28 w 699"/>
                <a:gd name="T49" fmla="*/ 246 h 830"/>
                <a:gd name="T50" fmla="*/ 20 w 699"/>
                <a:gd name="T51" fmla="*/ 219 h 830"/>
                <a:gd name="T52" fmla="*/ 20 w 699"/>
                <a:gd name="T53" fmla="*/ 204 h 830"/>
                <a:gd name="T54" fmla="*/ 16 w 699"/>
                <a:gd name="T55" fmla="*/ 191 h 830"/>
                <a:gd name="T56" fmla="*/ 19 w 699"/>
                <a:gd name="T57" fmla="*/ 171 h 830"/>
                <a:gd name="T58" fmla="*/ 10 w 699"/>
                <a:gd name="T59" fmla="*/ 154 h 830"/>
                <a:gd name="T60" fmla="*/ 10 w 699"/>
                <a:gd name="T61" fmla="*/ 138 h 830"/>
                <a:gd name="T62" fmla="*/ 26 w 699"/>
                <a:gd name="T63" fmla="*/ 130 h 830"/>
                <a:gd name="T64" fmla="*/ 45 w 699"/>
                <a:gd name="T65" fmla="*/ 133 h 830"/>
                <a:gd name="T66" fmla="*/ 61 w 699"/>
                <a:gd name="T67" fmla="*/ 135 h 830"/>
                <a:gd name="T68" fmla="*/ 71 w 699"/>
                <a:gd name="T69" fmla="*/ 148 h 830"/>
                <a:gd name="T70" fmla="*/ 85 w 699"/>
                <a:gd name="T71" fmla="*/ 133 h 830"/>
                <a:gd name="T72" fmla="*/ 94 w 699"/>
                <a:gd name="T73" fmla="*/ 25 h 830"/>
                <a:gd name="T74" fmla="*/ 276 w 699"/>
                <a:gd name="T75" fmla="*/ 0 h 830"/>
                <a:gd name="T76" fmla="*/ 494 w 699"/>
                <a:gd name="T77" fmla="*/ 0 h 830"/>
                <a:gd name="T78" fmla="*/ 584 w 699"/>
                <a:gd name="T79" fmla="*/ 2 h 830"/>
                <a:gd name="T80" fmla="*/ 699 w 699"/>
                <a:gd name="T81" fmla="*/ 307 h 830"/>
                <a:gd name="T82" fmla="*/ 698 w 699"/>
                <a:gd name="T83" fmla="*/ 562 h 830"/>
                <a:gd name="T84" fmla="*/ 699 w 699"/>
                <a:gd name="T85" fmla="*/ 828 h 830"/>
                <a:gd name="T86" fmla="*/ 418 w 699"/>
                <a:gd name="T87" fmla="*/ 817 h 830"/>
                <a:gd name="T88" fmla="*/ 2 w 699"/>
                <a:gd name="T89" fmla="*/ 648 h 830"/>
                <a:gd name="T90" fmla="*/ 15 w 699"/>
                <a:gd name="T91" fmla="*/ 629 h 830"/>
                <a:gd name="T92" fmla="*/ 29 w 699"/>
                <a:gd name="T93" fmla="*/ 630 h 830"/>
                <a:gd name="T94" fmla="*/ 30 w 699"/>
                <a:gd name="T95" fmla="*/ 626 h 830"/>
                <a:gd name="T96" fmla="*/ 35 w 699"/>
                <a:gd name="T97" fmla="*/ 625 h 830"/>
                <a:gd name="T98" fmla="*/ 43 w 699"/>
                <a:gd name="T99" fmla="*/ 614 h 830"/>
                <a:gd name="T100" fmla="*/ 36 w 699"/>
                <a:gd name="T101" fmla="*/ 588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99" h="830">
                  <a:moveTo>
                    <a:pt x="36" y="588"/>
                  </a:moveTo>
                  <a:lnTo>
                    <a:pt x="32" y="587"/>
                  </a:lnTo>
                  <a:lnTo>
                    <a:pt x="25" y="588"/>
                  </a:lnTo>
                  <a:lnTo>
                    <a:pt x="22" y="587"/>
                  </a:lnTo>
                  <a:lnTo>
                    <a:pt x="20" y="586"/>
                  </a:lnTo>
                  <a:lnTo>
                    <a:pt x="19" y="587"/>
                  </a:lnTo>
                  <a:lnTo>
                    <a:pt x="13" y="578"/>
                  </a:lnTo>
                  <a:lnTo>
                    <a:pt x="13" y="574"/>
                  </a:lnTo>
                  <a:lnTo>
                    <a:pt x="17" y="568"/>
                  </a:lnTo>
                  <a:lnTo>
                    <a:pt x="16" y="559"/>
                  </a:lnTo>
                  <a:lnTo>
                    <a:pt x="16" y="558"/>
                  </a:lnTo>
                  <a:lnTo>
                    <a:pt x="17" y="554"/>
                  </a:lnTo>
                  <a:lnTo>
                    <a:pt x="10" y="548"/>
                  </a:lnTo>
                  <a:lnTo>
                    <a:pt x="13" y="541"/>
                  </a:lnTo>
                  <a:lnTo>
                    <a:pt x="12" y="532"/>
                  </a:lnTo>
                  <a:lnTo>
                    <a:pt x="20" y="531"/>
                  </a:lnTo>
                  <a:lnTo>
                    <a:pt x="23" y="528"/>
                  </a:lnTo>
                  <a:lnTo>
                    <a:pt x="23" y="523"/>
                  </a:lnTo>
                  <a:lnTo>
                    <a:pt x="26" y="522"/>
                  </a:lnTo>
                  <a:lnTo>
                    <a:pt x="28" y="518"/>
                  </a:lnTo>
                  <a:lnTo>
                    <a:pt x="35" y="510"/>
                  </a:lnTo>
                  <a:lnTo>
                    <a:pt x="33" y="507"/>
                  </a:lnTo>
                  <a:lnTo>
                    <a:pt x="35" y="502"/>
                  </a:lnTo>
                  <a:lnTo>
                    <a:pt x="35" y="496"/>
                  </a:lnTo>
                  <a:lnTo>
                    <a:pt x="33" y="493"/>
                  </a:lnTo>
                  <a:lnTo>
                    <a:pt x="39" y="489"/>
                  </a:lnTo>
                  <a:lnTo>
                    <a:pt x="38" y="484"/>
                  </a:lnTo>
                  <a:lnTo>
                    <a:pt x="38" y="480"/>
                  </a:lnTo>
                  <a:lnTo>
                    <a:pt x="36" y="473"/>
                  </a:lnTo>
                  <a:lnTo>
                    <a:pt x="38" y="470"/>
                  </a:lnTo>
                  <a:lnTo>
                    <a:pt x="36" y="467"/>
                  </a:lnTo>
                  <a:lnTo>
                    <a:pt x="39" y="458"/>
                  </a:lnTo>
                  <a:lnTo>
                    <a:pt x="35" y="454"/>
                  </a:lnTo>
                  <a:lnTo>
                    <a:pt x="36" y="451"/>
                  </a:lnTo>
                  <a:lnTo>
                    <a:pt x="46" y="442"/>
                  </a:lnTo>
                  <a:lnTo>
                    <a:pt x="48" y="435"/>
                  </a:lnTo>
                  <a:lnTo>
                    <a:pt x="49" y="432"/>
                  </a:lnTo>
                  <a:lnTo>
                    <a:pt x="59" y="427"/>
                  </a:lnTo>
                  <a:lnTo>
                    <a:pt x="64" y="422"/>
                  </a:lnTo>
                  <a:lnTo>
                    <a:pt x="71" y="419"/>
                  </a:lnTo>
                  <a:lnTo>
                    <a:pt x="81" y="408"/>
                  </a:lnTo>
                  <a:lnTo>
                    <a:pt x="84" y="406"/>
                  </a:lnTo>
                  <a:lnTo>
                    <a:pt x="82" y="401"/>
                  </a:lnTo>
                  <a:lnTo>
                    <a:pt x="81" y="398"/>
                  </a:lnTo>
                  <a:lnTo>
                    <a:pt x="77" y="393"/>
                  </a:lnTo>
                  <a:lnTo>
                    <a:pt x="68" y="388"/>
                  </a:lnTo>
                  <a:lnTo>
                    <a:pt x="65" y="386"/>
                  </a:lnTo>
                  <a:lnTo>
                    <a:pt x="62" y="383"/>
                  </a:lnTo>
                  <a:lnTo>
                    <a:pt x="59" y="380"/>
                  </a:lnTo>
                  <a:lnTo>
                    <a:pt x="54" y="379"/>
                  </a:lnTo>
                  <a:lnTo>
                    <a:pt x="52" y="377"/>
                  </a:lnTo>
                  <a:lnTo>
                    <a:pt x="54" y="369"/>
                  </a:lnTo>
                  <a:lnTo>
                    <a:pt x="49" y="362"/>
                  </a:lnTo>
                  <a:lnTo>
                    <a:pt x="46" y="359"/>
                  </a:lnTo>
                  <a:lnTo>
                    <a:pt x="48" y="357"/>
                  </a:lnTo>
                  <a:lnTo>
                    <a:pt x="42" y="343"/>
                  </a:lnTo>
                  <a:lnTo>
                    <a:pt x="39" y="337"/>
                  </a:lnTo>
                  <a:lnTo>
                    <a:pt x="35" y="337"/>
                  </a:lnTo>
                  <a:lnTo>
                    <a:pt x="33" y="336"/>
                  </a:lnTo>
                  <a:lnTo>
                    <a:pt x="30" y="324"/>
                  </a:lnTo>
                  <a:lnTo>
                    <a:pt x="23" y="318"/>
                  </a:lnTo>
                  <a:lnTo>
                    <a:pt x="23" y="311"/>
                  </a:lnTo>
                  <a:lnTo>
                    <a:pt x="23" y="308"/>
                  </a:lnTo>
                  <a:lnTo>
                    <a:pt x="22" y="299"/>
                  </a:lnTo>
                  <a:lnTo>
                    <a:pt x="23" y="299"/>
                  </a:lnTo>
                  <a:lnTo>
                    <a:pt x="22" y="294"/>
                  </a:lnTo>
                  <a:lnTo>
                    <a:pt x="26" y="288"/>
                  </a:lnTo>
                  <a:lnTo>
                    <a:pt x="22" y="282"/>
                  </a:lnTo>
                  <a:lnTo>
                    <a:pt x="23" y="281"/>
                  </a:lnTo>
                  <a:lnTo>
                    <a:pt x="29" y="281"/>
                  </a:lnTo>
                  <a:lnTo>
                    <a:pt x="29" y="279"/>
                  </a:lnTo>
                  <a:lnTo>
                    <a:pt x="30" y="273"/>
                  </a:lnTo>
                  <a:lnTo>
                    <a:pt x="30" y="268"/>
                  </a:lnTo>
                  <a:lnTo>
                    <a:pt x="28" y="255"/>
                  </a:lnTo>
                  <a:lnTo>
                    <a:pt x="28" y="246"/>
                  </a:lnTo>
                  <a:lnTo>
                    <a:pt x="20" y="233"/>
                  </a:lnTo>
                  <a:lnTo>
                    <a:pt x="17" y="223"/>
                  </a:lnTo>
                  <a:lnTo>
                    <a:pt x="20" y="219"/>
                  </a:lnTo>
                  <a:lnTo>
                    <a:pt x="20" y="213"/>
                  </a:lnTo>
                  <a:lnTo>
                    <a:pt x="22" y="208"/>
                  </a:lnTo>
                  <a:lnTo>
                    <a:pt x="20" y="204"/>
                  </a:lnTo>
                  <a:lnTo>
                    <a:pt x="17" y="203"/>
                  </a:lnTo>
                  <a:lnTo>
                    <a:pt x="19" y="197"/>
                  </a:lnTo>
                  <a:lnTo>
                    <a:pt x="16" y="191"/>
                  </a:lnTo>
                  <a:lnTo>
                    <a:pt x="16" y="187"/>
                  </a:lnTo>
                  <a:lnTo>
                    <a:pt x="16" y="174"/>
                  </a:lnTo>
                  <a:lnTo>
                    <a:pt x="19" y="171"/>
                  </a:lnTo>
                  <a:lnTo>
                    <a:pt x="19" y="169"/>
                  </a:lnTo>
                  <a:lnTo>
                    <a:pt x="15" y="164"/>
                  </a:lnTo>
                  <a:lnTo>
                    <a:pt x="10" y="154"/>
                  </a:lnTo>
                  <a:lnTo>
                    <a:pt x="12" y="145"/>
                  </a:lnTo>
                  <a:lnTo>
                    <a:pt x="10" y="142"/>
                  </a:lnTo>
                  <a:lnTo>
                    <a:pt x="10" y="138"/>
                  </a:lnTo>
                  <a:lnTo>
                    <a:pt x="13" y="135"/>
                  </a:lnTo>
                  <a:lnTo>
                    <a:pt x="23" y="130"/>
                  </a:lnTo>
                  <a:lnTo>
                    <a:pt x="26" y="130"/>
                  </a:lnTo>
                  <a:lnTo>
                    <a:pt x="35" y="128"/>
                  </a:lnTo>
                  <a:lnTo>
                    <a:pt x="42" y="132"/>
                  </a:lnTo>
                  <a:lnTo>
                    <a:pt x="45" y="133"/>
                  </a:lnTo>
                  <a:lnTo>
                    <a:pt x="52" y="129"/>
                  </a:lnTo>
                  <a:lnTo>
                    <a:pt x="58" y="130"/>
                  </a:lnTo>
                  <a:lnTo>
                    <a:pt x="61" y="135"/>
                  </a:lnTo>
                  <a:lnTo>
                    <a:pt x="62" y="138"/>
                  </a:lnTo>
                  <a:lnTo>
                    <a:pt x="62" y="142"/>
                  </a:lnTo>
                  <a:lnTo>
                    <a:pt x="71" y="148"/>
                  </a:lnTo>
                  <a:lnTo>
                    <a:pt x="74" y="148"/>
                  </a:lnTo>
                  <a:lnTo>
                    <a:pt x="84" y="145"/>
                  </a:lnTo>
                  <a:lnTo>
                    <a:pt x="85" y="133"/>
                  </a:lnTo>
                  <a:lnTo>
                    <a:pt x="94" y="122"/>
                  </a:lnTo>
                  <a:lnTo>
                    <a:pt x="94" y="119"/>
                  </a:lnTo>
                  <a:lnTo>
                    <a:pt x="94" y="25"/>
                  </a:lnTo>
                  <a:lnTo>
                    <a:pt x="94" y="0"/>
                  </a:lnTo>
                  <a:lnTo>
                    <a:pt x="233" y="0"/>
                  </a:lnTo>
                  <a:lnTo>
                    <a:pt x="276" y="0"/>
                  </a:lnTo>
                  <a:lnTo>
                    <a:pt x="312" y="0"/>
                  </a:lnTo>
                  <a:lnTo>
                    <a:pt x="419" y="0"/>
                  </a:lnTo>
                  <a:lnTo>
                    <a:pt x="494" y="0"/>
                  </a:lnTo>
                  <a:lnTo>
                    <a:pt x="525" y="0"/>
                  </a:lnTo>
                  <a:lnTo>
                    <a:pt x="529" y="2"/>
                  </a:lnTo>
                  <a:lnTo>
                    <a:pt x="584" y="2"/>
                  </a:lnTo>
                  <a:lnTo>
                    <a:pt x="698" y="0"/>
                  </a:lnTo>
                  <a:lnTo>
                    <a:pt x="698" y="152"/>
                  </a:lnTo>
                  <a:lnTo>
                    <a:pt x="699" y="307"/>
                  </a:lnTo>
                  <a:lnTo>
                    <a:pt x="698" y="360"/>
                  </a:lnTo>
                  <a:lnTo>
                    <a:pt x="698" y="479"/>
                  </a:lnTo>
                  <a:lnTo>
                    <a:pt x="698" y="562"/>
                  </a:lnTo>
                  <a:lnTo>
                    <a:pt x="698" y="623"/>
                  </a:lnTo>
                  <a:lnTo>
                    <a:pt x="698" y="672"/>
                  </a:lnTo>
                  <a:lnTo>
                    <a:pt x="699" y="828"/>
                  </a:lnTo>
                  <a:lnTo>
                    <a:pt x="529" y="830"/>
                  </a:lnTo>
                  <a:lnTo>
                    <a:pt x="454" y="830"/>
                  </a:lnTo>
                  <a:lnTo>
                    <a:pt x="418" y="817"/>
                  </a:lnTo>
                  <a:lnTo>
                    <a:pt x="181" y="730"/>
                  </a:lnTo>
                  <a:lnTo>
                    <a:pt x="0" y="666"/>
                  </a:lnTo>
                  <a:lnTo>
                    <a:pt x="2" y="648"/>
                  </a:lnTo>
                  <a:lnTo>
                    <a:pt x="12" y="632"/>
                  </a:lnTo>
                  <a:lnTo>
                    <a:pt x="13" y="630"/>
                  </a:lnTo>
                  <a:lnTo>
                    <a:pt x="15" y="629"/>
                  </a:lnTo>
                  <a:lnTo>
                    <a:pt x="26" y="632"/>
                  </a:lnTo>
                  <a:lnTo>
                    <a:pt x="26" y="630"/>
                  </a:lnTo>
                  <a:lnTo>
                    <a:pt x="29" y="630"/>
                  </a:lnTo>
                  <a:lnTo>
                    <a:pt x="29" y="629"/>
                  </a:lnTo>
                  <a:lnTo>
                    <a:pt x="30" y="629"/>
                  </a:lnTo>
                  <a:lnTo>
                    <a:pt x="30" y="626"/>
                  </a:lnTo>
                  <a:lnTo>
                    <a:pt x="33" y="626"/>
                  </a:lnTo>
                  <a:lnTo>
                    <a:pt x="33" y="625"/>
                  </a:lnTo>
                  <a:lnTo>
                    <a:pt x="35" y="625"/>
                  </a:lnTo>
                  <a:lnTo>
                    <a:pt x="35" y="623"/>
                  </a:lnTo>
                  <a:lnTo>
                    <a:pt x="35" y="619"/>
                  </a:lnTo>
                  <a:lnTo>
                    <a:pt x="43" y="614"/>
                  </a:lnTo>
                  <a:lnTo>
                    <a:pt x="41" y="601"/>
                  </a:lnTo>
                  <a:lnTo>
                    <a:pt x="42" y="596"/>
                  </a:lnTo>
                  <a:lnTo>
                    <a:pt x="36" y="588"/>
                  </a:lnTo>
                  <a:close/>
                </a:path>
              </a:pathLst>
            </a:custGeom>
            <a:solidFill>
              <a:srgbClr val="FFFFFF"/>
            </a:solidFill>
            <a:ln w="16510">
              <a:solidFill>
                <a:srgbClr val="FF99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Rectangle 124">
              <a:extLst>
                <a:ext uri="{FF2B5EF4-FFF2-40B4-BE49-F238E27FC236}">
                  <a16:creationId xmlns:a16="http://schemas.microsoft.com/office/drawing/2014/main" id="{D2AC8696-768A-4783-B4A9-DA3207B8FC22}"/>
                </a:ext>
              </a:extLst>
            </p:cNvPr>
            <p:cNvSpPr>
              <a:spLocks noChangeArrowheads="1"/>
            </p:cNvSpPr>
            <p:nvPr/>
          </p:nvSpPr>
          <p:spPr bwMode="auto">
            <a:xfrm>
              <a:off x="1115695" y="2703830"/>
              <a:ext cx="6794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AZ</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26" name="Freeform 121">
              <a:extLst>
                <a:ext uri="{FF2B5EF4-FFF2-40B4-BE49-F238E27FC236}">
                  <a16:creationId xmlns:a16="http://schemas.microsoft.com/office/drawing/2014/main" id="{5693E405-B5B6-4FB8-A211-42C33B961BF2}"/>
                </a:ext>
              </a:extLst>
            </p:cNvPr>
            <p:cNvSpPr>
              <a:spLocks noEditPoints="1"/>
            </p:cNvSpPr>
            <p:nvPr/>
          </p:nvSpPr>
          <p:spPr bwMode="auto">
            <a:xfrm>
              <a:off x="205740" y="3014980"/>
              <a:ext cx="1217930" cy="789940"/>
            </a:xfrm>
            <a:custGeom>
              <a:avLst/>
              <a:gdLst>
                <a:gd name="T0" fmla="*/ 283 w 1918"/>
                <a:gd name="T1" fmla="*/ 137 h 1244"/>
                <a:gd name="T2" fmla="*/ 212 w 1918"/>
                <a:gd name="T3" fmla="*/ 107 h 1244"/>
                <a:gd name="T4" fmla="*/ 156 w 1918"/>
                <a:gd name="T5" fmla="*/ 74 h 1244"/>
                <a:gd name="T6" fmla="*/ 235 w 1918"/>
                <a:gd name="T7" fmla="*/ 6 h 1244"/>
                <a:gd name="T8" fmla="*/ 318 w 1918"/>
                <a:gd name="T9" fmla="*/ 13 h 1244"/>
                <a:gd name="T10" fmla="*/ 322 w 1918"/>
                <a:gd name="T11" fmla="*/ 71 h 1244"/>
                <a:gd name="T12" fmla="*/ 1611 w 1918"/>
                <a:gd name="T13" fmla="*/ 1244 h 1244"/>
                <a:gd name="T14" fmla="*/ 1543 w 1918"/>
                <a:gd name="T15" fmla="*/ 1211 h 1244"/>
                <a:gd name="T16" fmla="*/ 1537 w 1918"/>
                <a:gd name="T17" fmla="*/ 1076 h 1244"/>
                <a:gd name="T18" fmla="*/ 1504 w 1918"/>
                <a:gd name="T19" fmla="*/ 981 h 1244"/>
                <a:gd name="T20" fmla="*/ 1501 w 1918"/>
                <a:gd name="T21" fmla="*/ 909 h 1244"/>
                <a:gd name="T22" fmla="*/ 1554 w 1918"/>
                <a:gd name="T23" fmla="*/ 839 h 1244"/>
                <a:gd name="T24" fmla="*/ 1533 w 1918"/>
                <a:gd name="T25" fmla="*/ 776 h 1244"/>
                <a:gd name="T26" fmla="*/ 1586 w 1918"/>
                <a:gd name="T27" fmla="*/ 764 h 1244"/>
                <a:gd name="T28" fmla="*/ 1775 w 1918"/>
                <a:gd name="T29" fmla="*/ 842 h 1244"/>
                <a:gd name="T30" fmla="*/ 1820 w 1918"/>
                <a:gd name="T31" fmla="*/ 945 h 1244"/>
                <a:gd name="T32" fmla="*/ 1853 w 1918"/>
                <a:gd name="T33" fmla="*/ 971 h 1244"/>
                <a:gd name="T34" fmla="*/ 1911 w 1918"/>
                <a:gd name="T35" fmla="*/ 1043 h 1244"/>
                <a:gd name="T36" fmla="*/ 1840 w 1918"/>
                <a:gd name="T37" fmla="*/ 1091 h 1244"/>
                <a:gd name="T38" fmla="*/ 1738 w 1918"/>
                <a:gd name="T39" fmla="*/ 1127 h 1244"/>
                <a:gd name="T40" fmla="*/ 1657 w 1918"/>
                <a:gd name="T41" fmla="*/ 1199 h 1244"/>
                <a:gd name="T42" fmla="*/ 1128 w 1918"/>
                <a:gd name="T43" fmla="*/ 493 h 1244"/>
                <a:gd name="T44" fmla="*/ 1210 w 1918"/>
                <a:gd name="T45" fmla="*/ 526 h 1244"/>
                <a:gd name="T46" fmla="*/ 1182 w 1918"/>
                <a:gd name="T47" fmla="*/ 565 h 1244"/>
                <a:gd name="T48" fmla="*/ 1145 w 1918"/>
                <a:gd name="T49" fmla="*/ 543 h 1244"/>
                <a:gd name="T50" fmla="*/ 1122 w 1918"/>
                <a:gd name="T51" fmla="*/ 510 h 1244"/>
                <a:gd name="T52" fmla="*/ 1424 w 1918"/>
                <a:gd name="T53" fmla="*/ 604 h 1244"/>
                <a:gd name="T54" fmla="*/ 1354 w 1918"/>
                <a:gd name="T55" fmla="*/ 628 h 1244"/>
                <a:gd name="T56" fmla="*/ 1332 w 1918"/>
                <a:gd name="T57" fmla="*/ 568 h 1244"/>
                <a:gd name="T58" fmla="*/ 1309 w 1918"/>
                <a:gd name="T59" fmla="*/ 550 h 1244"/>
                <a:gd name="T60" fmla="*/ 1249 w 1918"/>
                <a:gd name="T61" fmla="*/ 498 h 1244"/>
                <a:gd name="T62" fmla="*/ 1283 w 1918"/>
                <a:gd name="T63" fmla="*/ 451 h 1244"/>
                <a:gd name="T64" fmla="*/ 1326 w 1918"/>
                <a:gd name="T65" fmla="*/ 504 h 1244"/>
                <a:gd name="T66" fmla="*/ 1403 w 1918"/>
                <a:gd name="T67" fmla="*/ 493 h 1244"/>
                <a:gd name="T68" fmla="*/ 1498 w 1918"/>
                <a:gd name="T69" fmla="*/ 559 h 1244"/>
                <a:gd name="T70" fmla="*/ 1447 w 1918"/>
                <a:gd name="T71" fmla="*/ 607 h 1244"/>
                <a:gd name="T72" fmla="*/ 1241 w 1918"/>
                <a:gd name="T73" fmla="*/ 413 h 1244"/>
                <a:gd name="T74" fmla="*/ 1182 w 1918"/>
                <a:gd name="T75" fmla="*/ 446 h 1244"/>
                <a:gd name="T76" fmla="*/ 1040 w 1918"/>
                <a:gd name="T77" fmla="*/ 435 h 1244"/>
                <a:gd name="T78" fmla="*/ 1054 w 1918"/>
                <a:gd name="T79" fmla="*/ 404 h 1244"/>
                <a:gd name="T80" fmla="*/ 1083 w 1918"/>
                <a:gd name="T81" fmla="*/ 393 h 1244"/>
                <a:gd name="T82" fmla="*/ 1156 w 1918"/>
                <a:gd name="T83" fmla="*/ 387 h 1244"/>
                <a:gd name="T84" fmla="*/ 1241 w 1918"/>
                <a:gd name="T85" fmla="*/ 413 h 1244"/>
                <a:gd name="T86" fmla="*/ 901 w 1918"/>
                <a:gd name="T87" fmla="*/ 363 h 1244"/>
                <a:gd name="T88" fmla="*/ 851 w 1918"/>
                <a:gd name="T89" fmla="*/ 371 h 1244"/>
                <a:gd name="T90" fmla="*/ 809 w 1918"/>
                <a:gd name="T91" fmla="*/ 350 h 1244"/>
                <a:gd name="T92" fmla="*/ 744 w 1918"/>
                <a:gd name="T93" fmla="*/ 332 h 1244"/>
                <a:gd name="T94" fmla="*/ 703 w 1918"/>
                <a:gd name="T95" fmla="*/ 261 h 1244"/>
                <a:gd name="T96" fmla="*/ 750 w 1918"/>
                <a:gd name="T97" fmla="*/ 247 h 1244"/>
                <a:gd name="T98" fmla="*/ 794 w 1918"/>
                <a:gd name="T99" fmla="*/ 201 h 1244"/>
                <a:gd name="T100" fmla="*/ 842 w 1918"/>
                <a:gd name="T101" fmla="*/ 274 h 1244"/>
                <a:gd name="T102" fmla="*/ 874 w 1918"/>
                <a:gd name="T103" fmla="*/ 292 h 1244"/>
                <a:gd name="T104" fmla="*/ 904 w 1918"/>
                <a:gd name="T105" fmla="*/ 352 h 1244"/>
                <a:gd name="T106" fmla="*/ 68 w 1918"/>
                <a:gd name="T107" fmla="*/ 91 h 1244"/>
                <a:gd name="T108" fmla="*/ 26 w 1918"/>
                <a:gd name="T109" fmla="*/ 137 h 1244"/>
                <a:gd name="T110" fmla="*/ 0 w 1918"/>
                <a:gd name="T111" fmla="*/ 162 h 1244"/>
                <a:gd name="T112" fmla="*/ 43 w 1918"/>
                <a:gd name="T113" fmla="*/ 101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18" h="1244">
                  <a:moveTo>
                    <a:pt x="319" y="107"/>
                  </a:moveTo>
                  <a:lnTo>
                    <a:pt x="283" y="137"/>
                  </a:lnTo>
                  <a:lnTo>
                    <a:pt x="235" y="131"/>
                  </a:lnTo>
                  <a:lnTo>
                    <a:pt x="212" y="107"/>
                  </a:lnTo>
                  <a:lnTo>
                    <a:pt x="179" y="101"/>
                  </a:lnTo>
                  <a:lnTo>
                    <a:pt x="156" y="74"/>
                  </a:lnTo>
                  <a:lnTo>
                    <a:pt x="187" y="30"/>
                  </a:lnTo>
                  <a:lnTo>
                    <a:pt x="235" y="6"/>
                  </a:lnTo>
                  <a:lnTo>
                    <a:pt x="300" y="0"/>
                  </a:lnTo>
                  <a:lnTo>
                    <a:pt x="318" y="13"/>
                  </a:lnTo>
                  <a:lnTo>
                    <a:pt x="333" y="40"/>
                  </a:lnTo>
                  <a:lnTo>
                    <a:pt x="322" y="71"/>
                  </a:lnTo>
                  <a:lnTo>
                    <a:pt x="319" y="107"/>
                  </a:lnTo>
                  <a:close/>
                  <a:moveTo>
                    <a:pt x="1611" y="1244"/>
                  </a:moveTo>
                  <a:lnTo>
                    <a:pt x="1572" y="1211"/>
                  </a:lnTo>
                  <a:lnTo>
                    <a:pt x="1543" y="1211"/>
                  </a:lnTo>
                  <a:lnTo>
                    <a:pt x="1527" y="1166"/>
                  </a:lnTo>
                  <a:lnTo>
                    <a:pt x="1537" y="1076"/>
                  </a:lnTo>
                  <a:lnTo>
                    <a:pt x="1512" y="1034"/>
                  </a:lnTo>
                  <a:lnTo>
                    <a:pt x="1504" y="981"/>
                  </a:lnTo>
                  <a:lnTo>
                    <a:pt x="1478" y="923"/>
                  </a:lnTo>
                  <a:lnTo>
                    <a:pt x="1501" y="909"/>
                  </a:lnTo>
                  <a:lnTo>
                    <a:pt x="1534" y="867"/>
                  </a:lnTo>
                  <a:lnTo>
                    <a:pt x="1554" y="839"/>
                  </a:lnTo>
                  <a:lnTo>
                    <a:pt x="1551" y="818"/>
                  </a:lnTo>
                  <a:lnTo>
                    <a:pt x="1533" y="776"/>
                  </a:lnTo>
                  <a:lnTo>
                    <a:pt x="1543" y="740"/>
                  </a:lnTo>
                  <a:lnTo>
                    <a:pt x="1586" y="764"/>
                  </a:lnTo>
                  <a:lnTo>
                    <a:pt x="1648" y="792"/>
                  </a:lnTo>
                  <a:lnTo>
                    <a:pt x="1775" y="842"/>
                  </a:lnTo>
                  <a:lnTo>
                    <a:pt x="1812" y="887"/>
                  </a:lnTo>
                  <a:lnTo>
                    <a:pt x="1820" y="945"/>
                  </a:lnTo>
                  <a:lnTo>
                    <a:pt x="1853" y="939"/>
                  </a:lnTo>
                  <a:lnTo>
                    <a:pt x="1853" y="971"/>
                  </a:lnTo>
                  <a:lnTo>
                    <a:pt x="1918" y="1014"/>
                  </a:lnTo>
                  <a:lnTo>
                    <a:pt x="1911" y="1043"/>
                  </a:lnTo>
                  <a:lnTo>
                    <a:pt x="1871" y="1059"/>
                  </a:lnTo>
                  <a:lnTo>
                    <a:pt x="1840" y="1091"/>
                  </a:lnTo>
                  <a:lnTo>
                    <a:pt x="1791" y="1115"/>
                  </a:lnTo>
                  <a:lnTo>
                    <a:pt x="1738" y="1127"/>
                  </a:lnTo>
                  <a:lnTo>
                    <a:pt x="1661" y="1169"/>
                  </a:lnTo>
                  <a:lnTo>
                    <a:pt x="1657" y="1199"/>
                  </a:lnTo>
                  <a:lnTo>
                    <a:pt x="1611" y="1244"/>
                  </a:lnTo>
                  <a:close/>
                  <a:moveTo>
                    <a:pt x="1128" y="493"/>
                  </a:moveTo>
                  <a:lnTo>
                    <a:pt x="1173" y="493"/>
                  </a:lnTo>
                  <a:lnTo>
                    <a:pt x="1210" y="526"/>
                  </a:lnTo>
                  <a:lnTo>
                    <a:pt x="1208" y="543"/>
                  </a:lnTo>
                  <a:lnTo>
                    <a:pt x="1182" y="565"/>
                  </a:lnTo>
                  <a:lnTo>
                    <a:pt x="1153" y="568"/>
                  </a:lnTo>
                  <a:lnTo>
                    <a:pt x="1145" y="543"/>
                  </a:lnTo>
                  <a:lnTo>
                    <a:pt x="1148" y="529"/>
                  </a:lnTo>
                  <a:lnTo>
                    <a:pt x="1122" y="510"/>
                  </a:lnTo>
                  <a:lnTo>
                    <a:pt x="1128" y="493"/>
                  </a:lnTo>
                  <a:close/>
                  <a:moveTo>
                    <a:pt x="1424" y="604"/>
                  </a:moveTo>
                  <a:lnTo>
                    <a:pt x="1397" y="623"/>
                  </a:lnTo>
                  <a:lnTo>
                    <a:pt x="1354" y="628"/>
                  </a:lnTo>
                  <a:lnTo>
                    <a:pt x="1341" y="607"/>
                  </a:lnTo>
                  <a:lnTo>
                    <a:pt x="1332" y="568"/>
                  </a:lnTo>
                  <a:lnTo>
                    <a:pt x="1320" y="543"/>
                  </a:lnTo>
                  <a:lnTo>
                    <a:pt x="1309" y="550"/>
                  </a:lnTo>
                  <a:lnTo>
                    <a:pt x="1270" y="537"/>
                  </a:lnTo>
                  <a:lnTo>
                    <a:pt x="1249" y="498"/>
                  </a:lnTo>
                  <a:lnTo>
                    <a:pt x="1264" y="459"/>
                  </a:lnTo>
                  <a:lnTo>
                    <a:pt x="1283" y="451"/>
                  </a:lnTo>
                  <a:lnTo>
                    <a:pt x="1309" y="471"/>
                  </a:lnTo>
                  <a:lnTo>
                    <a:pt x="1326" y="504"/>
                  </a:lnTo>
                  <a:lnTo>
                    <a:pt x="1368" y="487"/>
                  </a:lnTo>
                  <a:lnTo>
                    <a:pt x="1403" y="493"/>
                  </a:lnTo>
                  <a:lnTo>
                    <a:pt x="1489" y="540"/>
                  </a:lnTo>
                  <a:lnTo>
                    <a:pt x="1498" y="559"/>
                  </a:lnTo>
                  <a:lnTo>
                    <a:pt x="1478" y="595"/>
                  </a:lnTo>
                  <a:lnTo>
                    <a:pt x="1447" y="607"/>
                  </a:lnTo>
                  <a:lnTo>
                    <a:pt x="1424" y="604"/>
                  </a:lnTo>
                  <a:close/>
                  <a:moveTo>
                    <a:pt x="1241" y="413"/>
                  </a:moveTo>
                  <a:lnTo>
                    <a:pt x="1223" y="441"/>
                  </a:lnTo>
                  <a:lnTo>
                    <a:pt x="1182" y="446"/>
                  </a:lnTo>
                  <a:lnTo>
                    <a:pt x="1117" y="426"/>
                  </a:lnTo>
                  <a:lnTo>
                    <a:pt x="1040" y="435"/>
                  </a:lnTo>
                  <a:lnTo>
                    <a:pt x="1034" y="413"/>
                  </a:lnTo>
                  <a:lnTo>
                    <a:pt x="1054" y="404"/>
                  </a:lnTo>
                  <a:lnTo>
                    <a:pt x="1060" y="377"/>
                  </a:lnTo>
                  <a:lnTo>
                    <a:pt x="1083" y="393"/>
                  </a:lnTo>
                  <a:lnTo>
                    <a:pt x="1140" y="396"/>
                  </a:lnTo>
                  <a:lnTo>
                    <a:pt x="1156" y="387"/>
                  </a:lnTo>
                  <a:lnTo>
                    <a:pt x="1161" y="404"/>
                  </a:lnTo>
                  <a:lnTo>
                    <a:pt x="1241" y="413"/>
                  </a:lnTo>
                  <a:close/>
                  <a:moveTo>
                    <a:pt x="904" y="352"/>
                  </a:moveTo>
                  <a:lnTo>
                    <a:pt x="901" y="363"/>
                  </a:lnTo>
                  <a:lnTo>
                    <a:pt x="888" y="360"/>
                  </a:lnTo>
                  <a:lnTo>
                    <a:pt x="851" y="371"/>
                  </a:lnTo>
                  <a:lnTo>
                    <a:pt x="826" y="341"/>
                  </a:lnTo>
                  <a:lnTo>
                    <a:pt x="809" y="350"/>
                  </a:lnTo>
                  <a:lnTo>
                    <a:pt x="755" y="357"/>
                  </a:lnTo>
                  <a:lnTo>
                    <a:pt x="744" y="332"/>
                  </a:lnTo>
                  <a:lnTo>
                    <a:pt x="706" y="286"/>
                  </a:lnTo>
                  <a:lnTo>
                    <a:pt x="703" y="261"/>
                  </a:lnTo>
                  <a:lnTo>
                    <a:pt x="696" y="244"/>
                  </a:lnTo>
                  <a:lnTo>
                    <a:pt x="750" y="247"/>
                  </a:lnTo>
                  <a:lnTo>
                    <a:pt x="774" y="211"/>
                  </a:lnTo>
                  <a:lnTo>
                    <a:pt x="794" y="201"/>
                  </a:lnTo>
                  <a:lnTo>
                    <a:pt x="820" y="225"/>
                  </a:lnTo>
                  <a:lnTo>
                    <a:pt x="842" y="274"/>
                  </a:lnTo>
                  <a:lnTo>
                    <a:pt x="856" y="302"/>
                  </a:lnTo>
                  <a:lnTo>
                    <a:pt x="874" y="292"/>
                  </a:lnTo>
                  <a:lnTo>
                    <a:pt x="891" y="319"/>
                  </a:lnTo>
                  <a:lnTo>
                    <a:pt x="904" y="352"/>
                  </a:lnTo>
                  <a:close/>
                  <a:moveTo>
                    <a:pt x="60" y="85"/>
                  </a:moveTo>
                  <a:lnTo>
                    <a:pt x="68" y="91"/>
                  </a:lnTo>
                  <a:lnTo>
                    <a:pt x="55" y="118"/>
                  </a:lnTo>
                  <a:lnTo>
                    <a:pt x="26" y="137"/>
                  </a:lnTo>
                  <a:lnTo>
                    <a:pt x="14" y="165"/>
                  </a:lnTo>
                  <a:lnTo>
                    <a:pt x="0" y="162"/>
                  </a:lnTo>
                  <a:lnTo>
                    <a:pt x="5" y="129"/>
                  </a:lnTo>
                  <a:lnTo>
                    <a:pt x="43" y="101"/>
                  </a:lnTo>
                  <a:lnTo>
                    <a:pt x="60" y="85"/>
                  </a:lnTo>
                  <a:close/>
                </a:path>
              </a:pathLst>
            </a:custGeom>
            <a:solidFill>
              <a:srgbClr val="FFFFFF"/>
            </a:solidFill>
            <a:ln w="16510">
              <a:solidFill>
                <a:srgbClr val="FF99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Rectangle 126">
              <a:extLst>
                <a:ext uri="{FF2B5EF4-FFF2-40B4-BE49-F238E27FC236}">
                  <a16:creationId xmlns:a16="http://schemas.microsoft.com/office/drawing/2014/main" id="{3E61889D-B16D-477E-B689-BE28AF848A3C}"/>
                </a:ext>
              </a:extLst>
            </p:cNvPr>
            <p:cNvSpPr>
              <a:spLocks noChangeArrowheads="1"/>
            </p:cNvSpPr>
            <p:nvPr/>
          </p:nvSpPr>
          <p:spPr bwMode="auto">
            <a:xfrm>
              <a:off x="1237615" y="3613785"/>
              <a:ext cx="10922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HI</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28" name="Freeform 123">
              <a:extLst>
                <a:ext uri="{FF2B5EF4-FFF2-40B4-BE49-F238E27FC236}">
                  <a16:creationId xmlns:a16="http://schemas.microsoft.com/office/drawing/2014/main" id="{5CF53269-B130-4EB3-B953-A5EEC1570D1E}"/>
                </a:ext>
              </a:extLst>
            </p:cNvPr>
            <p:cNvSpPr>
              <a:spLocks noEditPoints="1"/>
            </p:cNvSpPr>
            <p:nvPr/>
          </p:nvSpPr>
          <p:spPr bwMode="auto">
            <a:xfrm>
              <a:off x="185420" y="1970405"/>
              <a:ext cx="789940" cy="917575"/>
            </a:xfrm>
            <a:custGeom>
              <a:avLst/>
              <a:gdLst>
                <a:gd name="T0" fmla="*/ 261 w 1244"/>
                <a:gd name="T1" fmla="*/ 623 h 1445"/>
                <a:gd name="T2" fmla="*/ 257 w 1244"/>
                <a:gd name="T3" fmla="*/ 619 h 1445"/>
                <a:gd name="T4" fmla="*/ 232 w 1244"/>
                <a:gd name="T5" fmla="*/ 620 h 1445"/>
                <a:gd name="T6" fmla="*/ 228 w 1244"/>
                <a:gd name="T7" fmla="*/ 661 h 1445"/>
                <a:gd name="T8" fmla="*/ 175 w 1244"/>
                <a:gd name="T9" fmla="*/ 635 h 1445"/>
                <a:gd name="T10" fmla="*/ 154 w 1244"/>
                <a:gd name="T11" fmla="*/ 567 h 1445"/>
                <a:gd name="T12" fmla="*/ 71 w 1244"/>
                <a:gd name="T13" fmla="*/ 425 h 1445"/>
                <a:gd name="T14" fmla="*/ 36 w 1244"/>
                <a:gd name="T15" fmla="*/ 307 h 1445"/>
                <a:gd name="T16" fmla="*/ 30 w 1244"/>
                <a:gd name="T17" fmla="*/ 142 h 1445"/>
                <a:gd name="T18" fmla="*/ 23 w 1244"/>
                <a:gd name="T19" fmla="*/ 26 h 1445"/>
                <a:gd name="T20" fmla="*/ 256 w 1244"/>
                <a:gd name="T21" fmla="*/ 0 h 1445"/>
                <a:gd name="T22" fmla="*/ 533 w 1244"/>
                <a:gd name="T23" fmla="*/ 366 h 1445"/>
                <a:gd name="T24" fmla="*/ 533 w 1244"/>
                <a:gd name="T25" fmla="*/ 469 h 1445"/>
                <a:gd name="T26" fmla="*/ 636 w 1244"/>
                <a:gd name="T27" fmla="*/ 570 h 1445"/>
                <a:gd name="T28" fmla="*/ 1062 w 1244"/>
                <a:gd name="T29" fmla="*/ 967 h 1445"/>
                <a:gd name="T30" fmla="*/ 1183 w 1244"/>
                <a:gd name="T31" fmla="*/ 1104 h 1445"/>
                <a:gd name="T32" fmla="*/ 1202 w 1244"/>
                <a:gd name="T33" fmla="*/ 1129 h 1445"/>
                <a:gd name="T34" fmla="*/ 1212 w 1244"/>
                <a:gd name="T35" fmla="*/ 1163 h 1445"/>
                <a:gd name="T36" fmla="*/ 1228 w 1244"/>
                <a:gd name="T37" fmla="*/ 1174 h 1445"/>
                <a:gd name="T38" fmla="*/ 1241 w 1244"/>
                <a:gd name="T39" fmla="*/ 1194 h 1445"/>
                <a:gd name="T40" fmla="*/ 1208 w 1244"/>
                <a:gd name="T41" fmla="*/ 1221 h 1445"/>
                <a:gd name="T42" fmla="*/ 1196 w 1244"/>
                <a:gd name="T43" fmla="*/ 1253 h 1445"/>
                <a:gd name="T44" fmla="*/ 1199 w 1244"/>
                <a:gd name="T45" fmla="*/ 1275 h 1445"/>
                <a:gd name="T46" fmla="*/ 1195 w 1244"/>
                <a:gd name="T47" fmla="*/ 1296 h 1445"/>
                <a:gd name="T48" fmla="*/ 1180 w 1244"/>
                <a:gd name="T49" fmla="*/ 1317 h 1445"/>
                <a:gd name="T50" fmla="*/ 1176 w 1244"/>
                <a:gd name="T51" fmla="*/ 1344 h 1445"/>
                <a:gd name="T52" fmla="*/ 1179 w 1244"/>
                <a:gd name="T53" fmla="*/ 1373 h 1445"/>
                <a:gd name="T54" fmla="*/ 1196 w 1244"/>
                <a:gd name="T55" fmla="*/ 1374 h 1445"/>
                <a:gd name="T56" fmla="*/ 1195 w 1244"/>
                <a:gd name="T57" fmla="*/ 1409 h 1445"/>
                <a:gd name="T58" fmla="*/ 1190 w 1244"/>
                <a:gd name="T59" fmla="*/ 1415 h 1445"/>
                <a:gd name="T60" fmla="*/ 1175 w 1244"/>
                <a:gd name="T61" fmla="*/ 1415 h 1445"/>
                <a:gd name="T62" fmla="*/ 871 w 1244"/>
                <a:gd name="T63" fmla="*/ 1419 h 1445"/>
                <a:gd name="T64" fmla="*/ 861 w 1244"/>
                <a:gd name="T65" fmla="*/ 1399 h 1445"/>
                <a:gd name="T66" fmla="*/ 761 w 1244"/>
                <a:gd name="T67" fmla="*/ 1269 h 1445"/>
                <a:gd name="T68" fmla="*/ 728 w 1244"/>
                <a:gd name="T69" fmla="*/ 1260 h 1445"/>
                <a:gd name="T70" fmla="*/ 627 w 1244"/>
                <a:gd name="T71" fmla="*/ 1211 h 1445"/>
                <a:gd name="T72" fmla="*/ 532 w 1244"/>
                <a:gd name="T73" fmla="*/ 1165 h 1445"/>
                <a:gd name="T74" fmla="*/ 459 w 1244"/>
                <a:gd name="T75" fmla="*/ 1129 h 1445"/>
                <a:gd name="T76" fmla="*/ 458 w 1244"/>
                <a:gd name="T77" fmla="*/ 1075 h 1445"/>
                <a:gd name="T78" fmla="*/ 426 w 1244"/>
                <a:gd name="T79" fmla="*/ 1022 h 1445"/>
                <a:gd name="T80" fmla="*/ 357 w 1244"/>
                <a:gd name="T81" fmla="*/ 955 h 1445"/>
                <a:gd name="T82" fmla="*/ 306 w 1244"/>
                <a:gd name="T83" fmla="*/ 846 h 1445"/>
                <a:gd name="T84" fmla="*/ 283 w 1244"/>
                <a:gd name="T85" fmla="*/ 795 h 1445"/>
                <a:gd name="T86" fmla="*/ 237 w 1244"/>
                <a:gd name="T87" fmla="*/ 714 h 1445"/>
                <a:gd name="T88" fmla="*/ 248 w 1244"/>
                <a:gd name="T89" fmla="*/ 677 h 1445"/>
                <a:gd name="T90" fmla="*/ 279 w 1244"/>
                <a:gd name="T91" fmla="*/ 711 h 1445"/>
                <a:gd name="T92" fmla="*/ 244 w 1244"/>
                <a:gd name="T93" fmla="*/ 638 h 1445"/>
                <a:gd name="T94" fmla="*/ 341 w 1244"/>
                <a:gd name="T95" fmla="*/ 619 h 1445"/>
                <a:gd name="T96" fmla="*/ 331 w 1244"/>
                <a:gd name="T97" fmla="*/ 619 h 1445"/>
                <a:gd name="T98" fmla="*/ 702 w 1244"/>
                <a:gd name="T99" fmla="*/ 1374 h 1445"/>
                <a:gd name="T100" fmla="*/ 731 w 1244"/>
                <a:gd name="T101" fmla="*/ 1318 h 1445"/>
                <a:gd name="T102" fmla="*/ 708 w 1244"/>
                <a:gd name="T103" fmla="*/ 1315 h 1445"/>
                <a:gd name="T104" fmla="*/ 537 w 1244"/>
                <a:gd name="T105" fmla="*/ 1240 h 1445"/>
                <a:gd name="T106" fmla="*/ 584 w 1244"/>
                <a:gd name="T107" fmla="*/ 1224 h 1445"/>
                <a:gd name="T108" fmla="*/ 546 w 1244"/>
                <a:gd name="T109" fmla="*/ 1231 h 1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44" h="1445">
                  <a:moveTo>
                    <a:pt x="331" y="607"/>
                  </a:moveTo>
                  <a:lnTo>
                    <a:pt x="316" y="623"/>
                  </a:lnTo>
                  <a:lnTo>
                    <a:pt x="302" y="623"/>
                  </a:lnTo>
                  <a:lnTo>
                    <a:pt x="292" y="613"/>
                  </a:lnTo>
                  <a:lnTo>
                    <a:pt x="261" y="623"/>
                  </a:lnTo>
                  <a:lnTo>
                    <a:pt x="257" y="609"/>
                  </a:lnTo>
                  <a:lnTo>
                    <a:pt x="251" y="601"/>
                  </a:lnTo>
                  <a:lnTo>
                    <a:pt x="250" y="604"/>
                  </a:lnTo>
                  <a:lnTo>
                    <a:pt x="256" y="609"/>
                  </a:lnTo>
                  <a:lnTo>
                    <a:pt x="257" y="619"/>
                  </a:lnTo>
                  <a:lnTo>
                    <a:pt x="243" y="609"/>
                  </a:lnTo>
                  <a:lnTo>
                    <a:pt x="238" y="616"/>
                  </a:lnTo>
                  <a:lnTo>
                    <a:pt x="231" y="616"/>
                  </a:lnTo>
                  <a:lnTo>
                    <a:pt x="227" y="610"/>
                  </a:lnTo>
                  <a:lnTo>
                    <a:pt x="232" y="620"/>
                  </a:lnTo>
                  <a:lnTo>
                    <a:pt x="228" y="630"/>
                  </a:lnTo>
                  <a:lnTo>
                    <a:pt x="237" y="636"/>
                  </a:lnTo>
                  <a:lnTo>
                    <a:pt x="231" y="645"/>
                  </a:lnTo>
                  <a:lnTo>
                    <a:pt x="235" y="659"/>
                  </a:lnTo>
                  <a:lnTo>
                    <a:pt x="228" y="661"/>
                  </a:lnTo>
                  <a:lnTo>
                    <a:pt x="209" y="648"/>
                  </a:lnTo>
                  <a:lnTo>
                    <a:pt x="206" y="651"/>
                  </a:lnTo>
                  <a:lnTo>
                    <a:pt x="191" y="633"/>
                  </a:lnTo>
                  <a:lnTo>
                    <a:pt x="179" y="629"/>
                  </a:lnTo>
                  <a:lnTo>
                    <a:pt x="175" y="635"/>
                  </a:lnTo>
                  <a:lnTo>
                    <a:pt x="167" y="635"/>
                  </a:lnTo>
                  <a:lnTo>
                    <a:pt x="176" y="610"/>
                  </a:lnTo>
                  <a:lnTo>
                    <a:pt x="170" y="588"/>
                  </a:lnTo>
                  <a:lnTo>
                    <a:pt x="163" y="588"/>
                  </a:lnTo>
                  <a:lnTo>
                    <a:pt x="154" y="567"/>
                  </a:lnTo>
                  <a:lnTo>
                    <a:pt x="133" y="549"/>
                  </a:lnTo>
                  <a:lnTo>
                    <a:pt x="105" y="516"/>
                  </a:lnTo>
                  <a:lnTo>
                    <a:pt x="82" y="490"/>
                  </a:lnTo>
                  <a:lnTo>
                    <a:pt x="87" y="473"/>
                  </a:lnTo>
                  <a:lnTo>
                    <a:pt x="71" y="425"/>
                  </a:lnTo>
                  <a:lnTo>
                    <a:pt x="78" y="393"/>
                  </a:lnTo>
                  <a:lnTo>
                    <a:pt x="74" y="372"/>
                  </a:lnTo>
                  <a:lnTo>
                    <a:pt x="68" y="350"/>
                  </a:lnTo>
                  <a:lnTo>
                    <a:pt x="48" y="323"/>
                  </a:lnTo>
                  <a:lnTo>
                    <a:pt x="36" y="307"/>
                  </a:lnTo>
                  <a:lnTo>
                    <a:pt x="6" y="282"/>
                  </a:lnTo>
                  <a:lnTo>
                    <a:pt x="7" y="271"/>
                  </a:lnTo>
                  <a:lnTo>
                    <a:pt x="0" y="253"/>
                  </a:lnTo>
                  <a:lnTo>
                    <a:pt x="35" y="167"/>
                  </a:lnTo>
                  <a:lnTo>
                    <a:pt x="30" y="142"/>
                  </a:lnTo>
                  <a:lnTo>
                    <a:pt x="39" y="112"/>
                  </a:lnTo>
                  <a:lnTo>
                    <a:pt x="40" y="89"/>
                  </a:lnTo>
                  <a:lnTo>
                    <a:pt x="30" y="45"/>
                  </a:lnTo>
                  <a:lnTo>
                    <a:pt x="19" y="38"/>
                  </a:lnTo>
                  <a:lnTo>
                    <a:pt x="23" y="26"/>
                  </a:lnTo>
                  <a:lnTo>
                    <a:pt x="23" y="2"/>
                  </a:lnTo>
                  <a:lnTo>
                    <a:pt x="69" y="2"/>
                  </a:lnTo>
                  <a:lnTo>
                    <a:pt x="107" y="2"/>
                  </a:lnTo>
                  <a:lnTo>
                    <a:pt x="141" y="0"/>
                  </a:lnTo>
                  <a:lnTo>
                    <a:pt x="256" y="0"/>
                  </a:lnTo>
                  <a:lnTo>
                    <a:pt x="358" y="2"/>
                  </a:lnTo>
                  <a:lnTo>
                    <a:pt x="426" y="3"/>
                  </a:lnTo>
                  <a:lnTo>
                    <a:pt x="533" y="3"/>
                  </a:lnTo>
                  <a:lnTo>
                    <a:pt x="533" y="135"/>
                  </a:lnTo>
                  <a:lnTo>
                    <a:pt x="533" y="366"/>
                  </a:lnTo>
                  <a:lnTo>
                    <a:pt x="533" y="409"/>
                  </a:lnTo>
                  <a:lnTo>
                    <a:pt x="533" y="431"/>
                  </a:lnTo>
                  <a:lnTo>
                    <a:pt x="533" y="454"/>
                  </a:lnTo>
                  <a:lnTo>
                    <a:pt x="533" y="463"/>
                  </a:lnTo>
                  <a:lnTo>
                    <a:pt x="533" y="469"/>
                  </a:lnTo>
                  <a:lnTo>
                    <a:pt x="533" y="480"/>
                  </a:lnTo>
                  <a:lnTo>
                    <a:pt x="546" y="492"/>
                  </a:lnTo>
                  <a:lnTo>
                    <a:pt x="584" y="525"/>
                  </a:lnTo>
                  <a:lnTo>
                    <a:pt x="615" y="552"/>
                  </a:lnTo>
                  <a:lnTo>
                    <a:pt x="636" y="570"/>
                  </a:lnTo>
                  <a:lnTo>
                    <a:pt x="724" y="651"/>
                  </a:lnTo>
                  <a:lnTo>
                    <a:pt x="795" y="717"/>
                  </a:lnTo>
                  <a:lnTo>
                    <a:pt x="877" y="792"/>
                  </a:lnTo>
                  <a:lnTo>
                    <a:pt x="1030" y="937"/>
                  </a:lnTo>
                  <a:lnTo>
                    <a:pt x="1062" y="967"/>
                  </a:lnTo>
                  <a:lnTo>
                    <a:pt x="1183" y="1085"/>
                  </a:lnTo>
                  <a:lnTo>
                    <a:pt x="1182" y="1085"/>
                  </a:lnTo>
                  <a:lnTo>
                    <a:pt x="1183" y="1094"/>
                  </a:lnTo>
                  <a:lnTo>
                    <a:pt x="1183" y="1097"/>
                  </a:lnTo>
                  <a:lnTo>
                    <a:pt x="1183" y="1104"/>
                  </a:lnTo>
                  <a:lnTo>
                    <a:pt x="1190" y="1110"/>
                  </a:lnTo>
                  <a:lnTo>
                    <a:pt x="1193" y="1122"/>
                  </a:lnTo>
                  <a:lnTo>
                    <a:pt x="1195" y="1123"/>
                  </a:lnTo>
                  <a:lnTo>
                    <a:pt x="1199" y="1123"/>
                  </a:lnTo>
                  <a:lnTo>
                    <a:pt x="1202" y="1129"/>
                  </a:lnTo>
                  <a:lnTo>
                    <a:pt x="1208" y="1143"/>
                  </a:lnTo>
                  <a:lnTo>
                    <a:pt x="1206" y="1145"/>
                  </a:lnTo>
                  <a:lnTo>
                    <a:pt x="1209" y="1148"/>
                  </a:lnTo>
                  <a:lnTo>
                    <a:pt x="1214" y="1155"/>
                  </a:lnTo>
                  <a:lnTo>
                    <a:pt x="1212" y="1163"/>
                  </a:lnTo>
                  <a:lnTo>
                    <a:pt x="1214" y="1165"/>
                  </a:lnTo>
                  <a:lnTo>
                    <a:pt x="1219" y="1166"/>
                  </a:lnTo>
                  <a:lnTo>
                    <a:pt x="1222" y="1169"/>
                  </a:lnTo>
                  <a:lnTo>
                    <a:pt x="1225" y="1172"/>
                  </a:lnTo>
                  <a:lnTo>
                    <a:pt x="1228" y="1174"/>
                  </a:lnTo>
                  <a:lnTo>
                    <a:pt x="1237" y="1179"/>
                  </a:lnTo>
                  <a:lnTo>
                    <a:pt x="1241" y="1184"/>
                  </a:lnTo>
                  <a:lnTo>
                    <a:pt x="1242" y="1187"/>
                  </a:lnTo>
                  <a:lnTo>
                    <a:pt x="1244" y="1192"/>
                  </a:lnTo>
                  <a:lnTo>
                    <a:pt x="1241" y="1194"/>
                  </a:lnTo>
                  <a:lnTo>
                    <a:pt x="1231" y="1205"/>
                  </a:lnTo>
                  <a:lnTo>
                    <a:pt x="1224" y="1208"/>
                  </a:lnTo>
                  <a:lnTo>
                    <a:pt x="1219" y="1213"/>
                  </a:lnTo>
                  <a:lnTo>
                    <a:pt x="1209" y="1218"/>
                  </a:lnTo>
                  <a:lnTo>
                    <a:pt x="1208" y="1221"/>
                  </a:lnTo>
                  <a:lnTo>
                    <a:pt x="1206" y="1228"/>
                  </a:lnTo>
                  <a:lnTo>
                    <a:pt x="1196" y="1237"/>
                  </a:lnTo>
                  <a:lnTo>
                    <a:pt x="1195" y="1240"/>
                  </a:lnTo>
                  <a:lnTo>
                    <a:pt x="1199" y="1244"/>
                  </a:lnTo>
                  <a:lnTo>
                    <a:pt x="1196" y="1253"/>
                  </a:lnTo>
                  <a:lnTo>
                    <a:pt x="1198" y="1256"/>
                  </a:lnTo>
                  <a:lnTo>
                    <a:pt x="1196" y="1259"/>
                  </a:lnTo>
                  <a:lnTo>
                    <a:pt x="1198" y="1266"/>
                  </a:lnTo>
                  <a:lnTo>
                    <a:pt x="1198" y="1270"/>
                  </a:lnTo>
                  <a:lnTo>
                    <a:pt x="1199" y="1275"/>
                  </a:lnTo>
                  <a:lnTo>
                    <a:pt x="1193" y="1279"/>
                  </a:lnTo>
                  <a:lnTo>
                    <a:pt x="1195" y="1282"/>
                  </a:lnTo>
                  <a:lnTo>
                    <a:pt x="1195" y="1288"/>
                  </a:lnTo>
                  <a:lnTo>
                    <a:pt x="1193" y="1293"/>
                  </a:lnTo>
                  <a:lnTo>
                    <a:pt x="1195" y="1296"/>
                  </a:lnTo>
                  <a:lnTo>
                    <a:pt x="1188" y="1304"/>
                  </a:lnTo>
                  <a:lnTo>
                    <a:pt x="1186" y="1308"/>
                  </a:lnTo>
                  <a:lnTo>
                    <a:pt x="1183" y="1309"/>
                  </a:lnTo>
                  <a:lnTo>
                    <a:pt x="1183" y="1314"/>
                  </a:lnTo>
                  <a:lnTo>
                    <a:pt x="1180" y="1317"/>
                  </a:lnTo>
                  <a:lnTo>
                    <a:pt x="1172" y="1318"/>
                  </a:lnTo>
                  <a:lnTo>
                    <a:pt x="1173" y="1327"/>
                  </a:lnTo>
                  <a:lnTo>
                    <a:pt x="1170" y="1334"/>
                  </a:lnTo>
                  <a:lnTo>
                    <a:pt x="1177" y="1340"/>
                  </a:lnTo>
                  <a:lnTo>
                    <a:pt x="1176" y="1344"/>
                  </a:lnTo>
                  <a:lnTo>
                    <a:pt x="1176" y="1345"/>
                  </a:lnTo>
                  <a:lnTo>
                    <a:pt x="1177" y="1354"/>
                  </a:lnTo>
                  <a:lnTo>
                    <a:pt x="1173" y="1360"/>
                  </a:lnTo>
                  <a:lnTo>
                    <a:pt x="1173" y="1364"/>
                  </a:lnTo>
                  <a:lnTo>
                    <a:pt x="1179" y="1373"/>
                  </a:lnTo>
                  <a:lnTo>
                    <a:pt x="1180" y="1372"/>
                  </a:lnTo>
                  <a:lnTo>
                    <a:pt x="1182" y="1373"/>
                  </a:lnTo>
                  <a:lnTo>
                    <a:pt x="1185" y="1374"/>
                  </a:lnTo>
                  <a:lnTo>
                    <a:pt x="1192" y="1373"/>
                  </a:lnTo>
                  <a:lnTo>
                    <a:pt x="1196" y="1374"/>
                  </a:lnTo>
                  <a:lnTo>
                    <a:pt x="1202" y="1382"/>
                  </a:lnTo>
                  <a:lnTo>
                    <a:pt x="1201" y="1387"/>
                  </a:lnTo>
                  <a:lnTo>
                    <a:pt x="1203" y="1400"/>
                  </a:lnTo>
                  <a:lnTo>
                    <a:pt x="1195" y="1405"/>
                  </a:lnTo>
                  <a:lnTo>
                    <a:pt x="1195" y="1409"/>
                  </a:lnTo>
                  <a:lnTo>
                    <a:pt x="1195" y="1411"/>
                  </a:lnTo>
                  <a:lnTo>
                    <a:pt x="1193" y="1411"/>
                  </a:lnTo>
                  <a:lnTo>
                    <a:pt x="1193" y="1412"/>
                  </a:lnTo>
                  <a:lnTo>
                    <a:pt x="1190" y="1412"/>
                  </a:lnTo>
                  <a:lnTo>
                    <a:pt x="1190" y="1415"/>
                  </a:lnTo>
                  <a:lnTo>
                    <a:pt x="1189" y="1415"/>
                  </a:lnTo>
                  <a:lnTo>
                    <a:pt x="1189" y="1416"/>
                  </a:lnTo>
                  <a:lnTo>
                    <a:pt x="1186" y="1416"/>
                  </a:lnTo>
                  <a:lnTo>
                    <a:pt x="1186" y="1418"/>
                  </a:lnTo>
                  <a:lnTo>
                    <a:pt x="1175" y="1415"/>
                  </a:lnTo>
                  <a:lnTo>
                    <a:pt x="1173" y="1416"/>
                  </a:lnTo>
                  <a:lnTo>
                    <a:pt x="1172" y="1418"/>
                  </a:lnTo>
                  <a:lnTo>
                    <a:pt x="1004" y="1432"/>
                  </a:lnTo>
                  <a:lnTo>
                    <a:pt x="880" y="1445"/>
                  </a:lnTo>
                  <a:lnTo>
                    <a:pt x="871" y="1419"/>
                  </a:lnTo>
                  <a:lnTo>
                    <a:pt x="881" y="1435"/>
                  </a:lnTo>
                  <a:lnTo>
                    <a:pt x="881" y="1424"/>
                  </a:lnTo>
                  <a:lnTo>
                    <a:pt x="871" y="1416"/>
                  </a:lnTo>
                  <a:lnTo>
                    <a:pt x="865" y="1424"/>
                  </a:lnTo>
                  <a:lnTo>
                    <a:pt x="861" y="1399"/>
                  </a:lnTo>
                  <a:lnTo>
                    <a:pt x="865" y="1395"/>
                  </a:lnTo>
                  <a:lnTo>
                    <a:pt x="855" y="1361"/>
                  </a:lnTo>
                  <a:lnTo>
                    <a:pt x="847" y="1344"/>
                  </a:lnTo>
                  <a:lnTo>
                    <a:pt x="823" y="1321"/>
                  </a:lnTo>
                  <a:lnTo>
                    <a:pt x="761" y="1269"/>
                  </a:lnTo>
                  <a:lnTo>
                    <a:pt x="744" y="1266"/>
                  </a:lnTo>
                  <a:lnTo>
                    <a:pt x="740" y="1276"/>
                  </a:lnTo>
                  <a:lnTo>
                    <a:pt x="725" y="1270"/>
                  </a:lnTo>
                  <a:lnTo>
                    <a:pt x="722" y="1266"/>
                  </a:lnTo>
                  <a:lnTo>
                    <a:pt x="728" y="1260"/>
                  </a:lnTo>
                  <a:lnTo>
                    <a:pt x="725" y="1250"/>
                  </a:lnTo>
                  <a:lnTo>
                    <a:pt x="709" y="1227"/>
                  </a:lnTo>
                  <a:lnTo>
                    <a:pt x="679" y="1230"/>
                  </a:lnTo>
                  <a:lnTo>
                    <a:pt x="660" y="1227"/>
                  </a:lnTo>
                  <a:lnTo>
                    <a:pt x="627" y="1211"/>
                  </a:lnTo>
                  <a:lnTo>
                    <a:pt x="621" y="1198"/>
                  </a:lnTo>
                  <a:lnTo>
                    <a:pt x="595" y="1178"/>
                  </a:lnTo>
                  <a:lnTo>
                    <a:pt x="581" y="1172"/>
                  </a:lnTo>
                  <a:lnTo>
                    <a:pt x="547" y="1174"/>
                  </a:lnTo>
                  <a:lnTo>
                    <a:pt x="532" y="1165"/>
                  </a:lnTo>
                  <a:lnTo>
                    <a:pt x="516" y="1163"/>
                  </a:lnTo>
                  <a:lnTo>
                    <a:pt x="477" y="1168"/>
                  </a:lnTo>
                  <a:lnTo>
                    <a:pt x="471" y="1156"/>
                  </a:lnTo>
                  <a:lnTo>
                    <a:pt x="455" y="1149"/>
                  </a:lnTo>
                  <a:lnTo>
                    <a:pt x="459" y="1129"/>
                  </a:lnTo>
                  <a:lnTo>
                    <a:pt x="456" y="1122"/>
                  </a:lnTo>
                  <a:lnTo>
                    <a:pt x="459" y="1107"/>
                  </a:lnTo>
                  <a:lnTo>
                    <a:pt x="452" y="1100"/>
                  </a:lnTo>
                  <a:lnTo>
                    <a:pt x="455" y="1090"/>
                  </a:lnTo>
                  <a:lnTo>
                    <a:pt x="458" y="1075"/>
                  </a:lnTo>
                  <a:lnTo>
                    <a:pt x="455" y="1065"/>
                  </a:lnTo>
                  <a:lnTo>
                    <a:pt x="428" y="1055"/>
                  </a:lnTo>
                  <a:lnTo>
                    <a:pt x="425" y="1048"/>
                  </a:lnTo>
                  <a:lnTo>
                    <a:pt x="429" y="1032"/>
                  </a:lnTo>
                  <a:lnTo>
                    <a:pt x="426" y="1022"/>
                  </a:lnTo>
                  <a:lnTo>
                    <a:pt x="412" y="1018"/>
                  </a:lnTo>
                  <a:lnTo>
                    <a:pt x="393" y="993"/>
                  </a:lnTo>
                  <a:lnTo>
                    <a:pt x="378" y="987"/>
                  </a:lnTo>
                  <a:lnTo>
                    <a:pt x="371" y="967"/>
                  </a:lnTo>
                  <a:lnTo>
                    <a:pt x="357" y="955"/>
                  </a:lnTo>
                  <a:lnTo>
                    <a:pt x="328" y="909"/>
                  </a:lnTo>
                  <a:lnTo>
                    <a:pt x="305" y="890"/>
                  </a:lnTo>
                  <a:lnTo>
                    <a:pt x="296" y="850"/>
                  </a:lnTo>
                  <a:lnTo>
                    <a:pt x="300" y="841"/>
                  </a:lnTo>
                  <a:lnTo>
                    <a:pt x="306" y="846"/>
                  </a:lnTo>
                  <a:lnTo>
                    <a:pt x="313" y="840"/>
                  </a:lnTo>
                  <a:lnTo>
                    <a:pt x="319" y="814"/>
                  </a:lnTo>
                  <a:lnTo>
                    <a:pt x="315" y="809"/>
                  </a:lnTo>
                  <a:lnTo>
                    <a:pt x="305" y="792"/>
                  </a:lnTo>
                  <a:lnTo>
                    <a:pt x="283" y="795"/>
                  </a:lnTo>
                  <a:lnTo>
                    <a:pt x="269" y="786"/>
                  </a:lnTo>
                  <a:lnTo>
                    <a:pt x="257" y="770"/>
                  </a:lnTo>
                  <a:lnTo>
                    <a:pt x="240" y="750"/>
                  </a:lnTo>
                  <a:lnTo>
                    <a:pt x="243" y="733"/>
                  </a:lnTo>
                  <a:lnTo>
                    <a:pt x="237" y="714"/>
                  </a:lnTo>
                  <a:lnTo>
                    <a:pt x="230" y="707"/>
                  </a:lnTo>
                  <a:lnTo>
                    <a:pt x="230" y="679"/>
                  </a:lnTo>
                  <a:lnTo>
                    <a:pt x="230" y="666"/>
                  </a:lnTo>
                  <a:lnTo>
                    <a:pt x="241" y="664"/>
                  </a:lnTo>
                  <a:lnTo>
                    <a:pt x="248" y="677"/>
                  </a:lnTo>
                  <a:lnTo>
                    <a:pt x="245" y="679"/>
                  </a:lnTo>
                  <a:lnTo>
                    <a:pt x="247" y="694"/>
                  </a:lnTo>
                  <a:lnTo>
                    <a:pt x="279" y="717"/>
                  </a:lnTo>
                  <a:lnTo>
                    <a:pt x="293" y="717"/>
                  </a:lnTo>
                  <a:lnTo>
                    <a:pt x="279" y="711"/>
                  </a:lnTo>
                  <a:lnTo>
                    <a:pt x="266" y="674"/>
                  </a:lnTo>
                  <a:lnTo>
                    <a:pt x="253" y="668"/>
                  </a:lnTo>
                  <a:lnTo>
                    <a:pt x="253" y="651"/>
                  </a:lnTo>
                  <a:lnTo>
                    <a:pt x="245" y="648"/>
                  </a:lnTo>
                  <a:lnTo>
                    <a:pt x="244" y="638"/>
                  </a:lnTo>
                  <a:lnTo>
                    <a:pt x="254" y="632"/>
                  </a:lnTo>
                  <a:lnTo>
                    <a:pt x="290" y="625"/>
                  </a:lnTo>
                  <a:lnTo>
                    <a:pt x="326" y="630"/>
                  </a:lnTo>
                  <a:lnTo>
                    <a:pt x="332" y="620"/>
                  </a:lnTo>
                  <a:lnTo>
                    <a:pt x="341" y="619"/>
                  </a:lnTo>
                  <a:lnTo>
                    <a:pt x="342" y="625"/>
                  </a:lnTo>
                  <a:lnTo>
                    <a:pt x="345" y="625"/>
                  </a:lnTo>
                  <a:lnTo>
                    <a:pt x="342" y="616"/>
                  </a:lnTo>
                  <a:lnTo>
                    <a:pt x="344" y="613"/>
                  </a:lnTo>
                  <a:lnTo>
                    <a:pt x="331" y="619"/>
                  </a:lnTo>
                  <a:lnTo>
                    <a:pt x="331" y="607"/>
                  </a:lnTo>
                  <a:close/>
                  <a:moveTo>
                    <a:pt x="732" y="1405"/>
                  </a:moveTo>
                  <a:lnTo>
                    <a:pt x="724" y="1406"/>
                  </a:lnTo>
                  <a:lnTo>
                    <a:pt x="712" y="1393"/>
                  </a:lnTo>
                  <a:lnTo>
                    <a:pt x="702" y="1374"/>
                  </a:lnTo>
                  <a:lnTo>
                    <a:pt x="705" y="1373"/>
                  </a:lnTo>
                  <a:lnTo>
                    <a:pt x="709" y="1380"/>
                  </a:lnTo>
                  <a:lnTo>
                    <a:pt x="732" y="1405"/>
                  </a:lnTo>
                  <a:close/>
                  <a:moveTo>
                    <a:pt x="702" y="1308"/>
                  </a:moveTo>
                  <a:lnTo>
                    <a:pt x="731" y="1318"/>
                  </a:lnTo>
                  <a:lnTo>
                    <a:pt x="738" y="1330"/>
                  </a:lnTo>
                  <a:lnTo>
                    <a:pt x="738" y="1334"/>
                  </a:lnTo>
                  <a:lnTo>
                    <a:pt x="719" y="1331"/>
                  </a:lnTo>
                  <a:lnTo>
                    <a:pt x="717" y="1317"/>
                  </a:lnTo>
                  <a:lnTo>
                    <a:pt x="708" y="1315"/>
                  </a:lnTo>
                  <a:lnTo>
                    <a:pt x="702" y="1308"/>
                  </a:lnTo>
                  <a:close/>
                  <a:moveTo>
                    <a:pt x="513" y="1244"/>
                  </a:moveTo>
                  <a:lnTo>
                    <a:pt x="504" y="1231"/>
                  </a:lnTo>
                  <a:lnTo>
                    <a:pt x="527" y="1227"/>
                  </a:lnTo>
                  <a:lnTo>
                    <a:pt x="537" y="1240"/>
                  </a:lnTo>
                  <a:lnTo>
                    <a:pt x="519" y="1249"/>
                  </a:lnTo>
                  <a:lnTo>
                    <a:pt x="513" y="1244"/>
                  </a:lnTo>
                  <a:close/>
                  <a:moveTo>
                    <a:pt x="549" y="1221"/>
                  </a:moveTo>
                  <a:lnTo>
                    <a:pt x="572" y="1230"/>
                  </a:lnTo>
                  <a:lnTo>
                    <a:pt x="584" y="1224"/>
                  </a:lnTo>
                  <a:lnTo>
                    <a:pt x="591" y="1227"/>
                  </a:lnTo>
                  <a:lnTo>
                    <a:pt x="588" y="1231"/>
                  </a:lnTo>
                  <a:lnTo>
                    <a:pt x="568" y="1237"/>
                  </a:lnTo>
                  <a:lnTo>
                    <a:pt x="550" y="1237"/>
                  </a:lnTo>
                  <a:lnTo>
                    <a:pt x="546" y="1231"/>
                  </a:lnTo>
                  <a:lnTo>
                    <a:pt x="547" y="1228"/>
                  </a:lnTo>
                  <a:lnTo>
                    <a:pt x="542" y="1224"/>
                  </a:lnTo>
                  <a:lnTo>
                    <a:pt x="549" y="1221"/>
                  </a:lnTo>
                  <a:close/>
                </a:path>
              </a:pathLst>
            </a:custGeom>
            <a:solidFill>
              <a:srgbClr val="FFFFFF"/>
            </a:solidFill>
            <a:ln w="16510">
              <a:solidFill>
                <a:srgbClr val="FF99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Rectangle 128">
              <a:extLst>
                <a:ext uri="{FF2B5EF4-FFF2-40B4-BE49-F238E27FC236}">
                  <a16:creationId xmlns:a16="http://schemas.microsoft.com/office/drawing/2014/main" id="{EFD50249-C267-4864-8988-C6ECD8BAB9A0}"/>
                </a:ext>
              </a:extLst>
            </p:cNvPr>
            <p:cNvSpPr>
              <a:spLocks noChangeArrowheads="1"/>
            </p:cNvSpPr>
            <p:nvPr/>
          </p:nvSpPr>
          <p:spPr bwMode="auto">
            <a:xfrm>
              <a:off x="565785" y="2500630"/>
              <a:ext cx="73660"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CA</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30" name="Freeform 125">
              <a:extLst>
                <a:ext uri="{FF2B5EF4-FFF2-40B4-BE49-F238E27FC236}">
                  <a16:creationId xmlns:a16="http://schemas.microsoft.com/office/drawing/2014/main" id="{DFCDC3CF-1546-45CB-B1EB-9ADDA19B5803}"/>
                </a:ext>
              </a:extLst>
            </p:cNvPr>
            <p:cNvSpPr>
              <a:spLocks/>
            </p:cNvSpPr>
            <p:nvPr/>
          </p:nvSpPr>
          <p:spPr bwMode="auto">
            <a:xfrm>
              <a:off x="981075" y="1970405"/>
              <a:ext cx="384810" cy="500380"/>
            </a:xfrm>
            <a:custGeom>
              <a:avLst/>
              <a:gdLst>
                <a:gd name="T0" fmla="*/ 0 w 606"/>
                <a:gd name="T1" fmla="*/ 613 h 788"/>
                <a:gd name="T2" fmla="*/ 1 w 606"/>
                <a:gd name="T3" fmla="*/ 545 h 788"/>
                <a:gd name="T4" fmla="*/ 1 w 606"/>
                <a:gd name="T5" fmla="*/ 529 h 788"/>
                <a:gd name="T6" fmla="*/ 1 w 606"/>
                <a:gd name="T7" fmla="*/ 395 h 788"/>
                <a:gd name="T8" fmla="*/ 1 w 606"/>
                <a:gd name="T9" fmla="*/ 337 h 788"/>
                <a:gd name="T10" fmla="*/ 1 w 606"/>
                <a:gd name="T11" fmla="*/ 304 h 788"/>
                <a:gd name="T12" fmla="*/ 1 w 606"/>
                <a:gd name="T13" fmla="*/ 164 h 788"/>
                <a:gd name="T14" fmla="*/ 1 w 606"/>
                <a:gd name="T15" fmla="*/ 2 h 788"/>
                <a:gd name="T16" fmla="*/ 128 w 606"/>
                <a:gd name="T17" fmla="*/ 0 h 788"/>
                <a:gd name="T18" fmla="*/ 231 w 606"/>
                <a:gd name="T19" fmla="*/ 2 h 788"/>
                <a:gd name="T20" fmla="*/ 237 w 606"/>
                <a:gd name="T21" fmla="*/ 0 h 788"/>
                <a:gd name="T22" fmla="*/ 309 w 606"/>
                <a:gd name="T23" fmla="*/ 0 h 788"/>
                <a:gd name="T24" fmla="*/ 364 w 606"/>
                <a:gd name="T25" fmla="*/ 2 h 788"/>
                <a:gd name="T26" fmla="*/ 364 w 606"/>
                <a:gd name="T27" fmla="*/ 70 h 788"/>
                <a:gd name="T28" fmla="*/ 364 w 606"/>
                <a:gd name="T29" fmla="*/ 122 h 788"/>
                <a:gd name="T30" fmla="*/ 364 w 606"/>
                <a:gd name="T31" fmla="*/ 164 h 788"/>
                <a:gd name="T32" fmla="*/ 482 w 606"/>
                <a:gd name="T33" fmla="*/ 164 h 788"/>
                <a:gd name="T34" fmla="*/ 489 w 606"/>
                <a:gd name="T35" fmla="*/ 164 h 788"/>
                <a:gd name="T36" fmla="*/ 605 w 606"/>
                <a:gd name="T37" fmla="*/ 164 h 788"/>
                <a:gd name="T38" fmla="*/ 606 w 606"/>
                <a:gd name="T39" fmla="*/ 216 h 788"/>
                <a:gd name="T40" fmla="*/ 605 w 606"/>
                <a:gd name="T41" fmla="*/ 289 h 788"/>
                <a:gd name="T42" fmla="*/ 605 w 606"/>
                <a:gd name="T43" fmla="*/ 376 h 788"/>
                <a:gd name="T44" fmla="*/ 605 w 606"/>
                <a:gd name="T45" fmla="*/ 398 h 788"/>
                <a:gd name="T46" fmla="*/ 605 w 606"/>
                <a:gd name="T47" fmla="*/ 422 h 788"/>
                <a:gd name="T48" fmla="*/ 605 w 606"/>
                <a:gd name="T49" fmla="*/ 558 h 788"/>
                <a:gd name="T50" fmla="*/ 605 w 606"/>
                <a:gd name="T51" fmla="*/ 596 h 788"/>
                <a:gd name="T52" fmla="*/ 606 w 606"/>
                <a:gd name="T53" fmla="*/ 610 h 788"/>
                <a:gd name="T54" fmla="*/ 606 w 606"/>
                <a:gd name="T55" fmla="*/ 651 h 788"/>
                <a:gd name="T56" fmla="*/ 606 w 606"/>
                <a:gd name="T57" fmla="*/ 691 h 788"/>
                <a:gd name="T58" fmla="*/ 605 w 606"/>
                <a:gd name="T59" fmla="*/ 786 h 788"/>
                <a:gd name="T60" fmla="*/ 491 w 606"/>
                <a:gd name="T61" fmla="*/ 788 h 788"/>
                <a:gd name="T62" fmla="*/ 436 w 606"/>
                <a:gd name="T63" fmla="*/ 788 h 788"/>
                <a:gd name="T64" fmla="*/ 432 w 606"/>
                <a:gd name="T65" fmla="*/ 786 h 788"/>
                <a:gd name="T66" fmla="*/ 401 w 606"/>
                <a:gd name="T67" fmla="*/ 786 h 788"/>
                <a:gd name="T68" fmla="*/ 326 w 606"/>
                <a:gd name="T69" fmla="*/ 786 h 788"/>
                <a:gd name="T70" fmla="*/ 219 w 606"/>
                <a:gd name="T71" fmla="*/ 786 h 788"/>
                <a:gd name="T72" fmla="*/ 183 w 606"/>
                <a:gd name="T73" fmla="*/ 786 h 788"/>
                <a:gd name="T74" fmla="*/ 140 w 606"/>
                <a:gd name="T75" fmla="*/ 786 h 788"/>
                <a:gd name="T76" fmla="*/ 1 w 606"/>
                <a:gd name="T77" fmla="*/ 786 h 788"/>
                <a:gd name="T78" fmla="*/ 0 w 606"/>
                <a:gd name="T79" fmla="*/ 695 h 788"/>
                <a:gd name="T80" fmla="*/ 0 w 606"/>
                <a:gd name="T81" fmla="*/ 613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06" h="788">
                  <a:moveTo>
                    <a:pt x="0" y="613"/>
                  </a:moveTo>
                  <a:lnTo>
                    <a:pt x="1" y="545"/>
                  </a:lnTo>
                  <a:lnTo>
                    <a:pt x="1" y="529"/>
                  </a:lnTo>
                  <a:lnTo>
                    <a:pt x="1" y="395"/>
                  </a:lnTo>
                  <a:lnTo>
                    <a:pt x="1" y="337"/>
                  </a:lnTo>
                  <a:lnTo>
                    <a:pt x="1" y="304"/>
                  </a:lnTo>
                  <a:lnTo>
                    <a:pt x="1" y="164"/>
                  </a:lnTo>
                  <a:lnTo>
                    <a:pt x="1" y="2"/>
                  </a:lnTo>
                  <a:lnTo>
                    <a:pt x="128" y="0"/>
                  </a:lnTo>
                  <a:lnTo>
                    <a:pt x="231" y="2"/>
                  </a:lnTo>
                  <a:lnTo>
                    <a:pt x="237" y="0"/>
                  </a:lnTo>
                  <a:lnTo>
                    <a:pt x="309" y="0"/>
                  </a:lnTo>
                  <a:lnTo>
                    <a:pt x="364" y="2"/>
                  </a:lnTo>
                  <a:lnTo>
                    <a:pt x="364" y="70"/>
                  </a:lnTo>
                  <a:lnTo>
                    <a:pt x="364" y="122"/>
                  </a:lnTo>
                  <a:lnTo>
                    <a:pt x="364" y="164"/>
                  </a:lnTo>
                  <a:lnTo>
                    <a:pt x="482" y="164"/>
                  </a:lnTo>
                  <a:lnTo>
                    <a:pt x="489" y="164"/>
                  </a:lnTo>
                  <a:lnTo>
                    <a:pt x="605" y="164"/>
                  </a:lnTo>
                  <a:lnTo>
                    <a:pt x="606" y="216"/>
                  </a:lnTo>
                  <a:lnTo>
                    <a:pt x="605" y="289"/>
                  </a:lnTo>
                  <a:lnTo>
                    <a:pt x="605" y="376"/>
                  </a:lnTo>
                  <a:lnTo>
                    <a:pt x="605" y="398"/>
                  </a:lnTo>
                  <a:lnTo>
                    <a:pt x="605" y="422"/>
                  </a:lnTo>
                  <a:lnTo>
                    <a:pt x="605" y="558"/>
                  </a:lnTo>
                  <a:lnTo>
                    <a:pt x="605" y="596"/>
                  </a:lnTo>
                  <a:lnTo>
                    <a:pt x="606" y="610"/>
                  </a:lnTo>
                  <a:lnTo>
                    <a:pt x="606" y="651"/>
                  </a:lnTo>
                  <a:lnTo>
                    <a:pt x="606" y="691"/>
                  </a:lnTo>
                  <a:lnTo>
                    <a:pt x="605" y="786"/>
                  </a:lnTo>
                  <a:lnTo>
                    <a:pt x="491" y="788"/>
                  </a:lnTo>
                  <a:lnTo>
                    <a:pt x="436" y="788"/>
                  </a:lnTo>
                  <a:lnTo>
                    <a:pt x="432" y="786"/>
                  </a:lnTo>
                  <a:lnTo>
                    <a:pt x="401" y="786"/>
                  </a:lnTo>
                  <a:lnTo>
                    <a:pt x="326" y="786"/>
                  </a:lnTo>
                  <a:lnTo>
                    <a:pt x="219" y="786"/>
                  </a:lnTo>
                  <a:lnTo>
                    <a:pt x="183" y="786"/>
                  </a:lnTo>
                  <a:lnTo>
                    <a:pt x="140" y="786"/>
                  </a:lnTo>
                  <a:lnTo>
                    <a:pt x="1" y="786"/>
                  </a:lnTo>
                  <a:lnTo>
                    <a:pt x="0" y="695"/>
                  </a:lnTo>
                  <a:lnTo>
                    <a:pt x="0" y="613"/>
                  </a:lnTo>
                  <a:close/>
                </a:path>
              </a:pathLst>
            </a:custGeom>
            <a:solidFill>
              <a:srgbClr val="FFFFFF"/>
            </a:solidFill>
            <a:ln w="16510">
              <a:solidFill>
                <a:srgbClr val="FF9900"/>
              </a:solidFill>
              <a:prstDash val="solid"/>
              <a:round/>
              <a:headEnd/>
              <a:tailEnd/>
            </a:ln>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Rectangle 130">
              <a:extLst>
                <a:ext uri="{FF2B5EF4-FFF2-40B4-BE49-F238E27FC236}">
                  <a16:creationId xmlns:a16="http://schemas.microsoft.com/office/drawing/2014/main" id="{D6FA3C5D-2370-4CAA-AAC8-852CB726099A}"/>
                </a:ext>
              </a:extLst>
            </p:cNvPr>
            <p:cNvSpPr>
              <a:spLocks noChangeArrowheads="1"/>
            </p:cNvSpPr>
            <p:nvPr/>
          </p:nvSpPr>
          <p:spPr bwMode="auto">
            <a:xfrm>
              <a:off x="1143000" y="2191385"/>
              <a:ext cx="67945" cy="16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UT</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031018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57A94-0FBB-808E-565C-7A5F174F14A0}"/>
              </a:ext>
            </a:extLst>
          </p:cNvPr>
          <p:cNvSpPr>
            <a:spLocks noGrp="1"/>
          </p:cNvSpPr>
          <p:nvPr>
            <p:ph type="title"/>
          </p:nvPr>
        </p:nvSpPr>
        <p:spPr/>
        <p:txBody>
          <a:bodyPr/>
          <a:lstStyle/>
          <a:p>
            <a:r>
              <a:rPr lang="en-US"/>
              <a:t>RMA Structure</a:t>
            </a:r>
            <a:endParaRPr lang="en-US" dirty="0"/>
          </a:p>
        </p:txBody>
      </p:sp>
      <p:pic>
        <p:nvPicPr>
          <p:cNvPr id="5" name="Content Placeholder 4">
            <a:extLst>
              <a:ext uri="{FF2B5EF4-FFF2-40B4-BE49-F238E27FC236}">
                <a16:creationId xmlns:a16="http://schemas.microsoft.com/office/drawing/2014/main" id="{162D9326-A0A4-8BF2-91ED-3B784ED4408A}"/>
              </a:ext>
            </a:extLst>
          </p:cNvPr>
          <p:cNvPicPr>
            <a:picLocks noGrp="1" noChangeAspect="1"/>
          </p:cNvPicPr>
          <p:nvPr>
            <p:ph idx="1"/>
          </p:nvPr>
        </p:nvPicPr>
        <p:blipFill>
          <a:blip r:embed="rId2"/>
          <a:stretch>
            <a:fillRect/>
          </a:stretch>
        </p:blipFill>
        <p:spPr>
          <a:xfrm>
            <a:off x="2976296" y="1690690"/>
            <a:ext cx="6672529" cy="5033777"/>
          </a:xfrm>
        </p:spPr>
      </p:pic>
    </p:spTree>
    <p:extLst>
      <p:ext uri="{BB962C8B-B14F-4D97-AF65-F5344CB8AC3E}">
        <p14:creationId xmlns:p14="http://schemas.microsoft.com/office/powerpoint/2010/main" val="1280410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9D136-DB06-509E-172F-1D507DB01FF2}"/>
              </a:ext>
            </a:extLst>
          </p:cNvPr>
          <p:cNvSpPr>
            <a:spLocks noGrp="1"/>
          </p:cNvSpPr>
          <p:nvPr>
            <p:ph type="title"/>
          </p:nvPr>
        </p:nvSpPr>
        <p:spPr/>
        <p:txBody>
          <a:bodyPr/>
          <a:lstStyle/>
          <a:p>
            <a:r>
              <a:rPr lang="en-US" dirty="0"/>
              <a:t>Spokane Regional Office</a:t>
            </a:r>
          </a:p>
        </p:txBody>
      </p:sp>
      <p:pic>
        <p:nvPicPr>
          <p:cNvPr id="7" name="Content Placeholder 6">
            <a:extLst>
              <a:ext uri="{FF2B5EF4-FFF2-40B4-BE49-F238E27FC236}">
                <a16:creationId xmlns:a16="http://schemas.microsoft.com/office/drawing/2014/main" id="{978F1BF4-4BB2-C702-9DBE-65FD3734E3A3}"/>
              </a:ext>
            </a:extLst>
          </p:cNvPr>
          <p:cNvPicPr>
            <a:picLocks noGrp="1" noChangeAspect="1"/>
          </p:cNvPicPr>
          <p:nvPr>
            <p:ph idx="1"/>
          </p:nvPr>
        </p:nvPicPr>
        <p:blipFill>
          <a:blip r:embed="rId2"/>
          <a:stretch>
            <a:fillRect/>
          </a:stretch>
        </p:blipFill>
        <p:spPr>
          <a:xfrm>
            <a:off x="2568406" y="1825625"/>
            <a:ext cx="6632744" cy="4800458"/>
          </a:xfrm>
        </p:spPr>
      </p:pic>
    </p:spTree>
    <p:extLst>
      <p:ext uri="{BB962C8B-B14F-4D97-AF65-F5344CB8AC3E}">
        <p14:creationId xmlns:p14="http://schemas.microsoft.com/office/powerpoint/2010/main" val="4140282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D4B17-3582-4952-9B11-8F9694B243B2}"/>
              </a:ext>
            </a:extLst>
          </p:cNvPr>
          <p:cNvSpPr>
            <a:spLocks noGrp="1"/>
          </p:cNvSpPr>
          <p:nvPr>
            <p:ph type="title"/>
          </p:nvPr>
        </p:nvSpPr>
        <p:spPr/>
        <p:txBody>
          <a:bodyPr/>
          <a:lstStyle/>
          <a:p>
            <a:r>
              <a:rPr lang="en-US" dirty="0"/>
              <a:t>Risks in Agriculture</a:t>
            </a:r>
          </a:p>
        </p:txBody>
      </p:sp>
      <p:sp>
        <p:nvSpPr>
          <p:cNvPr id="3" name="Content Placeholder 2">
            <a:extLst>
              <a:ext uri="{FF2B5EF4-FFF2-40B4-BE49-F238E27FC236}">
                <a16:creationId xmlns:a16="http://schemas.microsoft.com/office/drawing/2014/main" id="{7EB7CDA6-67CB-4B3B-8CC4-43C717D990E7}"/>
              </a:ext>
            </a:extLst>
          </p:cNvPr>
          <p:cNvSpPr>
            <a:spLocks noGrp="1"/>
          </p:cNvSpPr>
          <p:nvPr>
            <p:ph idx="1"/>
          </p:nvPr>
        </p:nvSpPr>
        <p:spPr>
          <a:xfrm>
            <a:off x="838200" y="1825625"/>
            <a:ext cx="9649858" cy="4351338"/>
          </a:xfrm>
        </p:spPr>
        <p:txBody>
          <a:bodyPr/>
          <a:lstStyle/>
          <a:p>
            <a:r>
              <a:rPr lang="en-US" b="0" i="0" dirty="0">
                <a:solidFill>
                  <a:srgbClr val="000000"/>
                </a:solidFill>
                <a:effectLst/>
                <a:latin typeface="Public Sans"/>
              </a:rPr>
              <a:t>A farmer</a:t>
            </a:r>
            <a:r>
              <a:rPr lang="en-US" b="0" dirty="0">
                <a:solidFill>
                  <a:srgbClr val="000000"/>
                </a:solidFill>
                <a:latin typeface="Public Sans"/>
              </a:rPr>
              <a:t> </a:t>
            </a:r>
            <a:r>
              <a:rPr lang="en-US" b="0" i="0" dirty="0">
                <a:solidFill>
                  <a:srgbClr val="000000"/>
                </a:solidFill>
                <a:effectLst/>
                <a:latin typeface="Public Sans"/>
              </a:rPr>
              <a:t>faces uncertainties inherent in weather, yields, prices, Government policies, global markets, and human capitol.</a:t>
            </a:r>
            <a:r>
              <a:rPr lang="en-US" dirty="0">
                <a:solidFill>
                  <a:srgbClr val="000000"/>
                </a:solidFill>
                <a:latin typeface="Public Sans"/>
              </a:rPr>
              <a:t> </a:t>
            </a:r>
            <a:r>
              <a:rPr lang="en-US" b="0" i="0" dirty="0">
                <a:solidFill>
                  <a:srgbClr val="000000"/>
                </a:solidFill>
                <a:effectLst/>
                <a:latin typeface="Public Sans"/>
              </a:rPr>
              <a:t> </a:t>
            </a:r>
            <a:endParaRPr lang="en-US" b="1" i="1" dirty="0">
              <a:solidFill>
                <a:srgbClr val="000000"/>
              </a:solidFill>
            </a:endParaRPr>
          </a:p>
          <a:p>
            <a:endParaRPr lang="en-US" dirty="0"/>
          </a:p>
        </p:txBody>
      </p:sp>
      <p:graphicFrame>
        <p:nvGraphicFramePr>
          <p:cNvPr id="4" name="Content Placeholder 2">
            <a:extLst>
              <a:ext uri="{FF2B5EF4-FFF2-40B4-BE49-F238E27FC236}">
                <a16:creationId xmlns:a16="http://schemas.microsoft.com/office/drawing/2014/main" id="{63540A23-F3A1-46B2-83E1-88DAB8AEF4FE}"/>
              </a:ext>
            </a:extLst>
          </p:cNvPr>
          <p:cNvGraphicFramePr>
            <a:graphicFrameLocks/>
          </p:cNvGraphicFramePr>
          <p:nvPr/>
        </p:nvGraphicFramePr>
        <p:xfrm>
          <a:off x="945839" y="2533880"/>
          <a:ext cx="3575892" cy="44997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7F532DDA-8590-40CF-9838-44F4FB6EE4D0}"/>
              </a:ext>
            </a:extLst>
          </p:cNvPr>
          <p:cNvSpPr txBox="1"/>
          <p:nvPr/>
        </p:nvSpPr>
        <p:spPr>
          <a:xfrm>
            <a:off x="4629370" y="2967335"/>
            <a:ext cx="6616791" cy="923330"/>
          </a:xfrm>
          <a:prstGeom prst="rect">
            <a:avLst/>
          </a:prstGeom>
          <a:noFill/>
        </p:spPr>
        <p:txBody>
          <a:bodyPr wrap="square" rtlCol="0">
            <a:spAutoFit/>
          </a:bodyPr>
          <a:lstStyle/>
          <a:p>
            <a:r>
              <a:rPr lang="en-US" dirty="0">
                <a:solidFill>
                  <a:srgbClr val="FF0000"/>
                </a:solidFill>
              </a:rPr>
              <a:t>Decline in yields from drought, excessive moisture, hail, wind, frost, hurricane, tornado, lightning, insects, wildlife, and disease. </a:t>
            </a:r>
          </a:p>
          <a:p>
            <a:endParaRPr lang="en-US" dirty="0"/>
          </a:p>
        </p:txBody>
      </p:sp>
      <p:sp>
        <p:nvSpPr>
          <p:cNvPr id="7" name="TextBox 6">
            <a:extLst>
              <a:ext uri="{FF2B5EF4-FFF2-40B4-BE49-F238E27FC236}">
                <a16:creationId xmlns:a16="http://schemas.microsoft.com/office/drawing/2014/main" id="{FB06741D-6028-4C3B-9043-E6487E7B0248}"/>
              </a:ext>
            </a:extLst>
          </p:cNvPr>
          <p:cNvSpPr txBox="1"/>
          <p:nvPr/>
        </p:nvSpPr>
        <p:spPr>
          <a:xfrm>
            <a:off x="4629370" y="3839123"/>
            <a:ext cx="6213514" cy="646331"/>
          </a:xfrm>
          <a:prstGeom prst="rect">
            <a:avLst/>
          </a:prstGeom>
          <a:noFill/>
        </p:spPr>
        <p:txBody>
          <a:bodyPr wrap="square" rtlCol="0">
            <a:spAutoFit/>
          </a:bodyPr>
          <a:lstStyle/>
          <a:p>
            <a:r>
              <a:rPr lang="en-US" dirty="0">
                <a:solidFill>
                  <a:srgbClr val="FF0000"/>
                </a:solidFill>
              </a:rPr>
              <a:t>Revenue loss due to decline in price.</a:t>
            </a:r>
          </a:p>
          <a:p>
            <a:endParaRPr lang="en-US" dirty="0"/>
          </a:p>
        </p:txBody>
      </p:sp>
      <p:cxnSp>
        <p:nvCxnSpPr>
          <p:cNvPr id="9" name="Straight Arrow Connector 8">
            <a:extLst>
              <a:ext uri="{FF2B5EF4-FFF2-40B4-BE49-F238E27FC236}">
                <a16:creationId xmlns:a16="http://schemas.microsoft.com/office/drawing/2014/main" id="{29CC6EF9-C285-4E76-BACE-B31E4111DEFE}"/>
              </a:ext>
            </a:extLst>
          </p:cNvPr>
          <p:cNvCxnSpPr/>
          <p:nvPr/>
        </p:nvCxnSpPr>
        <p:spPr>
          <a:xfrm>
            <a:off x="3987413" y="3227942"/>
            <a:ext cx="6853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6A8D3BD-4C42-410F-A6F4-4221696B0C33}"/>
              </a:ext>
            </a:extLst>
          </p:cNvPr>
          <p:cNvCxnSpPr/>
          <p:nvPr/>
        </p:nvCxnSpPr>
        <p:spPr>
          <a:xfrm>
            <a:off x="3987413" y="4035724"/>
            <a:ext cx="6853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5" name="Picture 7" descr="C:\Documents and Settings\david.zanoni\Local Settings\Temporary Internet Files\Content.IE5\W8GKURTD\MC900349317[1].wmf">
            <a:extLst>
              <a:ext uri="{FF2B5EF4-FFF2-40B4-BE49-F238E27FC236}">
                <a16:creationId xmlns:a16="http://schemas.microsoft.com/office/drawing/2014/main" id="{2AEC94D1-ACFA-A693-D566-1016C8CACB40}"/>
              </a:ext>
            </a:extLst>
          </p:cNvPr>
          <p:cNvPicPr>
            <a:picLocks noChangeAspect="1" noChangeArrowheads="1"/>
          </p:cNvPicPr>
          <p:nvPr/>
        </p:nvPicPr>
        <p:blipFill>
          <a:blip r:embed="rId8">
            <a:lum bright="-20000"/>
          </a:blip>
          <a:srcRect/>
          <a:stretch>
            <a:fillRect/>
          </a:stretch>
        </p:blipFill>
        <p:spPr bwMode="auto">
          <a:xfrm>
            <a:off x="6693568" y="4696227"/>
            <a:ext cx="2971800" cy="1615671"/>
          </a:xfrm>
          <a:prstGeom prst="rect">
            <a:avLst/>
          </a:prstGeom>
          <a:noFill/>
        </p:spPr>
      </p:pic>
    </p:spTree>
    <p:extLst>
      <p:ext uri="{BB962C8B-B14F-4D97-AF65-F5344CB8AC3E}">
        <p14:creationId xmlns:p14="http://schemas.microsoft.com/office/powerpoint/2010/main" val="626519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85FE8-0252-4C0A-8055-8D5AF7BEEDDC}"/>
              </a:ext>
            </a:extLst>
          </p:cNvPr>
          <p:cNvSpPr>
            <a:spLocks noGrp="1"/>
          </p:cNvSpPr>
          <p:nvPr>
            <p:ph type="title"/>
          </p:nvPr>
        </p:nvSpPr>
        <p:spPr>
          <a:xfrm>
            <a:off x="291807" y="1786513"/>
            <a:ext cx="2454052" cy="3029344"/>
          </a:xfrm>
        </p:spPr>
        <p:txBody>
          <a:bodyPr>
            <a:normAutofit/>
          </a:bodyPr>
          <a:lstStyle/>
          <a:p>
            <a:r>
              <a:rPr lang="en-US" sz="3200" b="1" dirty="0">
                <a:solidFill>
                  <a:schemeClr val="accent3">
                    <a:lumMod val="75000"/>
                  </a:schemeClr>
                </a:solidFill>
              </a:rPr>
              <a:t>Why Federal Crop Insurance?</a:t>
            </a:r>
          </a:p>
        </p:txBody>
      </p:sp>
      <p:graphicFrame>
        <p:nvGraphicFramePr>
          <p:cNvPr id="49" name="Content Placeholder 2">
            <a:extLst>
              <a:ext uri="{FF2B5EF4-FFF2-40B4-BE49-F238E27FC236}">
                <a16:creationId xmlns:a16="http://schemas.microsoft.com/office/drawing/2014/main" id="{CCC4D7D8-8D10-4CDA-86AB-3076AF02070E}"/>
              </a:ext>
            </a:extLst>
          </p:cNvPr>
          <p:cNvGraphicFramePr>
            <a:graphicFrameLocks noGrp="1"/>
          </p:cNvGraphicFramePr>
          <p:nvPr>
            <p:ph idx="1"/>
            <p:extLst>
              <p:ext uri="{D42A27DB-BD31-4B8C-83A1-F6EECF244321}">
                <p14:modId xmlns:p14="http://schemas.microsoft.com/office/powerpoint/2010/main" val="3665965858"/>
              </p:ext>
            </p:extLst>
          </p:nvPr>
        </p:nvGraphicFramePr>
        <p:xfrm>
          <a:off x="2550696" y="989115"/>
          <a:ext cx="7935774" cy="5676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0200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2C7B9-558D-40F0-9835-D69138495B0E}"/>
              </a:ext>
            </a:extLst>
          </p:cNvPr>
          <p:cNvSpPr>
            <a:spLocks noGrp="1"/>
          </p:cNvSpPr>
          <p:nvPr>
            <p:ph type="title"/>
          </p:nvPr>
        </p:nvSpPr>
        <p:spPr>
          <a:xfrm>
            <a:off x="838200" y="1270527"/>
            <a:ext cx="9473019" cy="698317"/>
          </a:xfrm>
        </p:spPr>
        <p:txBody>
          <a:bodyPr>
            <a:normAutofit fontScale="90000"/>
          </a:bodyPr>
          <a:lstStyle/>
          <a:p>
            <a:r>
              <a:rPr lang="en-US" sz="4000" dirty="0"/>
              <a:t>How Does Crop Insurance Work? </a:t>
            </a:r>
            <a:br>
              <a:rPr lang="en-US" sz="4000" dirty="0"/>
            </a:br>
            <a:endParaRPr lang="en-US" dirty="0"/>
          </a:p>
        </p:txBody>
      </p:sp>
      <p:sp>
        <p:nvSpPr>
          <p:cNvPr id="3" name="Content Placeholder 2">
            <a:extLst>
              <a:ext uri="{FF2B5EF4-FFF2-40B4-BE49-F238E27FC236}">
                <a16:creationId xmlns:a16="http://schemas.microsoft.com/office/drawing/2014/main" id="{62946EA4-EC7A-4AF9-A6D7-367E82D0C3B0}"/>
              </a:ext>
            </a:extLst>
          </p:cNvPr>
          <p:cNvSpPr>
            <a:spLocks noGrp="1"/>
          </p:cNvSpPr>
          <p:nvPr>
            <p:ph idx="1"/>
          </p:nvPr>
        </p:nvSpPr>
        <p:spPr>
          <a:xfrm>
            <a:off x="838200" y="1968844"/>
            <a:ext cx="9473019" cy="4351338"/>
          </a:xfrm>
        </p:spPr>
        <p:txBody>
          <a:bodyPr>
            <a:normAutofit/>
          </a:bodyPr>
          <a:lstStyle/>
          <a:p>
            <a:pPr marL="457200" indent="-457200">
              <a:buFont typeface="Arial" panose="020B0604020202020204" pitchFamily="34" charset="0"/>
              <a:buChar char="•"/>
            </a:pPr>
            <a:r>
              <a:rPr lang="en-US" sz="2800" dirty="0"/>
              <a:t>Sold and serviced through Private Insurance Companies.</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Premiums are set by RMA, so agents compete on service</a:t>
            </a:r>
          </a:p>
          <a:p>
            <a:endParaRPr lang="en-US" sz="2800" dirty="0"/>
          </a:p>
          <a:p>
            <a:pPr marL="457200" indent="-457200">
              <a:buFont typeface="Arial" panose="020B0604020202020204" pitchFamily="34" charset="0"/>
              <a:buChar char="•"/>
            </a:pPr>
            <a:r>
              <a:rPr lang="en-US" sz="2800" dirty="0"/>
              <a:t>A crop insurance agent can be found on the RMA website at </a:t>
            </a:r>
            <a:r>
              <a:rPr lang="en-US" sz="2800" dirty="0">
                <a:hlinkClick r:id="rId3"/>
              </a:rPr>
              <a:t>https://www.rma.usda.gov/Information-Tools/Agent-Locator-Page</a:t>
            </a:r>
            <a:r>
              <a:rPr lang="en-US" sz="2800" dirty="0"/>
              <a:t> </a:t>
            </a:r>
          </a:p>
          <a:p>
            <a:endParaRPr lang="en-US" sz="2800" dirty="0"/>
          </a:p>
          <a:p>
            <a:endParaRPr lang="en-US" dirty="0"/>
          </a:p>
        </p:txBody>
      </p:sp>
    </p:spTree>
    <p:extLst>
      <p:ext uri="{BB962C8B-B14F-4D97-AF65-F5344CB8AC3E}">
        <p14:creationId xmlns:p14="http://schemas.microsoft.com/office/powerpoint/2010/main" val="2996389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67CED1-88F2-4FC6-BC70-E24D21A076A6}"/>
              </a:ext>
            </a:extLst>
          </p:cNvPr>
          <p:cNvSpPr>
            <a:spLocks noGrp="1"/>
          </p:cNvSpPr>
          <p:nvPr>
            <p:ph type="title"/>
          </p:nvPr>
        </p:nvSpPr>
        <p:spPr>
          <a:xfrm>
            <a:off x="1254603" y="898127"/>
            <a:ext cx="8911687" cy="851764"/>
          </a:xfrm>
        </p:spPr>
        <p:txBody>
          <a:bodyPr>
            <a:normAutofit/>
          </a:bodyPr>
          <a:lstStyle/>
          <a:p>
            <a:r>
              <a:rPr lang="en-US" dirty="0"/>
              <a:t>RMA / Private Insurance Partnership</a:t>
            </a:r>
          </a:p>
        </p:txBody>
      </p:sp>
      <p:sp>
        <p:nvSpPr>
          <p:cNvPr id="6" name="Content Placeholder 5">
            <a:extLst>
              <a:ext uri="{FF2B5EF4-FFF2-40B4-BE49-F238E27FC236}">
                <a16:creationId xmlns:a16="http://schemas.microsoft.com/office/drawing/2014/main" id="{4DA55D2A-E7A2-4CD9-9F5E-CE9ACBC219C9}"/>
              </a:ext>
            </a:extLst>
          </p:cNvPr>
          <p:cNvSpPr>
            <a:spLocks noGrp="1"/>
          </p:cNvSpPr>
          <p:nvPr>
            <p:ph sz="half" idx="2"/>
          </p:nvPr>
        </p:nvSpPr>
        <p:spPr>
          <a:xfrm>
            <a:off x="1447749" y="3156515"/>
            <a:ext cx="3250113" cy="2953158"/>
          </a:xfrm>
          <a:ln w="28575">
            <a:solidFill>
              <a:srgbClr val="2C6A38"/>
            </a:solidFill>
          </a:ln>
        </p:spPr>
        <p:txBody>
          <a:bodyPr>
            <a:normAutofit fontScale="77500" lnSpcReduction="20000"/>
          </a:bodyPr>
          <a:lstStyle/>
          <a:p>
            <a:r>
              <a:rPr lang="en-US" dirty="0">
                <a:solidFill>
                  <a:srgbClr val="000000"/>
                </a:solidFill>
                <a:latin typeface="Arial" panose="020B0604020202020204" pitchFamily="34" charset="0"/>
              </a:rPr>
              <a:t>Development &amp; maintain programs</a:t>
            </a:r>
          </a:p>
          <a:p>
            <a:r>
              <a:rPr lang="en-US" dirty="0">
                <a:solidFill>
                  <a:srgbClr val="000000"/>
                </a:solidFill>
                <a:latin typeface="Arial" panose="020B0604020202020204" pitchFamily="34" charset="0"/>
              </a:rPr>
              <a:t>Integrity and compliance</a:t>
            </a:r>
          </a:p>
          <a:p>
            <a:r>
              <a:rPr lang="en-US" dirty="0">
                <a:solidFill>
                  <a:srgbClr val="000000"/>
                </a:solidFill>
                <a:latin typeface="Arial" panose="020B0604020202020204" pitchFamily="34" charset="0"/>
              </a:rPr>
              <a:t>Educate producers on risk management tools</a:t>
            </a:r>
          </a:p>
          <a:p>
            <a:r>
              <a:rPr lang="en-US" dirty="0">
                <a:solidFill>
                  <a:srgbClr val="000000"/>
                </a:solidFill>
                <a:latin typeface="Arial" panose="020B0604020202020204" pitchFamily="34" charset="0"/>
              </a:rPr>
              <a:t>Reinsure private insurance companies</a:t>
            </a:r>
            <a:endParaRPr lang="en-US" sz="800" dirty="0">
              <a:solidFill>
                <a:srgbClr val="000000"/>
              </a:solidFill>
              <a:latin typeface="Arial" panose="020B0604020202020204" pitchFamily="34" charset="0"/>
            </a:endParaRPr>
          </a:p>
          <a:p>
            <a:r>
              <a:rPr lang="en-US" dirty="0">
                <a:solidFill>
                  <a:srgbClr val="000000"/>
                </a:solidFill>
                <a:latin typeface="Arial" panose="020B0604020202020204" pitchFamily="34" charset="0"/>
              </a:rPr>
              <a:t>Subsidizes program</a:t>
            </a:r>
          </a:p>
          <a:p>
            <a:endParaRPr lang="en-US" dirty="0"/>
          </a:p>
        </p:txBody>
      </p:sp>
      <p:sp>
        <p:nvSpPr>
          <p:cNvPr id="8" name="Content Placeholder 7">
            <a:extLst>
              <a:ext uri="{FF2B5EF4-FFF2-40B4-BE49-F238E27FC236}">
                <a16:creationId xmlns:a16="http://schemas.microsoft.com/office/drawing/2014/main" id="{5F9AF801-A6B8-409D-9B1F-A6A953626CC6}"/>
              </a:ext>
            </a:extLst>
          </p:cNvPr>
          <p:cNvSpPr>
            <a:spLocks noGrp="1"/>
          </p:cNvSpPr>
          <p:nvPr>
            <p:ph sz="quarter" idx="4"/>
          </p:nvPr>
        </p:nvSpPr>
        <p:spPr>
          <a:xfrm>
            <a:off x="6836478" y="3103428"/>
            <a:ext cx="3329812" cy="3006246"/>
          </a:xfrm>
          <a:ln w="28575">
            <a:solidFill>
              <a:srgbClr val="2C6A38"/>
            </a:solidFill>
          </a:ln>
        </p:spPr>
        <p:txBody>
          <a:bodyPr>
            <a:normAutofit fontScale="77500" lnSpcReduction="20000"/>
          </a:bodyPr>
          <a:lstStyle/>
          <a:p>
            <a:r>
              <a:rPr lang="en-US" dirty="0">
                <a:solidFill>
                  <a:srgbClr val="000000"/>
                </a:solidFill>
                <a:latin typeface="Arial" panose="020B0604020202020204" pitchFamily="34" charset="0"/>
              </a:rPr>
              <a:t>Agents sell Federal crop insurance policies to farmers </a:t>
            </a:r>
          </a:p>
          <a:p>
            <a:r>
              <a:rPr lang="en-US" dirty="0">
                <a:solidFill>
                  <a:srgbClr val="000000"/>
                </a:solidFill>
                <a:latin typeface="Arial" panose="020B0604020202020204" pitchFamily="34" charset="0"/>
              </a:rPr>
              <a:t>Insurance companies service the contracts with farmers</a:t>
            </a:r>
          </a:p>
          <a:p>
            <a:r>
              <a:rPr lang="en-US" dirty="0">
                <a:solidFill>
                  <a:srgbClr val="000000"/>
                </a:solidFill>
                <a:latin typeface="Arial" panose="020B0604020202020204" pitchFamily="34" charset="0"/>
              </a:rPr>
              <a:t>Adjusts claims and pays indemnity to the farmer</a:t>
            </a:r>
          </a:p>
          <a:p>
            <a:r>
              <a:rPr lang="en-US" dirty="0">
                <a:solidFill>
                  <a:srgbClr val="000000"/>
                </a:solidFill>
                <a:latin typeface="Arial" panose="020B0604020202020204" pitchFamily="34" charset="0"/>
              </a:rPr>
              <a:t>Reports to RMA</a:t>
            </a:r>
          </a:p>
        </p:txBody>
      </p:sp>
      <p:sp>
        <p:nvSpPr>
          <p:cNvPr id="9" name="Arrow: Left-Right 8">
            <a:extLst>
              <a:ext uri="{FF2B5EF4-FFF2-40B4-BE49-F238E27FC236}">
                <a16:creationId xmlns:a16="http://schemas.microsoft.com/office/drawing/2014/main" id="{338C9522-B0BA-4B35-8BAA-1346388B363B}"/>
              </a:ext>
            </a:extLst>
          </p:cNvPr>
          <p:cNvSpPr/>
          <p:nvPr/>
        </p:nvSpPr>
        <p:spPr>
          <a:xfrm>
            <a:off x="5167881" y="2269954"/>
            <a:ext cx="774178" cy="304800"/>
          </a:xfrm>
          <a:prstGeom prst="lef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pic>
        <p:nvPicPr>
          <p:cNvPr id="19" name="Content Placeholder 11">
            <a:extLst>
              <a:ext uri="{FF2B5EF4-FFF2-40B4-BE49-F238E27FC236}">
                <a16:creationId xmlns:a16="http://schemas.microsoft.com/office/drawing/2014/main" id="{1CF6B9EC-1218-4AA9-8912-10312658DCD3}"/>
              </a:ext>
            </a:extLst>
          </p:cNvPr>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Lst>
          </a:blip>
          <a:stretch>
            <a:fillRect/>
          </a:stretch>
        </p:blipFill>
        <p:spPr>
          <a:xfrm>
            <a:off x="1060191" y="1811589"/>
            <a:ext cx="4025231" cy="1221530"/>
          </a:xfrm>
          <a:prstGeom prst="rect">
            <a:avLst/>
          </a:prstGeom>
        </p:spPr>
      </p:pic>
      <p:pic>
        <p:nvPicPr>
          <p:cNvPr id="20" name="Content Placeholder 12">
            <a:extLst>
              <a:ext uri="{FF2B5EF4-FFF2-40B4-BE49-F238E27FC236}">
                <a16:creationId xmlns:a16="http://schemas.microsoft.com/office/drawing/2014/main" id="{9E8AB07D-2B22-4858-8425-5741354B657E}"/>
              </a:ext>
            </a:extLst>
          </p:cNvPr>
          <p:cNvPicPr>
            <a:picLocks noChangeAspect="1"/>
          </p:cNvPicPr>
          <p:nvPr/>
        </p:nvPicPr>
        <p:blipFill>
          <a:blip r:embed="rId5">
            <a:extLst>
              <a:ext uri="{BEBA8EAE-BF5A-486C-A8C5-ECC9F3942E4B}">
                <a14:imgProps xmlns:a14="http://schemas.microsoft.com/office/drawing/2010/main">
                  <a14:imgLayer r:embed="rId6">
                    <a14:imgEffect>
                      <a14:saturation sat="33000"/>
                    </a14:imgEffect>
                  </a14:imgLayer>
                </a14:imgProps>
              </a:ext>
            </a:extLst>
          </a:blip>
          <a:stretch>
            <a:fillRect/>
          </a:stretch>
        </p:blipFill>
        <p:spPr>
          <a:xfrm>
            <a:off x="6120648" y="1811589"/>
            <a:ext cx="4761472" cy="1131868"/>
          </a:xfrm>
          <a:prstGeom prst="rect">
            <a:avLst/>
          </a:prstGeom>
        </p:spPr>
      </p:pic>
    </p:spTree>
    <p:extLst>
      <p:ext uri="{BB962C8B-B14F-4D97-AF65-F5344CB8AC3E}">
        <p14:creationId xmlns:p14="http://schemas.microsoft.com/office/powerpoint/2010/main" val="2315878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EA757-4EFE-1BF8-6293-398762F086FA}"/>
              </a:ext>
            </a:extLst>
          </p:cNvPr>
          <p:cNvSpPr>
            <a:spLocks noGrp="1"/>
          </p:cNvSpPr>
          <p:nvPr>
            <p:ph type="title"/>
          </p:nvPr>
        </p:nvSpPr>
        <p:spPr/>
        <p:txBody>
          <a:bodyPr/>
          <a:lstStyle/>
          <a:p>
            <a:r>
              <a:rPr lang="en-US" dirty="0"/>
              <a:t>What is Crop Insurance</a:t>
            </a:r>
          </a:p>
        </p:txBody>
      </p:sp>
      <p:pic>
        <p:nvPicPr>
          <p:cNvPr id="14" name="Content Placeholder 13">
            <a:extLst>
              <a:ext uri="{FF2B5EF4-FFF2-40B4-BE49-F238E27FC236}">
                <a16:creationId xmlns:a16="http://schemas.microsoft.com/office/drawing/2014/main" id="{05054071-3639-4BB5-E53B-4B0A05F4A523}"/>
              </a:ext>
            </a:extLst>
          </p:cNvPr>
          <p:cNvPicPr>
            <a:picLocks noGrp="1" noChangeAspect="1"/>
          </p:cNvPicPr>
          <p:nvPr>
            <p:ph idx="1"/>
          </p:nvPr>
        </p:nvPicPr>
        <p:blipFill>
          <a:blip r:embed="rId2"/>
          <a:stretch>
            <a:fillRect/>
          </a:stretch>
        </p:blipFill>
        <p:spPr>
          <a:xfrm>
            <a:off x="986589" y="1825624"/>
            <a:ext cx="9047748" cy="4851901"/>
          </a:xfrm>
          <a:prstGeom prst="rect">
            <a:avLst/>
          </a:prstGeom>
        </p:spPr>
      </p:pic>
      <p:sp>
        <p:nvSpPr>
          <p:cNvPr id="3" name="TextBox 2">
            <a:extLst>
              <a:ext uri="{FF2B5EF4-FFF2-40B4-BE49-F238E27FC236}">
                <a16:creationId xmlns:a16="http://schemas.microsoft.com/office/drawing/2014/main" id="{B3E8B973-2EF2-62DC-6771-C097C03139F7}"/>
              </a:ext>
            </a:extLst>
          </p:cNvPr>
          <p:cNvSpPr txBox="1"/>
          <p:nvPr/>
        </p:nvSpPr>
        <p:spPr>
          <a:xfrm>
            <a:off x="4846908" y="2855949"/>
            <a:ext cx="1850065" cy="646331"/>
          </a:xfrm>
          <a:prstGeom prst="rect">
            <a:avLst/>
          </a:prstGeom>
          <a:solidFill>
            <a:schemeClr val="accent2">
              <a:lumMod val="60000"/>
              <a:lumOff val="40000"/>
            </a:schemeClr>
          </a:solidFill>
        </p:spPr>
        <p:txBody>
          <a:bodyPr wrap="square" rtlCol="0">
            <a:spAutoFit/>
          </a:bodyPr>
          <a:lstStyle/>
          <a:p>
            <a:r>
              <a:rPr lang="en-US" dirty="0"/>
              <a:t>Written Agreements</a:t>
            </a:r>
          </a:p>
        </p:txBody>
      </p:sp>
      <p:sp>
        <p:nvSpPr>
          <p:cNvPr id="4" name="TextBox 3">
            <a:extLst>
              <a:ext uri="{FF2B5EF4-FFF2-40B4-BE49-F238E27FC236}">
                <a16:creationId xmlns:a16="http://schemas.microsoft.com/office/drawing/2014/main" id="{30716B27-1495-CD82-9CAF-D752BD0128AC}"/>
              </a:ext>
            </a:extLst>
          </p:cNvPr>
          <p:cNvSpPr txBox="1"/>
          <p:nvPr/>
        </p:nvSpPr>
        <p:spPr>
          <a:xfrm>
            <a:off x="9300411" y="2394284"/>
            <a:ext cx="2310063" cy="923330"/>
          </a:xfrm>
          <a:prstGeom prst="rect">
            <a:avLst/>
          </a:prstGeom>
          <a:solidFill>
            <a:srgbClr val="FFFF00"/>
          </a:solidFill>
        </p:spPr>
        <p:txBody>
          <a:bodyPr wrap="square" rtlCol="0">
            <a:spAutoFit/>
          </a:bodyPr>
          <a:lstStyle/>
          <a:p>
            <a:r>
              <a:rPr lang="en-US" dirty="0"/>
              <a:t>Private single peril:</a:t>
            </a:r>
          </a:p>
          <a:p>
            <a:r>
              <a:rPr lang="en-US" dirty="0"/>
              <a:t>Fire</a:t>
            </a:r>
          </a:p>
          <a:p>
            <a:r>
              <a:rPr lang="en-US" dirty="0"/>
              <a:t>Hail</a:t>
            </a:r>
          </a:p>
        </p:txBody>
      </p:sp>
      <p:pic>
        <p:nvPicPr>
          <p:cNvPr id="5" name="Picture 3" descr="C:\Documents and Settings\david.zanoni\Local Settings\Temporary Internet Files\Content.IE5\KOE1GJ7L\MM900041056[1].gif">
            <a:extLst>
              <a:ext uri="{FF2B5EF4-FFF2-40B4-BE49-F238E27FC236}">
                <a16:creationId xmlns:a16="http://schemas.microsoft.com/office/drawing/2014/main" id="{BBB926ED-578E-AACD-73DD-06382DB66C12}"/>
              </a:ext>
            </a:extLst>
          </p:cNvPr>
          <p:cNvPicPr>
            <a:picLocks noChangeAspect="1" noChangeArrowheads="1" noCrop="1"/>
          </p:cNvPicPr>
          <p:nvPr/>
        </p:nvPicPr>
        <p:blipFill>
          <a:blip r:embed="rId3"/>
          <a:srcRect/>
          <a:stretch>
            <a:fillRect/>
          </a:stretch>
        </p:blipFill>
        <p:spPr bwMode="auto">
          <a:xfrm>
            <a:off x="280987" y="5818939"/>
            <a:ext cx="1114425" cy="676275"/>
          </a:xfrm>
          <a:prstGeom prst="rect">
            <a:avLst/>
          </a:prstGeom>
          <a:noFill/>
        </p:spPr>
      </p:pic>
    </p:spTree>
    <p:extLst>
      <p:ext uri="{BB962C8B-B14F-4D97-AF65-F5344CB8AC3E}">
        <p14:creationId xmlns:p14="http://schemas.microsoft.com/office/powerpoint/2010/main" val="328234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12" fill="hold" nodeType="with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0-ppt_w/2"/>
                                          </p:val>
                                        </p:tav>
                                      </p:tavLst>
                                    </p:anim>
                                    <p:anim calcmode="lin" valueType="num">
                                      <p:cBhvr additive="base">
                                        <p:cTn id="7" dur="500"/>
                                        <p:tgtEl>
                                          <p:spTgt spid="5"/>
                                        </p:tgtEl>
                                        <p:attrNameLst>
                                          <p:attrName>ppt_y</p:attrName>
                                        </p:attrNameLst>
                                      </p:cBhvr>
                                      <p:tavLst>
                                        <p:tav tm="0">
                                          <p:val>
                                            <p:strVal val="ppt_y"/>
                                          </p:val>
                                        </p:tav>
                                        <p:tav tm="100000">
                                          <p:val>
                                            <p:strVal val="1+ppt_h/2"/>
                                          </p:val>
                                        </p:tav>
                                      </p:tavLst>
                                    </p:anim>
                                    <p:set>
                                      <p:cBhvr>
                                        <p:cTn id="8"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MA_PPT_TEMPLATE" id="{F7BBB74C-6915-874D-8A49-AE7BDBF3C54E}" vid="{3DD0A88E-BC5A-CB45-B658-3F215B0207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279</TotalTime>
  <Words>951</Words>
  <Application>Microsoft Office PowerPoint</Application>
  <PresentationFormat>Widescreen</PresentationFormat>
  <Paragraphs>154</Paragraphs>
  <Slides>12</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Aptos</vt:lpstr>
      <vt:lpstr>Arial</vt:lpstr>
      <vt:lpstr>Calibri</vt:lpstr>
      <vt:lpstr>Lato</vt:lpstr>
      <vt:lpstr>Public Sans</vt:lpstr>
      <vt:lpstr>Times New Roman</vt:lpstr>
      <vt:lpstr>1_Office Theme</vt:lpstr>
      <vt:lpstr>NRCS State Technical Advisory Committee   Partner Update - Risk Management Agency (RMA)    May 1, 2025</vt:lpstr>
      <vt:lpstr>Who are we?  USDA’s Risk Management Agency (RMA) regulates and supervises the Federal Crop Insurance Program  There are 10 Regional Offices in the U.S</vt:lpstr>
      <vt:lpstr>RMA Structure</vt:lpstr>
      <vt:lpstr>Spokane Regional Office</vt:lpstr>
      <vt:lpstr>Risks in Agriculture</vt:lpstr>
      <vt:lpstr>Why Federal Crop Insurance?</vt:lpstr>
      <vt:lpstr>How Does Crop Insurance Work?  </vt:lpstr>
      <vt:lpstr>RMA / Private Insurance Partnership</vt:lpstr>
      <vt:lpstr>What is Crop Insurance</vt:lpstr>
      <vt:lpstr>Insured Causes of Loss</vt:lpstr>
      <vt:lpstr>Crop Insurance Cycle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Thiel, Benjamin - FPAC-RMA, WA</dc:creator>
  <cp:lastModifiedBy>Thiel, Benjamin - FPAC-RMA, WA</cp:lastModifiedBy>
  <cp:revision>2</cp:revision>
  <dcterms:created xsi:type="dcterms:W3CDTF">2024-12-09T22:54:53Z</dcterms:created>
  <dcterms:modified xsi:type="dcterms:W3CDTF">2025-05-01T17:02:22Z</dcterms:modified>
</cp:coreProperties>
</file>