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4"/>
    <p:sldMasterId id="2147483706" r:id="rId5"/>
  </p:sldMasterIdLst>
  <p:sldIdLst>
    <p:sldId id="300" r:id="rId6"/>
    <p:sldId id="257" r:id="rId7"/>
    <p:sldId id="313" r:id="rId8"/>
    <p:sldId id="310" r:id="rId9"/>
    <p:sldId id="312" r:id="rId10"/>
    <p:sldId id="304" r:id="rId11"/>
    <p:sldId id="305" r:id="rId12"/>
    <p:sldId id="307" r:id="rId13"/>
    <p:sldId id="308" r:id="rId14"/>
    <p:sldId id="31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92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6C55"/>
    <a:srgbClr val="003DA5"/>
    <a:srgbClr val="8C857B"/>
    <a:srgbClr val="074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27"/>
    <p:restoredTop sz="94650"/>
  </p:normalViewPr>
  <p:slideViewPr>
    <p:cSldViewPr snapToGrid="0" snapToObjects="1">
      <p:cViewPr varScale="1">
        <p:scale>
          <a:sx n="111" d="100"/>
          <a:sy n="111" d="100"/>
        </p:scale>
        <p:origin x="720" y="96"/>
      </p:cViewPr>
      <p:guideLst>
        <p:guide pos="19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ra, Nick - FPAC-NRCS, WA" userId="e399b578-22e8-4080-adca-0433302c9482" providerId="ADAL" clId="{10EBC1AF-65B9-419D-A814-C99E2ACEEAAF}"/>
    <pc:docChg chg="undo custSel addSld delSld modSld sldOrd">
      <pc:chgData name="Vira, Nick - FPAC-NRCS, WA" userId="e399b578-22e8-4080-adca-0433302c9482" providerId="ADAL" clId="{10EBC1AF-65B9-419D-A814-C99E2ACEEAAF}" dt="2025-04-17T15:27:00.243" v="1229" actId="2696"/>
      <pc:docMkLst>
        <pc:docMk/>
      </pc:docMkLst>
      <pc:sldChg chg="modSp mod">
        <pc:chgData name="Vira, Nick - FPAC-NRCS, WA" userId="e399b578-22e8-4080-adca-0433302c9482" providerId="ADAL" clId="{10EBC1AF-65B9-419D-A814-C99E2ACEEAAF}" dt="2025-04-17T14:46:55.584" v="634" actId="20577"/>
        <pc:sldMkLst>
          <pc:docMk/>
          <pc:sldMk cId="748162573" sldId="257"/>
        </pc:sldMkLst>
        <pc:spChg chg="mod">
          <ac:chgData name="Vira, Nick - FPAC-NRCS, WA" userId="e399b578-22e8-4080-adca-0433302c9482" providerId="ADAL" clId="{10EBC1AF-65B9-419D-A814-C99E2ACEEAAF}" dt="2025-04-17T14:46:55.584" v="634" actId="20577"/>
          <ac:spMkLst>
            <pc:docMk/>
            <pc:sldMk cId="748162573" sldId="257"/>
            <ac:spMk id="3" creationId="{B3E259E8-CC0D-4DEA-9D0F-DB214BB6BE57}"/>
          </ac:spMkLst>
        </pc:spChg>
        <pc:spChg chg="mod">
          <ac:chgData name="Vira, Nick - FPAC-NRCS, WA" userId="e399b578-22e8-4080-adca-0433302c9482" providerId="ADAL" clId="{10EBC1AF-65B9-419D-A814-C99E2ACEEAAF}" dt="2025-04-17T14:42:34.078" v="211" actId="20577"/>
          <ac:spMkLst>
            <pc:docMk/>
            <pc:sldMk cId="748162573" sldId="257"/>
            <ac:spMk id="4" creationId="{FDC01387-7BAB-4BE6-875C-9B623704B279}"/>
          </ac:spMkLst>
        </pc:spChg>
      </pc:sldChg>
      <pc:sldChg chg="del">
        <pc:chgData name="Vira, Nick - FPAC-NRCS, WA" userId="e399b578-22e8-4080-adca-0433302c9482" providerId="ADAL" clId="{10EBC1AF-65B9-419D-A814-C99E2ACEEAAF}" dt="2025-04-17T14:53:15.279" v="928" actId="47"/>
        <pc:sldMkLst>
          <pc:docMk/>
          <pc:sldMk cId="4097145739" sldId="260"/>
        </pc:sldMkLst>
      </pc:sldChg>
      <pc:sldChg chg="del">
        <pc:chgData name="Vira, Nick - FPAC-NRCS, WA" userId="e399b578-22e8-4080-adca-0433302c9482" providerId="ADAL" clId="{10EBC1AF-65B9-419D-A814-C99E2ACEEAAF}" dt="2025-04-17T14:53:12.542" v="927" actId="47"/>
        <pc:sldMkLst>
          <pc:docMk/>
          <pc:sldMk cId="3405975831" sldId="261"/>
        </pc:sldMkLst>
      </pc:sldChg>
      <pc:sldChg chg="del">
        <pc:chgData name="Vira, Nick - FPAC-NRCS, WA" userId="e399b578-22e8-4080-adca-0433302c9482" providerId="ADAL" clId="{10EBC1AF-65B9-419D-A814-C99E2ACEEAAF}" dt="2025-04-17T14:53:10.167" v="925" actId="47"/>
        <pc:sldMkLst>
          <pc:docMk/>
          <pc:sldMk cId="2850176485" sldId="268"/>
        </pc:sldMkLst>
      </pc:sldChg>
      <pc:sldChg chg="del">
        <pc:chgData name="Vira, Nick - FPAC-NRCS, WA" userId="e399b578-22e8-4080-adca-0433302c9482" providerId="ADAL" clId="{10EBC1AF-65B9-419D-A814-C99E2ACEEAAF}" dt="2025-04-17T14:53:11.232" v="926" actId="47"/>
        <pc:sldMkLst>
          <pc:docMk/>
          <pc:sldMk cId="1109131637" sldId="269"/>
        </pc:sldMkLst>
      </pc:sldChg>
      <pc:sldChg chg="del">
        <pc:chgData name="Vira, Nick - FPAC-NRCS, WA" userId="e399b578-22e8-4080-adca-0433302c9482" providerId="ADAL" clId="{10EBC1AF-65B9-419D-A814-C99E2ACEEAAF}" dt="2025-04-16T16:19:59.214" v="0" actId="2696"/>
        <pc:sldMkLst>
          <pc:docMk/>
          <pc:sldMk cId="2981680319" sldId="298"/>
        </pc:sldMkLst>
      </pc:sldChg>
      <pc:sldChg chg="del">
        <pc:chgData name="Vira, Nick - FPAC-NRCS, WA" userId="e399b578-22e8-4080-adca-0433302c9482" providerId="ADAL" clId="{10EBC1AF-65B9-419D-A814-C99E2ACEEAAF}" dt="2025-04-17T15:27:00.243" v="1229" actId="2696"/>
        <pc:sldMkLst>
          <pc:docMk/>
          <pc:sldMk cId="3406220576" sldId="299"/>
        </pc:sldMkLst>
      </pc:sldChg>
      <pc:sldChg chg="modSp mod">
        <pc:chgData name="Vira, Nick - FPAC-NRCS, WA" userId="e399b578-22e8-4080-adca-0433302c9482" providerId="ADAL" clId="{10EBC1AF-65B9-419D-A814-C99E2ACEEAAF}" dt="2025-04-17T14:42:21.600" v="201" actId="20577"/>
        <pc:sldMkLst>
          <pc:docMk/>
          <pc:sldMk cId="1779238389" sldId="300"/>
        </pc:sldMkLst>
        <pc:spChg chg="mod">
          <ac:chgData name="Vira, Nick - FPAC-NRCS, WA" userId="e399b578-22e8-4080-adca-0433302c9482" providerId="ADAL" clId="{10EBC1AF-65B9-419D-A814-C99E2ACEEAAF}" dt="2025-04-17T14:42:21.600" v="201" actId="20577"/>
          <ac:spMkLst>
            <pc:docMk/>
            <pc:sldMk cId="1779238389" sldId="300"/>
            <ac:spMk id="9" creationId="{A4DED952-8B74-884F-8A22-4EC70805401D}"/>
          </ac:spMkLst>
        </pc:spChg>
      </pc:sldChg>
      <pc:sldChg chg="del ord">
        <pc:chgData name="Vira, Nick - FPAC-NRCS, WA" userId="e399b578-22e8-4080-adca-0433302c9482" providerId="ADAL" clId="{10EBC1AF-65B9-419D-A814-C99E2ACEEAAF}" dt="2025-04-17T15:00:57.864" v="930" actId="2696"/>
        <pc:sldMkLst>
          <pc:docMk/>
          <pc:sldMk cId="2902453621" sldId="301"/>
        </pc:sldMkLst>
      </pc:sldChg>
      <pc:sldChg chg="del ord">
        <pc:chgData name="Vira, Nick - FPAC-NRCS, WA" userId="e399b578-22e8-4080-adca-0433302c9482" providerId="ADAL" clId="{10EBC1AF-65B9-419D-A814-C99E2ACEEAAF}" dt="2025-04-17T14:42:02.256" v="195" actId="2696"/>
        <pc:sldMkLst>
          <pc:docMk/>
          <pc:sldMk cId="1012673211" sldId="302"/>
        </pc:sldMkLst>
      </pc:sldChg>
      <pc:sldChg chg="del ord">
        <pc:chgData name="Vira, Nick - FPAC-NRCS, WA" userId="e399b578-22e8-4080-adca-0433302c9482" providerId="ADAL" clId="{10EBC1AF-65B9-419D-A814-C99E2ACEEAAF}" dt="2025-04-17T14:42:09.046" v="196" actId="2696"/>
        <pc:sldMkLst>
          <pc:docMk/>
          <pc:sldMk cId="2010068158" sldId="303"/>
        </pc:sldMkLst>
      </pc:sldChg>
      <pc:sldChg chg="addSp delSp modSp add mod">
        <pc:chgData name="Vira, Nick - FPAC-NRCS, WA" userId="e399b578-22e8-4080-adca-0433302c9482" providerId="ADAL" clId="{10EBC1AF-65B9-419D-A814-C99E2ACEEAAF}" dt="2025-04-17T13:54:57.539" v="86" actId="20577"/>
        <pc:sldMkLst>
          <pc:docMk/>
          <pc:sldMk cId="871209931" sldId="304"/>
        </pc:sldMkLst>
        <pc:spChg chg="mod">
          <ac:chgData name="Vira, Nick - FPAC-NRCS, WA" userId="e399b578-22e8-4080-adca-0433302c9482" providerId="ADAL" clId="{10EBC1AF-65B9-419D-A814-C99E2ACEEAAF}" dt="2025-04-17T13:54:57.539" v="86" actId="20577"/>
          <ac:spMkLst>
            <pc:docMk/>
            <pc:sldMk cId="871209931" sldId="304"/>
            <ac:spMk id="4" creationId="{6BAE323C-17FE-432C-6E9D-1842A9F5F900}"/>
          </ac:spMkLst>
        </pc:spChg>
        <pc:picChg chg="add mod ord">
          <ac:chgData name="Vira, Nick - FPAC-NRCS, WA" userId="e399b578-22e8-4080-adca-0433302c9482" providerId="ADAL" clId="{10EBC1AF-65B9-419D-A814-C99E2ACEEAAF}" dt="2025-04-17T13:54:41.555" v="74" actId="22"/>
          <ac:picMkLst>
            <pc:docMk/>
            <pc:sldMk cId="871209931" sldId="304"/>
            <ac:picMk id="5" creationId="{DEAE8903-3A2B-3930-D035-4D8FD57A0141}"/>
          </ac:picMkLst>
        </pc:picChg>
      </pc:sldChg>
      <pc:sldChg chg="addSp delSp modSp add mod">
        <pc:chgData name="Vira, Nick - FPAC-NRCS, WA" userId="e399b578-22e8-4080-adca-0433302c9482" providerId="ADAL" clId="{10EBC1AF-65B9-419D-A814-C99E2ACEEAAF}" dt="2025-04-17T13:55:37.183" v="101" actId="20577"/>
        <pc:sldMkLst>
          <pc:docMk/>
          <pc:sldMk cId="3037141190" sldId="305"/>
        </pc:sldMkLst>
        <pc:spChg chg="mod">
          <ac:chgData name="Vira, Nick - FPAC-NRCS, WA" userId="e399b578-22e8-4080-adca-0433302c9482" providerId="ADAL" clId="{10EBC1AF-65B9-419D-A814-C99E2ACEEAAF}" dt="2025-04-17T13:55:37.183" v="101" actId="20577"/>
          <ac:spMkLst>
            <pc:docMk/>
            <pc:sldMk cId="3037141190" sldId="305"/>
            <ac:spMk id="4" creationId="{B3AC950A-9205-C152-95B7-652F88DFBB70}"/>
          </ac:spMkLst>
        </pc:spChg>
        <pc:picChg chg="add mod ord">
          <ac:chgData name="Vira, Nick - FPAC-NRCS, WA" userId="e399b578-22e8-4080-adca-0433302c9482" providerId="ADAL" clId="{10EBC1AF-65B9-419D-A814-C99E2ACEEAAF}" dt="2025-04-17T13:55:31.983" v="89" actId="22"/>
          <ac:picMkLst>
            <pc:docMk/>
            <pc:sldMk cId="3037141190" sldId="305"/>
            <ac:picMk id="5" creationId="{432ACED5-3A45-3508-E4F7-DF82253D660D}"/>
          </ac:picMkLst>
        </pc:picChg>
      </pc:sldChg>
      <pc:sldChg chg="add del">
        <pc:chgData name="Vira, Nick - FPAC-NRCS, WA" userId="e399b578-22e8-4080-adca-0433302c9482" providerId="ADAL" clId="{10EBC1AF-65B9-419D-A814-C99E2ACEEAAF}" dt="2025-04-17T14:53:16.171" v="929" actId="47"/>
        <pc:sldMkLst>
          <pc:docMk/>
          <pc:sldMk cId="3041266484" sldId="306"/>
        </pc:sldMkLst>
      </pc:sldChg>
      <pc:sldChg chg="addSp delSp modSp add mod">
        <pc:chgData name="Vira, Nick - FPAC-NRCS, WA" userId="e399b578-22e8-4080-adca-0433302c9482" providerId="ADAL" clId="{10EBC1AF-65B9-419D-A814-C99E2ACEEAAF}" dt="2025-04-17T13:59:43.105" v="146" actId="20577"/>
        <pc:sldMkLst>
          <pc:docMk/>
          <pc:sldMk cId="1639240807" sldId="307"/>
        </pc:sldMkLst>
        <pc:spChg chg="mod">
          <ac:chgData name="Vira, Nick - FPAC-NRCS, WA" userId="e399b578-22e8-4080-adca-0433302c9482" providerId="ADAL" clId="{10EBC1AF-65B9-419D-A814-C99E2ACEEAAF}" dt="2025-04-17T13:59:43.105" v="146" actId="20577"/>
          <ac:spMkLst>
            <pc:docMk/>
            <pc:sldMk cId="1639240807" sldId="307"/>
            <ac:spMk id="4" creationId="{BDF0062F-E795-57C3-E8CE-57935F418C1A}"/>
          </ac:spMkLst>
        </pc:spChg>
        <pc:picChg chg="add mod ord">
          <ac:chgData name="Vira, Nick - FPAC-NRCS, WA" userId="e399b578-22e8-4080-adca-0433302c9482" providerId="ADAL" clId="{10EBC1AF-65B9-419D-A814-C99E2ACEEAAF}" dt="2025-04-17T13:59:30.177" v="123" actId="22"/>
          <ac:picMkLst>
            <pc:docMk/>
            <pc:sldMk cId="1639240807" sldId="307"/>
            <ac:picMk id="5" creationId="{7810BC83-2DD5-4157-C7CC-5A11DB506674}"/>
          </ac:picMkLst>
        </pc:picChg>
      </pc:sldChg>
      <pc:sldChg chg="addSp delSp modSp add mod ord">
        <pc:chgData name="Vira, Nick - FPAC-NRCS, WA" userId="e399b578-22e8-4080-adca-0433302c9482" providerId="ADAL" clId="{10EBC1AF-65B9-419D-A814-C99E2ACEEAAF}" dt="2025-04-17T14:07:44.977" v="194"/>
        <pc:sldMkLst>
          <pc:docMk/>
          <pc:sldMk cId="3558402161" sldId="308"/>
        </pc:sldMkLst>
        <pc:spChg chg="mod">
          <ac:chgData name="Vira, Nick - FPAC-NRCS, WA" userId="e399b578-22e8-4080-adca-0433302c9482" providerId="ADAL" clId="{10EBC1AF-65B9-419D-A814-C99E2ACEEAAF}" dt="2025-04-17T13:59:35.595" v="130" actId="20577"/>
          <ac:spMkLst>
            <pc:docMk/>
            <pc:sldMk cId="3558402161" sldId="308"/>
            <ac:spMk id="4" creationId="{3DBBA685-5128-0640-E5B3-E0307E6E9B15}"/>
          </ac:spMkLst>
        </pc:spChg>
        <pc:picChg chg="add mod ord">
          <ac:chgData name="Vira, Nick - FPAC-NRCS, WA" userId="e399b578-22e8-4080-adca-0433302c9482" providerId="ADAL" clId="{10EBC1AF-65B9-419D-A814-C99E2ACEEAAF}" dt="2025-04-17T13:58:14.287" v="102" actId="22"/>
          <ac:picMkLst>
            <pc:docMk/>
            <pc:sldMk cId="3558402161" sldId="308"/>
            <ac:picMk id="5" creationId="{47A0C521-D1C4-0E4F-1C31-F9987A4B3EEA}"/>
          </ac:picMkLst>
        </pc:picChg>
      </pc:sldChg>
      <pc:sldChg chg="add del">
        <pc:chgData name="Vira, Nick - FPAC-NRCS, WA" userId="e399b578-22e8-4080-adca-0433302c9482" providerId="ADAL" clId="{10EBC1AF-65B9-419D-A814-C99E2ACEEAAF}" dt="2025-04-17T15:03:05.854" v="931" actId="2696"/>
        <pc:sldMkLst>
          <pc:docMk/>
          <pc:sldMk cId="3055876236" sldId="309"/>
        </pc:sldMkLst>
      </pc:sldChg>
      <pc:sldChg chg="modSp add mod">
        <pc:chgData name="Vira, Nick - FPAC-NRCS, WA" userId="e399b578-22e8-4080-adca-0433302c9482" providerId="ADAL" clId="{10EBC1AF-65B9-419D-A814-C99E2ACEEAAF}" dt="2025-04-17T15:14:52.358" v="1227" actId="20577"/>
        <pc:sldMkLst>
          <pc:docMk/>
          <pc:sldMk cId="94513871" sldId="310"/>
        </pc:sldMkLst>
        <pc:spChg chg="mod">
          <ac:chgData name="Vira, Nick - FPAC-NRCS, WA" userId="e399b578-22e8-4080-adca-0433302c9482" providerId="ADAL" clId="{10EBC1AF-65B9-419D-A814-C99E2ACEEAAF}" dt="2025-04-17T15:08:58.141" v="1205" actId="20577"/>
          <ac:spMkLst>
            <pc:docMk/>
            <pc:sldMk cId="94513871" sldId="310"/>
            <ac:spMk id="3" creationId="{C04B3D3A-489A-BF20-A931-A249F96727C4}"/>
          </ac:spMkLst>
        </pc:spChg>
        <pc:spChg chg="mod">
          <ac:chgData name="Vira, Nick - FPAC-NRCS, WA" userId="e399b578-22e8-4080-adca-0433302c9482" providerId="ADAL" clId="{10EBC1AF-65B9-419D-A814-C99E2ACEEAAF}" dt="2025-04-17T15:14:52.358" v="1227" actId="20577"/>
          <ac:spMkLst>
            <pc:docMk/>
            <pc:sldMk cId="94513871" sldId="310"/>
            <ac:spMk id="4" creationId="{C72157EC-17E6-9030-7471-9259C37D76B7}"/>
          </ac:spMkLst>
        </pc:spChg>
      </pc:sldChg>
      <pc:sldChg chg="addSp delSp modSp add mod">
        <pc:chgData name="Vira, Nick - FPAC-NRCS, WA" userId="e399b578-22e8-4080-adca-0433302c9482" providerId="ADAL" clId="{10EBC1AF-65B9-419D-A814-C99E2ACEEAAF}" dt="2025-04-17T15:04:20.055" v="959" actId="20577"/>
        <pc:sldMkLst>
          <pc:docMk/>
          <pc:sldMk cId="4155415380" sldId="311"/>
        </pc:sldMkLst>
        <pc:spChg chg="mod">
          <ac:chgData name="Vira, Nick - FPAC-NRCS, WA" userId="e399b578-22e8-4080-adca-0433302c9482" providerId="ADAL" clId="{10EBC1AF-65B9-419D-A814-C99E2ACEEAAF}" dt="2025-04-17T15:04:20.055" v="959" actId="20577"/>
          <ac:spMkLst>
            <pc:docMk/>
            <pc:sldMk cId="4155415380" sldId="311"/>
            <ac:spMk id="4" creationId="{261450FA-BE09-10CB-005A-7B2AB5BC391F}"/>
          </ac:spMkLst>
        </pc:spChg>
        <pc:picChg chg="add mod">
          <ac:chgData name="Vira, Nick - FPAC-NRCS, WA" userId="e399b578-22e8-4080-adca-0433302c9482" providerId="ADAL" clId="{10EBC1AF-65B9-419D-A814-C99E2ACEEAAF}" dt="2025-04-17T15:04:13.145" v="947"/>
          <ac:picMkLst>
            <pc:docMk/>
            <pc:sldMk cId="4155415380" sldId="311"/>
            <ac:picMk id="1026" creationId="{D32BC336-AA54-5323-40C6-F36DACE299FE}"/>
          </ac:picMkLst>
        </pc:picChg>
      </pc:sldChg>
      <pc:sldChg chg="modSp add mod">
        <pc:chgData name="Vira, Nick - FPAC-NRCS, WA" userId="e399b578-22e8-4080-adca-0433302c9482" providerId="ADAL" clId="{10EBC1AF-65B9-419D-A814-C99E2ACEEAAF}" dt="2025-04-17T14:52:17.187" v="924" actId="20577"/>
        <pc:sldMkLst>
          <pc:docMk/>
          <pc:sldMk cId="1658870167" sldId="312"/>
        </pc:sldMkLst>
        <pc:spChg chg="mod">
          <ac:chgData name="Vira, Nick - FPAC-NRCS, WA" userId="e399b578-22e8-4080-adca-0433302c9482" providerId="ADAL" clId="{10EBC1AF-65B9-419D-A814-C99E2ACEEAAF}" dt="2025-04-17T14:52:17.187" v="924" actId="20577"/>
          <ac:spMkLst>
            <pc:docMk/>
            <pc:sldMk cId="1658870167" sldId="312"/>
            <ac:spMk id="3" creationId="{7FA05ED6-FCDB-CDA8-B895-D37D83526907}"/>
          </ac:spMkLst>
        </pc:spChg>
        <pc:spChg chg="mod">
          <ac:chgData name="Vira, Nick - FPAC-NRCS, WA" userId="e399b578-22e8-4080-adca-0433302c9482" providerId="ADAL" clId="{10EBC1AF-65B9-419D-A814-C99E2ACEEAAF}" dt="2025-04-17T14:50:18.103" v="748" actId="20577"/>
          <ac:spMkLst>
            <pc:docMk/>
            <pc:sldMk cId="1658870167" sldId="312"/>
            <ac:spMk id="4" creationId="{54BBEE47-D1E8-8814-BFD0-77E6DBE560E3}"/>
          </ac:spMkLst>
        </pc:spChg>
      </pc:sldChg>
      <pc:sldChg chg="modSp add mod">
        <pc:chgData name="Vira, Nick - FPAC-NRCS, WA" userId="e399b578-22e8-4080-adca-0433302c9482" providerId="ADAL" clId="{10EBC1AF-65B9-419D-A814-C99E2ACEEAAF}" dt="2025-04-17T14:49:35.439" v="737" actId="20577"/>
        <pc:sldMkLst>
          <pc:docMk/>
          <pc:sldMk cId="3936892799" sldId="313"/>
        </pc:sldMkLst>
        <pc:spChg chg="mod">
          <ac:chgData name="Vira, Nick - FPAC-NRCS, WA" userId="e399b578-22e8-4080-adca-0433302c9482" providerId="ADAL" clId="{10EBC1AF-65B9-419D-A814-C99E2ACEEAAF}" dt="2025-04-17T14:49:35.439" v="737" actId="20577"/>
          <ac:spMkLst>
            <pc:docMk/>
            <pc:sldMk cId="3936892799" sldId="313"/>
            <ac:spMk id="3" creationId="{FF785ABE-FF4C-79DC-515B-4AE47BDD0D90}"/>
          </ac:spMkLst>
        </pc:spChg>
        <pc:spChg chg="mod">
          <ac:chgData name="Vira, Nick - FPAC-NRCS, WA" userId="e399b578-22e8-4080-adca-0433302c9482" providerId="ADAL" clId="{10EBC1AF-65B9-419D-A814-C99E2ACEEAAF}" dt="2025-04-17T14:45:11.463" v="419" actId="20577"/>
          <ac:spMkLst>
            <pc:docMk/>
            <pc:sldMk cId="3936892799" sldId="313"/>
            <ac:spMk id="4" creationId="{3DF6DC8A-BC58-B69F-157C-D18EA83E713C}"/>
          </ac:spMkLst>
        </pc:spChg>
      </pc:sldChg>
      <pc:sldChg chg="new del">
        <pc:chgData name="Vira, Nick - FPAC-NRCS, WA" userId="e399b578-22e8-4080-adca-0433302c9482" providerId="ADAL" clId="{10EBC1AF-65B9-419D-A814-C99E2ACEEAAF}" dt="2025-04-17T15:26:54.773" v="1228" actId="2696"/>
        <pc:sldMkLst>
          <pc:docMk/>
          <pc:sldMk cId="699600617" sldId="314"/>
        </pc:sldMkLst>
      </pc:sldChg>
    </pc:docChg>
  </pc:docChgLst>
  <pc:docChgLst>
    <pc:chgData name="Vira, Nick - FPAC-NRCS, WA" userId="e399b578-22e8-4080-adca-0433302c9482" providerId="ADAL" clId="{3FD584B2-8F92-4F33-87D9-8461B599DEDB}"/>
    <pc:docChg chg="modSld sldOrd">
      <pc:chgData name="Vira, Nick - FPAC-NRCS, WA" userId="e399b578-22e8-4080-adca-0433302c9482" providerId="ADAL" clId="{3FD584B2-8F92-4F33-87D9-8461B599DEDB}" dt="2025-04-28T20:14:03.109" v="1"/>
      <pc:docMkLst>
        <pc:docMk/>
      </pc:docMkLst>
      <pc:sldChg chg="ord">
        <pc:chgData name="Vira, Nick - FPAC-NRCS, WA" userId="e399b578-22e8-4080-adca-0433302c9482" providerId="ADAL" clId="{3FD584B2-8F92-4F33-87D9-8461B599DEDB}" dt="2025-04-28T20:14:03.109" v="1"/>
        <pc:sldMkLst>
          <pc:docMk/>
          <pc:sldMk cId="1658870167" sldId="312"/>
        </pc:sldMkLst>
      </pc:sldChg>
    </pc:docChg>
  </pc:docChgLst>
  <pc:docChgLst>
    <pc:chgData name="Gallahan, Nathan - FPAC-NRCS, WA" userId="ce6ae432-abd8-480d-8d3e-bad85e39521c" providerId="ADAL" clId="{860A5988-CC80-4612-AEFF-973C8EEB7195}"/>
    <pc:docChg chg="undo custSel addSld delSld modSld sldOrd modMainMaster">
      <pc:chgData name="Gallahan, Nathan - FPAC-NRCS, WA" userId="ce6ae432-abd8-480d-8d3e-bad85e39521c" providerId="ADAL" clId="{860A5988-CC80-4612-AEFF-973C8EEB7195}" dt="2024-11-30T17:04:13.789" v="657" actId="700"/>
      <pc:docMkLst>
        <pc:docMk/>
      </pc:docMkLst>
      <pc:sldChg chg="modSp del mod">
        <pc:chgData name="Gallahan, Nathan - FPAC-NRCS, WA" userId="ce6ae432-abd8-480d-8d3e-bad85e39521c" providerId="ADAL" clId="{860A5988-CC80-4612-AEFF-973C8EEB7195}" dt="2024-11-30T16:49:49.361" v="466" actId="2696"/>
        <pc:sldMkLst>
          <pc:docMk/>
          <pc:sldMk cId="3784798832" sldId="258"/>
        </pc:sldMkLst>
      </pc:sldChg>
      <pc:sldChg chg="addSp delSp modSp del mod">
        <pc:chgData name="Gallahan, Nathan - FPAC-NRCS, WA" userId="ce6ae432-abd8-480d-8d3e-bad85e39521c" providerId="ADAL" clId="{860A5988-CC80-4612-AEFF-973C8EEB7195}" dt="2024-11-30T16:51:45.749" v="507" actId="47"/>
        <pc:sldMkLst>
          <pc:docMk/>
          <pc:sldMk cId="4019881482" sldId="259"/>
        </pc:sldMkLst>
      </pc:sldChg>
      <pc:sldChg chg="addSp delSp modSp del mod">
        <pc:chgData name="Gallahan, Nathan - FPAC-NRCS, WA" userId="ce6ae432-abd8-480d-8d3e-bad85e39521c" providerId="ADAL" clId="{860A5988-CC80-4612-AEFF-973C8EEB7195}" dt="2024-11-30T16:51:45.749" v="507" actId="47"/>
        <pc:sldMkLst>
          <pc:docMk/>
          <pc:sldMk cId="1435825163" sldId="262"/>
        </pc:sldMkLst>
      </pc:sldChg>
      <pc:sldChg chg="addSp delSp modSp del mod">
        <pc:chgData name="Gallahan, Nathan - FPAC-NRCS, WA" userId="ce6ae432-abd8-480d-8d3e-bad85e39521c" providerId="ADAL" clId="{860A5988-CC80-4612-AEFF-973C8EEB7195}" dt="2024-11-30T16:51:45.749" v="507" actId="47"/>
        <pc:sldMkLst>
          <pc:docMk/>
          <pc:sldMk cId="1482684629" sldId="296"/>
        </pc:sldMkLst>
      </pc:sldChg>
      <pc:sldChg chg="addSp delSp modSp del mod">
        <pc:chgData name="Gallahan, Nathan - FPAC-NRCS, WA" userId="ce6ae432-abd8-480d-8d3e-bad85e39521c" providerId="ADAL" clId="{860A5988-CC80-4612-AEFF-973C8EEB7195}" dt="2024-11-30T16:48:18.514" v="456" actId="2696"/>
        <pc:sldMkLst>
          <pc:docMk/>
          <pc:sldMk cId="3129775327" sldId="297"/>
        </pc:sldMkLst>
      </pc:sldChg>
      <pc:sldChg chg="new add del">
        <pc:chgData name="Gallahan, Nathan - FPAC-NRCS, WA" userId="ce6ae432-abd8-480d-8d3e-bad85e39521c" providerId="ADAL" clId="{860A5988-CC80-4612-AEFF-973C8EEB7195}" dt="2024-11-30T15:57:41.955" v="72" actId="680"/>
        <pc:sldMkLst>
          <pc:docMk/>
          <pc:sldMk cId="523692298" sldId="299"/>
        </pc:sldMkLst>
      </pc:sldChg>
      <pc:sldChg chg="addSp delSp modSp new del mod modClrScheme chgLayout">
        <pc:chgData name="Gallahan, Nathan - FPAC-NRCS, WA" userId="ce6ae432-abd8-480d-8d3e-bad85e39521c" providerId="ADAL" clId="{860A5988-CC80-4612-AEFF-973C8EEB7195}" dt="2024-11-30T16:12:54.750" v="170" actId="680"/>
        <pc:sldMkLst>
          <pc:docMk/>
          <pc:sldMk cId="769189709" sldId="299"/>
        </pc:sldMkLst>
      </pc:sldChg>
      <pc:sldChg chg="addSp delSp modSp new del mod modClrScheme chgLayout">
        <pc:chgData name="Gallahan, Nathan - FPAC-NRCS, WA" userId="ce6ae432-abd8-480d-8d3e-bad85e39521c" providerId="ADAL" clId="{860A5988-CC80-4612-AEFF-973C8EEB7195}" dt="2024-11-30T16:41:45.469" v="255" actId="2696"/>
        <pc:sldMkLst>
          <pc:docMk/>
          <pc:sldMk cId="2067453214" sldId="299"/>
        </pc:sldMkLst>
      </pc:sldChg>
      <pc:sldChg chg="new">
        <pc:chgData name="Gallahan, Nathan - FPAC-NRCS, WA" userId="ce6ae432-abd8-480d-8d3e-bad85e39521c" providerId="ADAL" clId="{860A5988-CC80-4612-AEFF-973C8EEB7195}" dt="2024-11-30T16:45:03.403" v="432" actId="680"/>
        <pc:sldMkLst>
          <pc:docMk/>
          <pc:sldMk cId="3406220576" sldId="299"/>
        </pc:sldMkLst>
      </pc:sldChg>
      <pc:sldChg chg="addSp delSp modSp new del mod modClrScheme chgLayout">
        <pc:chgData name="Gallahan, Nathan - FPAC-NRCS, WA" userId="ce6ae432-abd8-480d-8d3e-bad85e39521c" providerId="ADAL" clId="{860A5988-CC80-4612-AEFF-973C8EEB7195}" dt="2024-11-30T16:50:16.659" v="467" actId="2696"/>
        <pc:sldMkLst>
          <pc:docMk/>
          <pc:sldMk cId="638424986" sldId="300"/>
        </pc:sldMkLst>
      </pc:sldChg>
      <pc:sldChg chg="addSp delSp modSp new mod modClrScheme chgLayout">
        <pc:chgData name="Gallahan, Nathan - FPAC-NRCS, WA" userId="ce6ae432-abd8-480d-8d3e-bad85e39521c" providerId="ADAL" clId="{860A5988-CC80-4612-AEFF-973C8EEB7195}" dt="2024-11-30T17:01:45.046" v="608" actId="20577"/>
        <pc:sldMkLst>
          <pc:docMk/>
          <pc:sldMk cId="1779238389" sldId="300"/>
        </pc:sldMkLst>
      </pc:sldChg>
      <pc:sldChg chg="addSp delSp modSp new del mod ord modClrScheme chgLayout">
        <pc:chgData name="Gallahan, Nathan - FPAC-NRCS, WA" userId="ce6ae432-abd8-480d-8d3e-bad85e39521c" providerId="ADAL" clId="{860A5988-CC80-4612-AEFF-973C8EEB7195}" dt="2024-11-30T16:51:45.749" v="507" actId="47"/>
        <pc:sldMkLst>
          <pc:docMk/>
          <pc:sldMk cId="3146316825" sldId="300"/>
        </pc:sldMkLst>
      </pc:sldChg>
      <pc:sldChg chg="addSp delSp modSp new mod">
        <pc:chgData name="Gallahan, Nathan - FPAC-NRCS, WA" userId="ce6ae432-abd8-480d-8d3e-bad85e39521c" providerId="ADAL" clId="{860A5988-CC80-4612-AEFF-973C8EEB7195}" dt="2024-11-30T17:03:59.711" v="653" actId="20577"/>
        <pc:sldMkLst>
          <pc:docMk/>
          <pc:sldMk cId="2902453621" sldId="301"/>
        </pc:sldMkLst>
      </pc:sldChg>
      <pc:sldChg chg="new ord">
        <pc:chgData name="Gallahan, Nathan - FPAC-NRCS, WA" userId="ce6ae432-abd8-480d-8d3e-bad85e39521c" providerId="ADAL" clId="{860A5988-CC80-4612-AEFF-973C8EEB7195}" dt="2024-11-30T17:03:53.742" v="645"/>
        <pc:sldMkLst>
          <pc:docMk/>
          <pc:sldMk cId="1012673211" sldId="302"/>
        </pc:sldMkLst>
      </pc:sldChg>
      <pc:sldChg chg="addSp delSp modSp new mod ord modClrScheme chgLayout">
        <pc:chgData name="Gallahan, Nathan - FPAC-NRCS, WA" userId="ce6ae432-abd8-480d-8d3e-bad85e39521c" providerId="ADAL" clId="{860A5988-CC80-4612-AEFF-973C8EEB7195}" dt="2024-11-30T17:04:13.789" v="657" actId="700"/>
        <pc:sldMkLst>
          <pc:docMk/>
          <pc:sldMk cId="2010068158" sldId="303"/>
        </pc:sldMkLst>
      </pc:sldChg>
      <pc:sldMasterChg chg="mod setBg modSldLayout">
        <pc:chgData name="Gallahan, Nathan - FPAC-NRCS, WA" userId="ce6ae432-abd8-480d-8d3e-bad85e39521c" providerId="ADAL" clId="{860A5988-CC80-4612-AEFF-973C8EEB7195}" dt="2024-11-30T16:52:44.257" v="570"/>
        <pc:sldMasterMkLst>
          <pc:docMk/>
          <pc:sldMasterMk cId="569656255" sldId="2147483662"/>
        </pc:sldMasterMkLst>
        <pc:sldLayoutChg chg="addSp delSp modSp mod">
          <pc:chgData name="Gallahan, Nathan - FPAC-NRCS, WA" userId="ce6ae432-abd8-480d-8d3e-bad85e39521c" providerId="ADAL" clId="{860A5988-CC80-4612-AEFF-973C8EEB7195}" dt="2024-11-30T16:52:32.814" v="568" actId="207"/>
          <pc:sldLayoutMkLst>
            <pc:docMk/>
            <pc:sldMasterMk cId="569656255" sldId="2147483662"/>
            <pc:sldLayoutMk cId="2854203068" sldId="2147483710"/>
          </pc:sldLayoutMkLst>
        </pc:sldLayoutChg>
        <pc:sldLayoutChg chg="addSp delSp modSp mod">
          <pc:chgData name="Gallahan, Nathan - FPAC-NRCS, WA" userId="ce6ae432-abd8-480d-8d3e-bad85e39521c" providerId="ADAL" clId="{860A5988-CC80-4612-AEFF-973C8EEB7195}" dt="2024-11-30T16:52:44.257" v="570"/>
          <pc:sldLayoutMkLst>
            <pc:docMk/>
            <pc:sldMasterMk cId="569656255" sldId="2147483662"/>
            <pc:sldLayoutMk cId="3128570824" sldId="2147483722"/>
          </pc:sldLayoutMkLst>
        </pc:sldLayoutChg>
      </pc:sldMasterChg>
      <pc:sldMasterChg chg="mod">
        <pc:chgData name="Gallahan, Nathan - FPAC-NRCS, WA" userId="ce6ae432-abd8-480d-8d3e-bad85e39521c" providerId="ADAL" clId="{860A5988-CC80-4612-AEFF-973C8EEB7195}" dt="2024-11-30T16:46:10.692" v="434" actId="6014"/>
        <pc:sldMasterMkLst>
          <pc:docMk/>
          <pc:sldMasterMk cId="328656255" sldId="2147483706"/>
        </pc:sldMasterMkLst>
      </pc:sldMasterChg>
    </pc:docChg>
  </pc:docChgLst>
  <pc:docChgLst>
    <pc:chgData name="Melissa Maraj-Bubela" userId="ZNCG/LpEUmrxRO/fqMZLV+PutRJv+eJYFc+ggda7ArI=" providerId="None" clId="Web-{75CCF77B-7ACA-4425-A057-6236FE7099B8}"/>
    <pc:docChg chg="addSld delSld">
      <pc:chgData name="Melissa Maraj-Bubela" userId="ZNCG/LpEUmrxRO/fqMZLV+PutRJv+eJYFc+ggda7ArI=" providerId="None" clId="Web-{75CCF77B-7ACA-4425-A057-6236FE7099B8}" dt="2024-07-29T16:23:48.332" v="1"/>
      <pc:docMkLst>
        <pc:docMk/>
      </pc:docMkLst>
      <pc:sldChg chg="add del">
        <pc:chgData name="Melissa Maraj-Bubela" userId="ZNCG/LpEUmrxRO/fqMZLV+PutRJv+eJYFc+ggda7ArI=" providerId="None" clId="Web-{75CCF77B-7ACA-4425-A057-6236FE7099B8}" dt="2024-07-29T16:23:48.332" v="1"/>
        <pc:sldMkLst>
          <pc:docMk/>
          <pc:sldMk cId="2981680319" sldId="29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Main">
            <a:extLst>
              <a:ext uri="{FF2B5EF4-FFF2-40B4-BE49-F238E27FC236}">
                <a16:creationId xmlns:a16="http://schemas.microsoft.com/office/drawing/2014/main" id="{C97D9E10-36DF-43A3-9452-DE4CDD54F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255713"/>
            <a:ext cx="6032500" cy="4113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Picture - Up Left">
            <a:extLst>
              <a:ext uri="{FF2B5EF4-FFF2-40B4-BE49-F238E27FC236}">
                <a16:creationId xmlns:a16="http://schemas.microsoft.com/office/drawing/2014/main" id="{CCE8192B-B4FF-4B3E-A295-05E256A8B9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2" y="1255271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- Up Right">
            <a:extLst>
              <a:ext uri="{FF2B5EF4-FFF2-40B4-BE49-F238E27FC236}">
                <a16:creationId xmlns:a16="http://schemas.microsoft.com/office/drawing/2014/main" id="{095BC4A1-8F6A-474B-A40F-E9BC331AA9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4" y="1255714"/>
            <a:ext cx="2871936" cy="204727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Picture - Lower">
            <a:extLst>
              <a:ext uri="{FF2B5EF4-FFF2-40B4-BE49-F238E27FC236}">
                <a16:creationId xmlns:a16="http://schemas.microsoft.com/office/drawing/2014/main" id="{FB2332BB-BA4A-47D7-A477-91535F93F4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2" y="3495279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Title Placeholder">
            <a:extLst>
              <a:ext uri="{FF2B5EF4-FFF2-40B4-BE49-F238E27FC236}">
                <a16:creationId xmlns:a16="http://schemas.microsoft.com/office/drawing/2014/main" id="{53A51CD8-641B-4C4C-8732-51F14D4214B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09011" y="5561219"/>
            <a:ext cx="7843168" cy="129678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6" name="Halfdrop">
            <a:extLst>
              <a:ext uri="{FF2B5EF4-FFF2-40B4-BE49-F238E27FC236}">
                <a16:creationId xmlns:a16="http://schemas.microsoft.com/office/drawing/2014/main" id="{D969F1F3-BE5B-4349-F004-468DF140B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1021" y="1078173"/>
            <a:ext cx="2256430" cy="445372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 t</a:t>
            </a:r>
          </a:p>
        </p:txBody>
      </p:sp>
    </p:spTree>
    <p:extLst>
      <p:ext uri="{BB962C8B-B14F-4D97-AF65-F5344CB8AC3E}">
        <p14:creationId xmlns:p14="http://schemas.microsoft.com/office/powerpoint/2010/main" val="28542030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255271"/>
            <a:ext cx="6032876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6225172" y="1255271"/>
            <a:ext cx="290259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9320064" y="1255271"/>
            <a:ext cx="287193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6225172" y="3495279"/>
            <a:ext cx="5966829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3" y="1255826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5" y="1256269"/>
            <a:ext cx="2871936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3" y="3495834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39A7FB-19CC-8B1D-2B6D-B4AC93E0CD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2996" y="1255713"/>
            <a:ext cx="5709503" cy="41132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6" name="Halfdrop">
            <a:extLst>
              <a:ext uri="{FF2B5EF4-FFF2-40B4-BE49-F238E27FC236}">
                <a16:creationId xmlns:a16="http://schemas.microsoft.com/office/drawing/2014/main" id="{94E4A680-26C2-059D-D798-9BADFB1C3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1021" y="1078173"/>
            <a:ext cx="2256430" cy="445372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 t</a:t>
            </a:r>
          </a:p>
        </p:txBody>
      </p:sp>
    </p:spTree>
    <p:extLst>
      <p:ext uri="{BB962C8B-B14F-4D97-AF65-F5344CB8AC3E}">
        <p14:creationId xmlns:p14="http://schemas.microsoft.com/office/powerpoint/2010/main" val="3128570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No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F74FF550-C5F0-4A31-A0AA-57E4E4D5A7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11690424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9F6D990D-7148-4AB0-B70B-610C4E1FC5F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11381766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92419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n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E023135A-9DBD-43D4-B78B-218E551081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4007ADB3-A81C-4173-A520-5E9E7F324B1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Picture Rectangle">
            <a:extLst>
              <a:ext uri="{FF2B5EF4-FFF2-40B4-BE49-F238E27FC236}">
                <a16:creationId xmlns:a16="http://schemas.microsoft.com/office/drawing/2014/main" id="{EF9F4156-6790-4E80-9424-B88EF82B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521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D9421300-9FF3-4C26-A673-97FEA08476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76122" y="914400"/>
            <a:ext cx="2311078" cy="52196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84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wo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2B434D1E-5311-4884-AA47-BBA3619182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3" name="Content Placeholder">
            <a:extLst>
              <a:ext uri="{FF2B5EF4-FFF2-40B4-BE49-F238E27FC236}">
                <a16:creationId xmlns:a16="http://schemas.microsoft.com/office/drawing/2014/main" id="{D9DF2AE3-157A-4EBA-BBDC-2629388C382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Rectangle 1">
            <a:extLst>
              <a:ext uri="{FF2B5EF4-FFF2-40B4-BE49-F238E27FC236}">
                <a16:creationId xmlns:a16="http://schemas.microsoft.com/office/drawing/2014/main" id="{7858EC9A-293D-4DC4-8D17-1C7CD6AB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2509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A7B37783-ECCB-4CEC-8DEF-782C6EDEE5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76122" y="914399"/>
            <a:ext cx="2311078" cy="250902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Rectangle 2">
            <a:extLst>
              <a:ext uri="{FF2B5EF4-FFF2-40B4-BE49-F238E27FC236}">
                <a16:creationId xmlns:a16="http://schemas.microsoft.com/office/drawing/2014/main" id="{9F74EC4E-08ED-4D5B-88C8-B35C6C457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3615159"/>
            <a:ext cx="2311078" cy="25189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22" y="3615159"/>
            <a:ext cx="2311078" cy="251894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2727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hree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12E01219-4F6B-4A10-ACAC-FC1373C476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4" name="Content Placeholder">
            <a:extLst>
              <a:ext uri="{FF2B5EF4-FFF2-40B4-BE49-F238E27FC236}">
                <a16:creationId xmlns:a16="http://schemas.microsoft.com/office/drawing/2014/main" id="{D169AAC0-7FCA-410B-B4C3-56626F6790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Rectangle 1">
            <a:extLst>
              <a:ext uri="{FF2B5EF4-FFF2-40B4-BE49-F238E27FC236}">
                <a16:creationId xmlns:a16="http://schemas.microsoft.com/office/drawing/2014/main" id="{B56D0C75-5B98-46DE-9CDE-7848C98BC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19" y="914400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Rectangle 2">
            <a:extLst>
              <a:ext uri="{FF2B5EF4-FFF2-40B4-BE49-F238E27FC236}">
                <a16:creationId xmlns:a16="http://schemas.microsoft.com/office/drawing/2014/main" id="{175A8299-EC36-407A-A79D-E8F21B491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1" y="2717074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ECA84048-8C0E-492C-AC5F-197EB1BEC3C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76118" y="2713658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Rectangle 3">
            <a:extLst>
              <a:ext uri="{FF2B5EF4-FFF2-40B4-BE49-F238E27FC236}">
                <a16:creationId xmlns:a16="http://schemas.microsoft.com/office/drawing/2014/main" id="{2A4E731A-EF94-4BF9-B8A8-ACC17649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4523165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C1CFA84E-19F1-45F4-93A1-15252D4AA15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76117" y="4524872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6778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10604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5562149"/>
            <a:ext cx="12190476" cy="129585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" name="FPAC Lockup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5" y="6146507"/>
            <a:ext cx="449084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  <a:p>
            <a:pPr algn="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1C69E8-C370-43D8-81AA-AB0119E4CD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4799" y="304800"/>
            <a:ext cx="5313687" cy="50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65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2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orient="horz" pos="192" userDrawn="1">
          <p15:clr>
            <a:srgbClr val="F26B43"/>
          </p15:clr>
        </p15:guide>
        <p15:guide id="4" orient="horz" pos="412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6114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6428112"/>
            <a:ext cx="12190476" cy="43078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PAC">
            <a:extLst>
              <a:ext uri="{FF2B5EF4-FFF2-40B4-BE49-F238E27FC236}">
                <a16:creationId xmlns:a16="http://schemas.microsoft.com/office/drawing/2014/main" id="{A120AAA3-22BC-47BA-AC64-814C7BCD486A}"/>
              </a:ext>
            </a:extLst>
          </p:cNvPr>
          <p:cNvSpPr txBox="1"/>
          <p:nvPr userDrawn="1"/>
        </p:nvSpPr>
        <p:spPr>
          <a:xfrm>
            <a:off x="205605" y="6507179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</p:txBody>
      </p:sp>
      <p:sp>
        <p:nvSpPr>
          <p:cNvPr id="6" name="FSA|NRCS|RMA|BC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4" y="6514437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FF451D-0E9A-41EB-AA9E-A3356E666B6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98788" y="152400"/>
            <a:ext cx="3016523" cy="28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11" r:id="rId2"/>
    <p:sldLayoutId id="2147483712" r:id="rId3"/>
    <p:sldLayoutId id="214748371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4224" userDrawn="1">
          <p15:clr>
            <a:srgbClr val="F26B43"/>
          </p15:clr>
        </p15:guide>
        <p15:guide id="5" pos="384" userDrawn="1">
          <p15:clr>
            <a:srgbClr val="F26B43"/>
          </p15:clr>
        </p15:guide>
        <p15:guide id="6" orient="horz" pos="768" userDrawn="1">
          <p15:clr>
            <a:srgbClr val="F26B43"/>
          </p15:clr>
        </p15:guide>
        <p15:guide id="7" pos="7296" userDrawn="1">
          <p15:clr>
            <a:srgbClr val="F26B43"/>
          </p15:clr>
        </p15:guide>
        <p15:guide id="8" orient="horz" pos="3672" userDrawn="1">
          <p15:clr>
            <a:srgbClr val="F26B43"/>
          </p15:clr>
        </p15:guide>
        <p15:guide id="9" orient="horz" pos="576" userDrawn="1">
          <p15:clr>
            <a:srgbClr val="F26B43"/>
          </p15:clr>
        </p15:guide>
        <p15:guide id="10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person riding a horse in a field with cows&#10;&#10;Description automatically generated with low confidence">
            <a:extLst>
              <a:ext uri="{FF2B5EF4-FFF2-40B4-BE49-F238E27FC236}">
                <a16:creationId xmlns:a16="http://schemas.microsoft.com/office/drawing/2014/main" id="{A5CF4A16-2DF5-40D3-2D74-9CBA7C9B293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9" b="19"/>
          <a:stretch>
            <a:fillRect/>
          </a:stretch>
        </p:blipFill>
        <p:spPr/>
      </p:pic>
      <p:pic>
        <p:nvPicPr>
          <p:cNvPr id="18" name="Picture Placeholder 17" descr="A picture containing grass, cow, sky, outdoor&#10;&#10;Description automatically generated">
            <a:extLst>
              <a:ext uri="{FF2B5EF4-FFF2-40B4-BE49-F238E27FC236}">
                <a16:creationId xmlns:a16="http://schemas.microsoft.com/office/drawing/2014/main" id="{C94D8659-AC0A-F652-8DFA-33566F4F385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2210" b="2210"/>
          <a:stretch>
            <a:fillRect/>
          </a:stretch>
        </p:blipFill>
        <p:spPr/>
      </p:pic>
      <p:pic>
        <p:nvPicPr>
          <p:cNvPr id="14" name="Picture Placeholder 13" descr="A picture containing cow, indoor, close, staring&#10;&#10;Description automatically generated">
            <a:extLst>
              <a:ext uri="{FF2B5EF4-FFF2-40B4-BE49-F238E27FC236}">
                <a16:creationId xmlns:a16="http://schemas.microsoft.com/office/drawing/2014/main" id="{8F72EA9B-4AD9-07CD-C40D-256B03F6B7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t="566" b="566"/>
          <a:stretch>
            <a:fillRect/>
          </a:stretch>
        </p:blipFill>
        <p:spPr/>
      </p:pic>
      <p:pic>
        <p:nvPicPr>
          <p:cNvPr id="16" name="Picture Placeholder 15" descr="A group of people riding horses&#10;&#10;Description automatically generated with medium confidence">
            <a:extLst>
              <a:ext uri="{FF2B5EF4-FFF2-40B4-BE49-F238E27FC236}">
                <a16:creationId xmlns:a16="http://schemas.microsoft.com/office/drawing/2014/main" id="{5AC78FDD-70D6-6728-5F4C-860BE99FF17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t="4" b="4"/>
          <a:stretch>
            <a:fillRect/>
          </a:stretch>
        </p:blipFill>
        <p:spPr/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4DED952-8B74-884F-8A22-4EC70805401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 Water Protection Areas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D3D2A-35E1-C68F-59D0-94E3CF7A62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238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52CB6-5220-FA91-A169-CE2D391A8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1450FA-BE09-10CB-005A-7B2AB5BC39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Questions?  </a:t>
            </a:r>
          </a:p>
        </p:txBody>
      </p:sp>
      <p:pic>
        <p:nvPicPr>
          <p:cNvPr id="1026" name="Picture 2" descr="The Art of Asking Questions">
            <a:extLst>
              <a:ext uri="{FF2B5EF4-FFF2-40B4-BE49-F238E27FC236}">
                <a16:creationId xmlns:a16="http://schemas.microsoft.com/office/drawing/2014/main" id="{D32BC336-AA54-5323-40C6-F36DACE299FE}"/>
              </a:ext>
            </a:extLst>
          </p:cNvPr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969" y="1627188"/>
            <a:ext cx="7718086" cy="450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5415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C01387-7BAB-4BE6-875C-9B623704B2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259E8-CC0D-4DEA-9D0F-DB214BB6BE5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2018 Farm Bill directs us to identify source water priorities by identifying:</a:t>
            </a:r>
          </a:p>
          <a:p>
            <a:pPr lvl="1"/>
            <a:r>
              <a:rPr lang="en-US" dirty="0"/>
              <a:t>Targeted geographic areas </a:t>
            </a:r>
          </a:p>
          <a:p>
            <a:pPr lvl="1"/>
            <a:r>
              <a:rPr lang="en-US" dirty="0"/>
              <a:t>Targeted conservation practices – for water quality &amp; quantity </a:t>
            </a:r>
          </a:p>
        </p:txBody>
      </p:sp>
    </p:spTree>
    <p:extLst>
      <p:ext uri="{BB962C8B-B14F-4D97-AF65-F5344CB8AC3E}">
        <p14:creationId xmlns:p14="http://schemas.microsoft.com/office/powerpoint/2010/main" val="748162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38C5B-59BA-B7E9-1E11-522C609DE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F6DC8A-BC58-B69F-157C-D18EA83E71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Sidebars: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85ABE-FF4C-79DC-515B-4AE47BDD0D9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Limited to 20% of state’s acres</a:t>
            </a:r>
          </a:p>
          <a:p>
            <a:r>
              <a:rPr lang="en-US" dirty="0"/>
              <a:t>Provides increased financial assistance payment rates</a:t>
            </a:r>
          </a:p>
          <a:p>
            <a:r>
              <a:rPr lang="en-US" dirty="0"/>
              <a:t>States are expected to dedicate a minimum of 10% of program funding for these areas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892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29B35-D25A-1E99-8C8A-7B00A4F68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2157EC-17E6-9030-7471-9259C37D76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Eligible Programs &amp; Practices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B3D3A-489A-BF20-A931-A249F96727C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All programs except for CRP</a:t>
            </a:r>
          </a:p>
          <a:p>
            <a:pPr lvl="1"/>
            <a:r>
              <a:rPr lang="en-US" dirty="0"/>
              <a:t>Water Quality Degradation</a:t>
            </a:r>
          </a:p>
          <a:p>
            <a:pPr lvl="1"/>
            <a:r>
              <a:rPr lang="en-US" dirty="0"/>
              <a:t>Insufficient Water</a:t>
            </a:r>
          </a:p>
          <a:p>
            <a:pPr lvl="1"/>
            <a:r>
              <a:rPr lang="en-US" dirty="0"/>
              <a:t>Field Pesticide Loss</a:t>
            </a:r>
          </a:p>
          <a:p>
            <a:pPr lvl="1"/>
            <a:r>
              <a:rPr lang="en-US" dirty="0"/>
              <a:t>Field Sediment/Nutrient/Pathogen loss</a:t>
            </a:r>
          </a:p>
          <a:p>
            <a:pPr lvl="1"/>
            <a:r>
              <a:rPr lang="en-US" dirty="0"/>
              <a:t>Salt Losses to Water Source</a:t>
            </a:r>
          </a:p>
        </p:txBody>
      </p:sp>
    </p:spTree>
    <p:extLst>
      <p:ext uri="{BB962C8B-B14F-4D97-AF65-F5344CB8AC3E}">
        <p14:creationId xmlns:p14="http://schemas.microsoft.com/office/powerpoint/2010/main" val="94513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5F1BA-B479-CF3C-3D62-92FBF6B3B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BBEE47-D1E8-8814-BFD0-77E6DBE560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05ED6-FCDB-CDA8-B895-D37D8352690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2020 – SWPAs established at county level </a:t>
            </a:r>
          </a:p>
          <a:p>
            <a:r>
              <a:rPr lang="en-US" dirty="0"/>
              <a:t>2022 – SWPAs established by 12-digit HUC</a:t>
            </a:r>
          </a:p>
          <a:p>
            <a:r>
              <a:rPr lang="en-US" dirty="0"/>
              <a:t>Focus on moderately high and high nitrate areas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870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5EBE9-BC50-1005-E33B-CF7470098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AE323C-17FE-432C-6E9D-1842A9F5F9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FY2020 SWPA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AE8903-3A2B-3930-D035-4D8FD57A0141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627286" y="1627188"/>
            <a:ext cx="7137452" cy="4506912"/>
          </a:xfrm>
        </p:spPr>
      </p:pic>
    </p:spTree>
    <p:extLst>
      <p:ext uri="{BB962C8B-B14F-4D97-AF65-F5344CB8AC3E}">
        <p14:creationId xmlns:p14="http://schemas.microsoft.com/office/powerpoint/2010/main" val="871209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0D5F8-D67B-D6F7-EBD7-E6127FBD1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AC950A-9205-C152-95B7-652F88DFBB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FY2022 SWPA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32ACED5-3A45-3508-E4F7-DF82253D660D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499332" y="1627188"/>
            <a:ext cx="7393361" cy="4506912"/>
          </a:xfrm>
        </p:spPr>
      </p:pic>
    </p:spTree>
    <p:extLst>
      <p:ext uri="{BB962C8B-B14F-4D97-AF65-F5344CB8AC3E}">
        <p14:creationId xmlns:p14="http://schemas.microsoft.com/office/powerpoint/2010/main" val="3037141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4304F-E066-4EB6-A127-FEB1832F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F0062F-E795-57C3-E8CE-57935F418C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2023 SWPA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10BC83-2DD5-4157-C7CC-5A11DB506674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264839" y="1627188"/>
            <a:ext cx="7862347" cy="4506912"/>
          </a:xfrm>
        </p:spPr>
      </p:pic>
    </p:spTree>
    <p:extLst>
      <p:ext uri="{BB962C8B-B14F-4D97-AF65-F5344CB8AC3E}">
        <p14:creationId xmlns:p14="http://schemas.microsoft.com/office/powerpoint/2010/main" val="1639240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3BBAB-C232-2A94-7643-30E6BF6A6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BBA685-5128-0640-E5B3-E0307E6E9B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FY2023 SWPA Changes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7A0C521-D1C4-0E4F-1C31-F9987A4B3EEA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249208" y="1627188"/>
            <a:ext cx="7893608" cy="4506912"/>
          </a:xfrm>
        </p:spPr>
      </p:pic>
    </p:spTree>
    <p:extLst>
      <p:ext uri="{BB962C8B-B14F-4D97-AF65-F5344CB8AC3E}">
        <p14:creationId xmlns:p14="http://schemas.microsoft.com/office/powerpoint/2010/main" val="3558402161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Pages">
  <a:themeElements>
    <a:clrScheme name="NRCS">
      <a:dk1>
        <a:srgbClr val="545859"/>
      </a:dk1>
      <a:lt1>
        <a:srgbClr val="FFFFFF"/>
      </a:lt1>
      <a:dk2>
        <a:srgbClr val="093F31"/>
      </a:dk2>
      <a:lt2>
        <a:srgbClr val="E7E6E6"/>
      </a:lt2>
      <a:accent1>
        <a:srgbClr val="55892C"/>
      </a:accent1>
      <a:accent2>
        <a:srgbClr val="0B4034"/>
      </a:accent2>
      <a:accent3>
        <a:srgbClr val="FEC962"/>
      </a:accent3>
      <a:accent4>
        <a:srgbClr val="1A567B"/>
      </a:accent4>
      <a:accent5>
        <a:srgbClr val="714223"/>
      </a:accent5>
      <a:accent6>
        <a:srgbClr val="545859"/>
      </a:accent6>
      <a:hlink>
        <a:srgbClr val="518229"/>
      </a:hlink>
      <a:folHlink>
        <a:srgbClr val="FEC962"/>
      </a:folHlink>
    </a:clrScheme>
    <a:fontScheme name="NRCS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Pages">
  <a:themeElements>
    <a:clrScheme name="NRCS NEW">
      <a:dk1>
        <a:srgbClr val="545859"/>
      </a:dk1>
      <a:lt1>
        <a:srgbClr val="FFFFFF"/>
      </a:lt1>
      <a:dk2>
        <a:srgbClr val="0B4134"/>
      </a:dk2>
      <a:lt2>
        <a:srgbClr val="E7E6E6"/>
      </a:lt2>
      <a:accent1>
        <a:srgbClr val="658D1B"/>
      </a:accent1>
      <a:accent2>
        <a:srgbClr val="0B4134"/>
      </a:accent2>
      <a:accent3>
        <a:srgbClr val="FEC962"/>
      </a:accent3>
      <a:accent4>
        <a:srgbClr val="1A567B"/>
      </a:accent4>
      <a:accent5>
        <a:srgbClr val="714223"/>
      </a:accent5>
      <a:accent6>
        <a:srgbClr val="545859"/>
      </a:accent6>
      <a:hlink>
        <a:srgbClr val="19567B"/>
      </a:hlink>
      <a:folHlink>
        <a:srgbClr val="658D1B"/>
      </a:folHlink>
    </a:clrScheme>
    <a:fontScheme name="FPAC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f72f7ec-cd58-4f41-9e93-ef3d03908682">
      <Terms xmlns="http://schemas.microsoft.com/office/infopath/2007/PartnerControls"/>
    </lcf76f155ced4ddcb4097134ff3c332f>
    <TaxCatchAll xmlns="73fb875a-8af9-4255-b008-0995492d31c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F99038FD3F9140883261A107901B1B" ma:contentTypeVersion="16" ma:contentTypeDescription="Create a new document." ma:contentTypeScope="" ma:versionID="56c4a6c30d74ab137d67b8aefa6c14b6">
  <xsd:schema xmlns:xsd="http://www.w3.org/2001/XMLSchema" xmlns:xs="http://www.w3.org/2001/XMLSchema" xmlns:p="http://schemas.microsoft.com/office/2006/metadata/properties" xmlns:ns2="bf72f7ec-cd58-4f41-9e93-ef3d03908682" xmlns:ns3="ff54f65f-5900-4f3a-8a8f-36c4ef76e5b6" xmlns:ns4="73fb875a-8af9-4255-b008-0995492d31cd" targetNamespace="http://schemas.microsoft.com/office/2006/metadata/properties" ma:root="true" ma:fieldsID="a4bd989eda73009ffdf5c971e0a0a698" ns2:_="" ns3:_="" ns4:_="">
    <xsd:import namespace="bf72f7ec-cd58-4f41-9e93-ef3d03908682"/>
    <xsd:import namespace="ff54f65f-5900-4f3a-8a8f-36c4ef76e5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72f7ec-cd58-4f41-9e93-ef3d039086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54f65f-5900-4f3a-8a8f-36c4ef76e5b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1010a5e0-732d-4221-b6a2-115a9d432891}" ma:internalName="TaxCatchAll" ma:showField="CatchAllData" ma:web="ff54f65f-5900-4f3a-8a8f-36c4ef76e5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1DBA9E-642A-4BB1-86C5-CA90FE3DF6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A5787A5-96AB-4A15-B7EB-76A978E87EE1}">
  <ds:schemaRefs>
    <ds:schemaRef ds:uri="http://schemas.microsoft.com/office/2006/metadata/properties"/>
    <ds:schemaRef ds:uri="http://schemas.microsoft.com/office/infopath/2007/PartnerControls"/>
    <ds:schemaRef ds:uri="bf72f7ec-cd58-4f41-9e93-ef3d03908682"/>
    <ds:schemaRef ds:uri="73fb875a-8af9-4255-b008-0995492d31cd"/>
  </ds:schemaRefs>
</ds:datastoreItem>
</file>

<file path=customXml/itemProps3.xml><?xml version="1.0" encoding="utf-8"?>
<ds:datastoreItem xmlns:ds="http://schemas.openxmlformats.org/officeDocument/2006/customXml" ds:itemID="{0256AD82-3DA6-426E-BE1E-9745104B7C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72f7ec-cd58-4f41-9e93-ef3d03908682"/>
    <ds:schemaRef ds:uri="ff54f65f-5900-4f3a-8a8f-36c4ef76e5b6"/>
    <ds:schemaRef ds:uri="73fb875a-8af9-4255-b008-0995492d31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2359</TotalTime>
  <Words>124</Words>
  <Application>Microsoft Office PowerPoint</Application>
  <PresentationFormat>Widescreen</PresentationFormat>
  <Paragraphs>25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Montserrat</vt:lpstr>
      <vt:lpstr>Open Sans</vt:lpstr>
      <vt:lpstr>Wingdings</vt:lpstr>
      <vt:lpstr>Title Pages</vt:lpstr>
      <vt:lpstr>Content Pages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Strough, Kirsten - FPAC-FBC, Boise, ID</dc:creator>
  <cp:lastModifiedBy>Vira, Nick - FPAC-NRCS, WA</cp:lastModifiedBy>
  <cp:revision>26</cp:revision>
  <dcterms:created xsi:type="dcterms:W3CDTF">2019-04-23T15:10:02Z</dcterms:created>
  <dcterms:modified xsi:type="dcterms:W3CDTF">2025-04-28T20:14:14Z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0x010100A2F99038FD3F9140883261A107901B1B</vt:lpwstr>
  </property>
  <property fmtid="{D5CDD505-2E9C-101B-9397-08002B2CF9AE}" pid="3" name="MediaServiceImageTags">
    <vt:lpwstr/>
  </property>
</Properties>
</file>