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  <p:sldMasterId id="2147483706" r:id="rId5"/>
  </p:sldMasterIdLst>
  <p:notesMasterIdLst>
    <p:notesMasterId r:id="rId15"/>
  </p:notesMasterIdLst>
  <p:sldIdLst>
    <p:sldId id="300" r:id="rId6"/>
    <p:sldId id="301" r:id="rId7"/>
    <p:sldId id="299" r:id="rId8"/>
    <p:sldId id="257" r:id="rId9"/>
    <p:sldId id="302" r:id="rId10"/>
    <p:sldId id="348" r:id="rId11"/>
    <p:sldId id="268" r:id="rId12"/>
    <p:sldId id="258" r:id="rId13"/>
    <p:sldId id="34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92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6C55"/>
    <a:srgbClr val="003DA5"/>
    <a:srgbClr val="8C857B"/>
    <a:srgbClr val="074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1AA7F5-97B1-453D-946A-B8E2A596D7B7}" v="62" dt="2025-04-17T23:50:57.552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7"/>
    <p:restoredTop sz="94650"/>
  </p:normalViewPr>
  <p:slideViewPr>
    <p:cSldViewPr snapToGrid="0" snapToObjects="1">
      <p:cViewPr varScale="1">
        <p:scale>
          <a:sx n="108" d="100"/>
          <a:sy n="108" d="100"/>
        </p:scale>
        <p:origin x="162" y="162"/>
      </p:cViewPr>
      <p:guideLst>
        <p:guide pos="1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s, Robert - FPAC-NRCS, WA" userId="fe15c069-6112-4bcf-9748-e686079227c8" providerId="ADAL" clId="{BB1AA7F5-97B1-453D-946A-B8E2A596D7B7}"/>
    <pc:docChg chg="undo custSel addSld delSld modSld sldOrd">
      <pc:chgData name="Evans, Robert - FPAC-NRCS, WA" userId="fe15c069-6112-4bcf-9748-e686079227c8" providerId="ADAL" clId="{BB1AA7F5-97B1-453D-946A-B8E2A596D7B7}" dt="2025-04-17T23:52:15.848" v="3670" actId="2696"/>
      <pc:docMkLst>
        <pc:docMk/>
      </pc:docMkLst>
      <pc:sldChg chg="addSp delSp modSp mod ord">
        <pc:chgData name="Evans, Robert - FPAC-NRCS, WA" userId="fe15c069-6112-4bcf-9748-e686079227c8" providerId="ADAL" clId="{BB1AA7F5-97B1-453D-946A-B8E2A596D7B7}" dt="2025-04-17T22:29:32.773" v="2542"/>
        <pc:sldMkLst>
          <pc:docMk/>
          <pc:sldMk cId="748162573" sldId="257"/>
        </pc:sldMkLst>
        <pc:spChg chg="add mod">
          <ac:chgData name="Evans, Robert - FPAC-NRCS, WA" userId="fe15c069-6112-4bcf-9748-e686079227c8" providerId="ADAL" clId="{BB1AA7F5-97B1-453D-946A-B8E2A596D7B7}" dt="2025-04-17T21:53:22.958" v="233" actId="1076"/>
          <ac:spMkLst>
            <pc:docMk/>
            <pc:sldMk cId="748162573" sldId="257"/>
            <ac:spMk id="2" creationId="{C6513788-5C69-0E65-BE6A-89B3C7E96C6F}"/>
          </ac:spMkLst>
        </pc:spChg>
        <pc:spChg chg="del mod">
          <ac:chgData name="Evans, Robert - FPAC-NRCS, WA" userId="fe15c069-6112-4bcf-9748-e686079227c8" providerId="ADAL" clId="{BB1AA7F5-97B1-453D-946A-B8E2A596D7B7}" dt="2025-04-17T21:28:39.898" v="9" actId="478"/>
          <ac:spMkLst>
            <pc:docMk/>
            <pc:sldMk cId="748162573" sldId="257"/>
            <ac:spMk id="3" creationId="{B3E259E8-CC0D-4DEA-9D0F-DB214BB6BE57}"/>
          </ac:spMkLst>
        </pc:spChg>
        <pc:spChg chg="del">
          <ac:chgData name="Evans, Robert - FPAC-NRCS, WA" userId="fe15c069-6112-4bcf-9748-e686079227c8" providerId="ADAL" clId="{BB1AA7F5-97B1-453D-946A-B8E2A596D7B7}" dt="2025-04-17T21:29:18.780" v="14" actId="478"/>
          <ac:spMkLst>
            <pc:docMk/>
            <pc:sldMk cId="748162573" sldId="257"/>
            <ac:spMk id="4" creationId="{FDC01387-7BAB-4BE6-875C-9B623704B279}"/>
          </ac:spMkLst>
        </pc:spChg>
        <pc:picChg chg="add mod">
          <ac:chgData name="Evans, Robert - FPAC-NRCS, WA" userId="fe15c069-6112-4bcf-9748-e686079227c8" providerId="ADAL" clId="{BB1AA7F5-97B1-453D-946A-B8E2A596D7B7}" dt="2025-04-17T21:53:16.575" v="232" actId="1036"/>
          <ac:picMkLst>
            <pc:docMk/>
            <pc:sldMk cId="748162573" sldId="257"/>
            <ac:picMk id="2050" creationId="{B78522FD-C535-5B93-692B-D6D20B8E33EC}"/>
          </ac:picMkLst>
        </pc:picChg>
      </pc:sldChg>
      <pc:sldChg chg="add">
        <pc:chgData name="Evans, Robert - FPAC-NRCS, WA" userId="fe15c069-6112-4bcf-9748-e686079227c8" providerId="ADAL" clId="{BB1AA7F5-97B1-453D-946A-B8E2A596D7B7}" dt="2025-04-17T22:16:51.190" v="1791"/>
        <pc:sldMkLst>
          <pc:docMk/>
          <pc:sldMk cId="3784798832" sldId="258"/>
        </pc:sldMkLst>
      </pc:sldChg>
      <pc:sldChg chg="del">
        <pc:chgData name="Evans, Robert - FPAC-NRCS, WA" userId="fe15c069-6112-4bcf-9748-e686079227c8" providerId="ADAL" clId="{BB1AA7F5-97B1-453D-946A-B8E2A596D7B7}" dt="2025-04-17T23:09:41.185" v="3022" actId="2696"/>
        <pc:sldMkLst>
          <pc:docMk/>
          <pc:sldMk cId="4097145739" sldId="260"/>
        </pc:sldMkLst>
      </pc:sldChg>
      <pc:sldChg chg="del">
        <pc:chgData name="Evans, Robert - FPAC-NRCS, WA" userId="fe15c069-6112-4bcf-9748-e686079227c8" providerId="ADAL" clId="{BB1AA7F5-97B1-453D-946A-B8E2A596D7B7}" dt="2025-04-17T23:09:41.185" v="3022" actId="2696"/>
        <pc:sldMkLst>
          <pc:docMk/>
          <pc:sldMk cId="3405975831" sldId="261"/>
        </pc:sldMkLst>
      </pc:sldChg>
      <pc:sldChg chg="modSp mod ord">
        <pc:chgData name="Evans, Robert - FPAC-NRCS, WA" userId="fe15c069-6112-4bcf-9748-e686079227c8" providerId="ADAL" clId="{BB1AA7F5-97B1-453D-946A-B8E2A596D7B7}" dt="2025-04-17T23:32:58.085" v="3637" actId="1076"/>
        <pc:sldMkLst>
          <pc:docMk/>
          <pc:sldMk cId="2850176485" sldId="268"/>
        </pc:sldMkLst>
        <pc:spChg chg="mod">
          <ac:chgData name="Evans, Robert - FPAC-NRCS, WA" userId="fe15c069-6112-4bcf-9748-e686079227c8" providerId="ADAL" clId="{BB1AA7F5-97B1-453D-946A-B8E2A596D7B7}" dt="2025-04-17T23:32:58.085" v="3637" actId="1076"/>
          <ac:spMkLst>
            <pc:docMk/>
            <pc:sldMk cId="2850176485" sldId="268"/>
            <ac:spMk id="5" creationId="{2D405ECA-F7FC-483B-B061-4CD73ADCA918}"/>
          </ac:spMkLst>
        </pc:spChg>
        <pc:graphicFrameChg chg="mod modGraphic">
          <ac:chgData name="Evans, Robert - FPAC-NRCS, WA" userId="fe15c069-6112-4bcf-9748-e686079227c8" providerId="ADAL" clId="{BB1AA7F5-97B1-453D-946A-B8E2A596D7B7}" dt="2025-04-17T23:32:54.458" v="3636" actId="1076"/>
          <ac:graphicFrameMkLst>
            <pc:docMk/>
            <pc:sldMk cId="2850176485" sldId="268"/>
            <ac:graphicFrameMk id="10" creationId="{639110FE-6470-4612-939E-767149AA8A22}"/>
          </ac:graphicFrameMkLst>
        </pc:graphicFrameChg>
      </pc:sldChg>
      <pc:sldChg chg="del">
        <pc:chgData name="Evans, Robert - FPAC-NRCS, WA" userId="fe15c069-6112-4bcf-9748-e686079227c8" providerId="ADAL" clId="{BB1AA7F5-97B1-453D-946A-B8E2A596D7B7}" dt="2025-04-17T23:09:41.185" v="3022" actId="2696"/>
        <pc:sldMkLst>
          <pc:docMk/>
          <pc:sldMk cId="1109131637" sldId="269"/>
        </pc:sldMkLst>
      </pc:sldChg>
      <pc:sldChg chg="del">
        <pc:chgData name="Evans, Robert - FPAC-NRCS, WA" userId="fe15c069-6112-4bcf-9748-e686079227c8" providerId="ADAL" clId="{BB1AA7F5-97B1-453D-946A-B8E2A596D7B7}" dt="2025-04-17T21:58:32.501" v="879" actId="2696"/>
        <pc:sldMkLst>
          <pc:docMk/>
          <pc:sldMk cId="2981680319" sldId="298"/>
        </pc:sldMkLst>
      </pc:sldChg>
      <pc:sldChg chg="addSp delSp modSp mod ord">
        <pc:chgData name="Evans, Robert - FPAC-NRCS, WA" userId="fe15c069-6112-4bcf-9748-e686079227c8" providerId="ADAL" clId="{BB1AA7F5-97B1-453D-946A-B8E2A596D7B7}" dt="2025-04-17T23:35:32.717" v="3641" actId="18131"/>
        <pc:sldMkLst>
          <pc:docMk/>
          <pc:sldMk cId="3406220576" sldId="299"/>
        </pc:sldMkLst>
        <pc:spChg chg="mod">
          <ac:chgData name="Evans, Robert - FPAC-NRCS, WA" userId="fe15c069-6112-4bcf-9748-e686079227c8" providerId="ADAL" clId="{BB1AA7F5-97B1-453D-946A-B8E2A596D7B7}" dt="2025-04-17T21:47:03.463" v="105" actId="20577"/>
          <ac:spMkLst>
            <pc:docMk/>
            <pc:sldMk cId="3406220576" sldId="299"/>
            <ac:spMk id="2" creationId="{02B94593-5AC7-7C1B-2184-4C3B6BAD70C7}"/>
          </ac:spMkLst>
        </pc:spChg>
        <pc:spChg chg="mod">
          <ac:chgData name="Evans, Robert - FPAC-NRCS, WA" userId="fe15c069-6112-4bcf-9748-e686079227c8" providerId="ADAL" clId="{BB1AA7F5-97B1-453D-946A-B8E2A596D7B7}" dt="2025-04-17T21:56:36.875" v="764" actId="255"/>
          <ac:spMkLst>
            <pc:docMk/>
            <pc:sldMk cId="3406220576" sldId="299"/>
            <ac:spMk id="3" creationId="{4826C7EA-D2B0-63F7-2E39-14F941C61862}"/>
          </ac:spMkLst>
        </pc:spChg>
        <pc:spChg chg="del">
          <ac:chgData name="Evans, Robert - FPAC-NRCS, WA" userId="fe15c069-6112-4bcf-9748-e686079227c8" providerId="ADAL" clId="{BB1AA7F5-97B1-453D-946A-B8E2A596D7B7}" dt="2025-04-17T23:35:27.265" v="3638" actId="931"/>
          <ac:spMkLst>
            <pc:docMk/>
            <pc:sldMk cId="3406220576" sldId="299"/>
            <ac:spMk id="4" creationId="{D91E074A-88E3-E6B9-2A0A-36C8B1F5314A}"/>
          </ac:spMkLst>
        </pc:spChg>
        <pc:picChg chg="add mod modCrop">
          <ac:chgData name="Evans, Robert - FPAC-NRCS, WA" userId="fe15c069-6112-4bcf-9748-e686079227c8" providerId="ADAL" clId="{BB1AA7F5-97B1-453D-946A-B8E2A596D7B7}" dt="2025-04-17T23:35:32.717" v="3641" actId="18131"/>
          <ac:picMkLst>
            <pc:docMk/>
            <pc:sldMk cId="3406220576" sldId="299"/>
            <ac:picMk id="6" creationId="{2D7B8E7D-1FBA-D04B-5A09-CCFAF88C358D}"/>
          </ac:picMkLst>
        </pc:picChg>
        <pc:picChg chg="add del">
          <ac:chgData name="Evans, Robert - FPAC-NRCS, WA" userId="fe15c069-6112-4bcf-9748-e686079227c8" providerId="ADAL" clId="{BB1AA7F5-97B1-453D-946A-B8E2A596D7B7}" dt="2025-04-17T21:27:35.130" v="1" actId="478"/>
          <ac:picMkLst>
            <pc:docMk/>
            <pc:sldMk cId="3406220576" sldId="299"/>
            <ac:picMk id="1026" creationId="{B8D2ED0B-D8A8-97FF-822E-2D0A7EBE2713}"/>
          </ac:picMkLst>
        </pc:picChg>
        <pc:picChg chg="add mod">
          <ac:chgData name="Evans, Robert - FPAC-NRCS, WA" userId="fe15c069-6112-4bcf-9748-e686079227c8" providerId="ADAL" clId="{BB1AA7F5-97B1-453D-946A-B8E2A596D7B7}" dt="2025-04-17T21:27:44.710" v="4" actId="1076"/>
          <ac:picMkLst>
            <pc:docMk/>
            <pc:sldMk cId="3406220576" sldId="299"/>
            <ac:picMk id="1027" creationId="{00014121-6146-8395-1AA0-1CA1A2DA5FDD}"/>
          </ac:picMkLst>
        </pc:picChg>
      </pc:sldChg>
      <pc:sldChg chg="modSp mod ord">
        <pc:chgData name="Evans, Robert - FPAC-NRCS, WA" userId="fe15c069-6112-4bcf-9748-e686079227c8" providerId="ADAL" clId="{BB1AA7F5-97B1-453D-946A-B8E2A596D7B7}" dt="2025-04-17T21:57:06.538" v="797" actId="20577"/>
        <pc:sldMkLst>
          <pc:docMk/>
          <pc:sldMk cId="1779238389" sldId="300"/>
        </pc:sldMkLst>
        <pc:spChg chg="mod">
          <ac:chgData name="Evans, Robert - FPAC-NRCS, WA" userId="fe15c069-6112-4bcf-9748-e686079227c8" providerId="ADAL" clId="{BB1AA7F5-97B1-453D-946A-B8E2A596D7B7}" dt="2025-04-17T21:57:06.538" v="797" actId="20577"/>
          <ac:spMkLst>
            <pc:docMk/>
            <pc:sldMk cId="1779238389" sldId="300"/>
            <ac:spMk id="9" creationId="{A4DED952-8B74-884F-8A22-4EC70805401D}"/>
          </ac:spMkLst>
        </pc:spChg>
      </pc:sldChg>
      <pc:sldChg chg="addSp modSp mod ord">
        <pc:chgData name="Evans, Robert - FPAC-NRCS, WA" userId="fe15c069-6112-4bcf-9748-e686079227c8" providerId="ADAL" clId="{BB1AA7F5-97B1-453D-946A-B8E2A596D7B7}" dt="2025-04-17T21:58:20.477" v="877" actId="403"/>
        <pc:sldMkLst>
          <pc:docMk/>
          <pc:sldMk cId="2902453621" sldId="301"/>
        </pc:sldMkLst>
        <pc:spChg chg="add mod">
          <ac:chgData name="Evans, Robert - FPAC-NRCS, WA" userId="fe15c069-6112-4bcf-9748-e686079227c8" providerId="ADAL" clId="{BB1AA7F5-97B1-453D-946A-B8E2A596D7B7}" dt="2025-04-17T21:58:20.477" v="877" actId="403"/>
          <ac:spMkLst>
            <pc:docMk/>
            <pc:sldMk cId="2902453621" sldId="301"/>
            <ac:spMk id="2" creationId="{61516A20-C9E1-9225-55F6-D91D0959184D}"/>
          </ac:spMkLst>
        </pc:spChg>
        <pc:spChg chg="mod">
          <ac:chgData name="Evans, Robert - FPAC-NRCS, WA" userId="fe15c069-6112-4bcf-9748-e686079227c8" providerId="ADAL" clId="{BB1AA7F5-97B1-453D-946A-B8E2A596D7B7}" dt="2025-04-17T21:57:20.080" v="815" actId="20577"/>
          <ac:spMkLst>
            <pc:docMk/>
            <pc:sldMk cId="2902453621" sldId="301"/>
            <ac:spMk id="5" creationId="{7F90696D-263A-1A1B-358C-A43AD83BC2E5}"/>
          </ac:spMkLst>
        </pc:spChg>
      </pc:sldChg>
      <pc:sldChg chg="del">
        <pc:chgData name="Evans, Robert - FPAC-NRCS, WA" userId="fe15c069-6112-4bcf-9748-e686079227c8" providerId="ADAL" clId="{BB1AA7F5-97B1-453D-946A-B8E2A596D7B7}" dt="2025-04-17T21:58:35.656" v="880" actId="2696"/>
        <pc:sldMkLst>
          <pc:docMk/>
          <pc:sldMk cId="1012673211" sldId="302"/>
        </pc:sldMkLst>
      </pc:sldChg>
      <pc:sldChg chg="addSp delSp modSp add mod ord">
        <pc:chgData name="Evans, Robert - FPAC-NRCS, WA" userId="fe15c069-6112-4bcf-9748-e686079227c8" providerId="ADAL" clId="{BB1AA7F5-97B1-453D-946A-B8E2A596D7B7}" dt="2025-04-17T23:38:18.512" v="3660" actId="20577"/>
        <pc:sldMkLst>
          <pc:docMk/>
          <pc:sldMk cId="4097486010" sldId="302"/>
        </pc:sldMkLst>
        <pc:spChg chg="mod">
          <ac:chgData name="Evans, Robert - FPAC-NRCS, WA" userId="fe15c069-6112-4bcf-9748-e686079227c8" providerId="ADAL" clId="{BB1AA7F5-97B1-453D-946A-B8E2A596D7B7}" dt="2025-04-17T22:00:36.577" v="919" actId="20577"/>
          <ac:spMkLst>
            <pc:docMk/>
            <pc:sldMk cId="4097486010" sldId="302"/>
            <ac:spMk id="2" creationId="{B640BE2F-B38B-D79A-A01B-E0D0B67AFCA5}"/>
          </ac:spMkLst>
        </pc:spChg>
        <pc:spChg chg="mod">
          <ac:chgData name="Evans, Robert - FPAC-NRCS, WA" userId="fe15c069-6112-4bcf-9748-e686079227c8" providerId="ADAL" clId="{BB1AA7F5-97B1-453D-946A-B8E2A596D7B7}" dt="2025-04-17T23:38:18.512" v="3660" actId="20577"/>
          <ac:spMkLst>
            <pc:docMk/>
            <pc:sldMk cId="4097486010" sldId="302"/>
            <ac:spMk id="3" creationId="{EE513BD2-DF7C-7528-904F-B01BAC8928EC}"/>
          </ac:spMkLst>
        </pc:spChg>
        <pc:spChg chg="del">
          <ac:chgData name="Evans, Robert - FPAC-NRCS, WA" userId="fe15c069-6112-4bcf-9748-e686079227c8" providerId="ADAL" clId="{BB1AA7F5-97B1-453D-946A-B8E2A596D7B7}" dt="2025-04-17T23:35:48.252" v="3642" actId="931"/>
          <ac:spMkLst>
            <pc:docMk/>
            <pc:sldMk cId="4097486010" sldId="302"/>
            <ac:spMk id="4" creationId="{59E4002A-E02D-48AC-36BA-0BA2EE83EA95}"/>
          </ac:spMkLst>
        </pc:spChg>
        <pc:picChg chg="add mod">
          <ac:chgData name="Evans, Robert - FPAC-NRCS, WA" userId="fe15c069-6112-4bcf-9748-e686079227c8" providerId="ADAL" clId="{BB1AA7F5-97B1-453D-946A-B8E2A596D7B7}" dt="2025-04-17T23:35:49.846" v="3644" actId="962"/>
          <ac:picMkLst>
            <pc:docMk/>
            <pc:sldMk cId="4097486010" sldId="302"/>
            <ac:picMk id="6" creationId="{F7FEF5E1-6625-AF6B-49BB-A23DCBBFB97F}"/>
          </ac:picMkLst>
        </pc:picChg>
      </pc:sldChg>
      <pc:sldChg chg="del">
        <pc:chgData name="Evans, Robert - FPAC-NRCS, WA" userId="fe15c069-6112-4bcf-9748-e686079227c8" providerId="ADAL" clId="{BB1AA7F5-97B1-453D-946A-B8E2A596D7B7}" dt="2025-04-17T21:58:29.202" v="878" actId="2696"/>
        <pc:sldMkLst>
          <pc:docMk/>
          <pc:sldMk cId="2010068158" sldId="303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3493727507" sldId="304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2835169341" sldId="305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879996092" sldId="306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3164527308" sldId="307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712259872" sldId="308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2288924283" sldId="309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456145807" sldId="310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4021673247" sldId="311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2851759294" sldId="312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1749281615" sldId="314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488821403" sldId="315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3992107888" sldId="316"/>
        </pc:sldMkLst>
      </pc:sldChg>
      <pc:sldChg chg="add del setBg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1572438200" sldId="319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1107608295" sldId="320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2179770921" sldId="321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1338837320" sldId="322"/>
        </pc:sldMkLst>
      </pc:sldChg>
      <pc:sldChg chg="add">
        <pc:chgData name="Evans, Robert - FPAC-NRCS, WA" userId="fe15c069-6112-4bcf-9748-e686079227c8" providerId="ADAL" clId="{BB1AA7F5-97B1-453D-946A-B8E2A596D7B7}" dt="2025-04-17T22:16:51.190" v="1791"/>
        <pc:sldMkLst>
          <pc:docMk/>
          <pc:sldMk cId="190145140" sldId="347"/>
        </pc:sldMkLst>
      </pc:sldChg>
      <pc:sldChg chg="addSp delSp modSp add mod ord">
        <pc:chgData name="Evans, Robert - FPAC-NRCS, WA" userId="fe15c069-6112-4bcf-9748-e686079227c8" providerId="ADAL" clId="{BB1AA7F5-97B1-453D-946A-B8E2A596D7B7}" dt="2025-04-17T23:36:49.647" v="3654" actId="255"/>
        <pc:sldMkLst>
          <pc:docMk/>
          <pc:sldMk cId="316422784" sldId="348"/>
        </pc:sldMkLst>
        <pc:spChg chg="mod">
          <ac:chgData name="Evans, Robert - FPAC-NRCS, WA" userId="fe15c069-6112-4bcf-9748-e686079227c8" providerId="ADAL" clId="{BB1AA7F5-97B1-453D-946A-B8E2A596D7B7}" dt="2025-04-17T23:36:49.647" v="3654" actId="255"/>
          <ac:spMkLst>
            <pc:docMk/>
            <pc:sldMk cId="316422784" sldId="348"/>
            <ac:spMk id="2" creationId="{EFADA80B-01CE-1BF3-21BF-43A5BA990046}"/>
          </ac:spMkLst>
        </pc:spChg>
        <pc:spChg chg="mod">
          <ac:chgData name="Evans, Robert - FPAC-NRCS, WA" userId="fe15c069-6112-4bcf-9748-e686079227c8" providerId="ADAL" clId="{BB1AA7F5-97B1-453D-946A-B8E2A596D7B7}" dt="2025-04-17T22:28:11.596" v="2528" actId="20577"/>
          <ac:spMkLst>
            <pc:docMk/>
            <pc:sldMk cId="316422784" sldId="348"/>
            <ac:spMk id="3" creationId="{04E30A91-EF50-19EA-4E61-2A56EEB805F3}"/>
          </ac:spMkLst>
        </pc:spChg>
        <pc:spChg chg="del">
          <ac:chgData name="Evans, Robert - FPAC-NRCS, WA" userId="fe15c069-6112-4bcf-9748-e686079227c8" providerId="ADAL" clId="{BB1AA7F5-97B1-453D-946A-B8E2A596D7B7}" dt="2025-04-17T23:36:05.397" v="3645" actId="931"/>
          <ac:spMkLst>
            <pc:docMk/>
            <pc:sldMk cId="316422784" sldId="348"/>
            <ac:spMk id="4" creationId="{6EEA9752-5182-23D9-68C2-982C57351E8A}"/>
          </ac:spMkLst>
        </pc:spChg>
        <pc:picChg chg="add mod">
          <ac:chgData name="Evans, Robert - FPAC-NRCS, WA" userId="fe15c069-6112-4bcf-9748-e686079227c8" providerId="ADAL" clId="{BB1AA7F5-97B1-453D-946A-B8E2A596D7B7}" dt="2025-04-17T23:36:06.904" v="3647" actId="962"/>
          <ac:picMkLst>
            <pc:docMk/>
            <pc:sldMk cId="316422784" sldId="348"/>
            <ac:picMk id="6" creationId="{987F6EF9-EECD-5EF0-86FA-52B48AC157B4}"/>
          </ac:picMkLst>
        </pc:picChg>
      </pc:sldChg>
      <pc:sldChg chg="addSp delSp modSp add del mod">
        <pc:chgData name="Evans, Robert - FPAC-NRCS, WA" userId="fe15c069-6112-4bcf-9748-e686079227c8" providerId="ADAL" clId="{BB1AA7F5-97B1-453D-946A-B8E2A596D7B7}" dt="2025-04-17T23:50:52.010" v="3668" actId="47"/>
        <pc:sldMkLst>
          <pc:docMk/>
          <pc:sldMk cId="1503210883" sldId="349"/>
        </pc:sldMkLst>
        <pc:spChg chg="add del mod">
          <ac:chgData name="Evans, Robert - FPAC-NRCS, WA" userId="fe15c069-6112-4bcf-9748-e686079227c8" providerId="ADAL" clId="{BB1AA7F5-97B1-453D-946A-B8E2A596D7B7}" dt="2025-04-17T23:50:08" v="3663" actId="478"/>
          <ac:spMkLst>
            <pc:docMk/>
            <pc:sldMk cId="1503210883" sldId="349"/>
            <ac:spMk id="3" creationId="{6B510096-EDD6-2282-3F4C-F1F1A6B0191E}"/>
          </ac:spMkLst>
        </pc:spChg>
        <pc:spChg chg="add mod">
          <ac:chgData name="Evans, Robert - FPAC-NRCS, WA" userId="fe15c069-6112-4bcf-9748-e686079227c8" providerId="ADAL" clId="{BB1AA7F5-97B1-453D-946A-B8E2A596D7B7}" dt="2025-04-17T23:50:29.124" v="3667" actId="1076"/>
          <ac:spMkLst>
            <pc:docMk/>
            <pc:sldMk cId="1503210883" sldId="349"/>
            <ac:spMk id="4" creationId="{F6FE7DA3-81CC-CCD3-CE11-0DA180D5D402}"/>
          </ac:spMkLst>
        </pc:spChg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2018111779" sldId="350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940757708" sldId="351"/>
        </pc:sldMkLst>
      </pc:sldChg>
      <pc:sldChg chg="add del">
        <pc:chgData name="Evans, Robert - FPAC-NRCS, WA" userId="fe15c069-6112-4bcf-9748-e686079227c8" providerId="ADAL" clId="{BB1AA7F5-97B1-453D-946A-B8E2A596D7B7}" dt="2025-04-17T23:52:15.848" v="3670" actId="2696"/>
        <pc:sldMkLst>
          <pc:docMk/>
          <pc:sldMk cId="4259097255" sldId="352"/>
        </pc:sldMkLst>
      </pc:sldChg>
      <pc:sldMasterChg chg="delSldLayout">
        <pc:chgData name="Evans, Robert - FPAC-NRCS, WA" userId="fe15c069-6112-4bcf-9748-e686079227c8" providerId="ADAL" clId="{BB1AA7F5-97B1-453D-946A-B8E2A596D7B7}" dt="2025-04-17T23:52:15.848" v="3670" actId="2696"/>
        <pc:sldMasterMkLst>
          <pc:docMk/>
          <pc:sldMasterMk cId="328656255" sldId="2147483706"/>
        </pc:sldMasterMkLst>
        <pc:sldLayoutChg chg="del">
          <pc:chgData name="Evans, Robert - FPAC-NRCS, WA" userId="fe15c069-6112-4bcf-9748-e686079227c8" providerId="ADAL" clId="{BB1AA7F5-97B1-453D-946A-B8E2A596D7B7}" dt="2025-04-17T23:50:52.010" v="3668" actId="47"/>
          <pc:sldLayoutMkLst>
            <pc:docMk/>
            <pc:sldMasterMk cId="328656255" sldId="2147483706"/>
            <pc:sldLayoutMk cId="3471543699" sldId="2147483724"/>
          </pc:sldLayoutMkLst>
        </pc:sldLayoutChg>
        <pc:sldLayoutChg chg="del">
          <pc:chgData name="Evans, Robert - FPAC-NRCS, WA" userId="fe15c069-6112-4bcf-9748-e686079227c8" providerId="ADAL" clId="{BB1AA7F5-97B1-453D-946A-B8E2A596D7B7}" dt="2025-04-17T23:52:15.848" v="3670" actId="2696"/>
          <pc:sldLayoutMkLst>
            <pc:docMk/>
            <pc:sldMasterMk cId="328656255" sldId="2147483706"/>
            <pc:sldLayoutMk cId="184755532" sldId="2147483725"/>
          </pc:sldLayoutMkLst>
        </pc:sldLayoutChg>
        <pc:sldLayoutChg chg="del">
          <pc:chgData name="Evans, Robert - FPAC-NRCS, WA" userId="fe15c069-6112-4bcf-9748-e686079227c8" providerId="ADAL" clId="{BB1AA7F5-97B1-453D-946A-B8E2A596D7B7}" dt="2025-04-17T23:52:15.848" v="3670" actId="2696"/>
          <pc:sldLayoutMkLst>
            <pc:docMk/>
            <pc:sldMasterMk cId="328656255" sldId="2147483706"/>
            <pc:sldLayoutMk cId="1300042460" sldId="2147483726"/>
          </pc:sldLayoutMkLst>
        </pc:sldLayoutChg>
        <pc:sldLayoutChg chg="del">
          <pc:chgData name="Evans, Robert - FPAC-NRCS, WA" userId="fe15c069-6112-4bcf-9748-e686079227c8" providerId="ADAL" clId="{BB1AA7F5-97B1-453D-946A-B8E2A596D7B7}" dt="2025-04-17T23:52:15.848" v="3670" actId="2696"/>
          <pc:sldLayoutMkLst>
            <pc:docMk/>
            <pc:sldMasterMk cId="328656255" sldId="2147483706"/>
            <pc:sldLayoutMk cId="3646016895" sldId="2147483727"/>
          </pc:sldLayoutMkLst>
        </pc:sldLayoutChg>
      </pc:sldMasterChg>
    </pc:docChg>
  </pc:docChgLst>
  <pc:docChgLst>
    <pc:chgData name="Williams, Laura - FPAC-NRCS, WA" userId="07beb6b6-d109-43a2-b598-f1b881dc1a2c" providerId="ADAL" clId="{3AEF2F3E-728A-4136-A1D1-57656ED88310}"/>
    <pc:docChg chg="modSld">
      <pc:chgData name="Williams, Laura - FPAC-NRCS, WA" userId="07beb6b6-d109-43a2-b598-f1b881dc1a2c" providerId="ADAL" clId="{3AEF2F3E-728A-4136-A1D1-57656ED88310}" dt="2025-03-31T22:28:04.722" v="0" actId="14826"/>
      <pc:docMkLst>
        <pc:docMk/>
      </pc:docMkLst>
      <pc:sldChg chg="modSp">
        <pc:chgData name="Williams, Laura - FPAC-NRCS, WA" userId="07beb6b6-d109-43a2-b598-f1b881dc1a2c" providerId="ADAL" clId="{3AEF2F3E-728A-4136-A1D1-57656ED88310}" dt="2025-03-31T22:28:04.722" v="0" actId="14826"/>
        <pc:sldMkLst>
          <pc:docMk/>
          <pc:sldMk cId="1779238389" sldId="300"/>
        </pc:sldMkLst>
        <pc:picChg chg="mod">
          <ac:chgData name="Williams, Laura - FPAC-NRCS, WA" userId="07beb6b6-d109-43a2-b598-f1b881dc1a2c" providerId="ADAL" clId="{3AEF2F3E-728A-4136-A1D1-57656ED88310}" dt="2025-03-31T22:28:04.722" v="0" actId="14826"/>
          <ac:picMkLst>
            <pc:docMk/>
            <pc:sldMk cId="1779238389" sldId="300"/>
            <ac:picMk id="18" creationId="{C94D8659-AC0A-F652-8DFA-33566F4F385F}"/>
          </ac:picMkLst>
        </pc:picChg>
      </pc:sldChg>
    </pc:docChg>
  </pc:docChgLst>
  <pc:docChgLst>
    <pc:chgData name="Gallahan, Nathan - FPAC-NRCS, WA" userId="ce6ae432-abd8-480d-8d3e-bad85e39521c" providerId="ADAL" clId="{860A5988-CC80-4612-AEFF-973C8EEB7195}"/>
    <pc:docChg chg="undo custSel addSld delSld modSld sldOrd modMainMaster">
      <pc:chgData name="Gallahan, Nathan - FPAC-NRCS, WA" userId="ce6ae432-abd8-480d-8d3e-bad85e39521c" providerId="ADAL" clId="{860A5988-CC80-4612-AEFF-973C8EEB7195}" dt="2024-11-30T17:04:13.789" v="657" actId="700"/>
      <pc:docMkLst>
        <pc:docMk/>
      </pc:docMkLst>
      <pc:sldChg chg="modSp del mod">
        <pc:chgData name="Gallahan, Nathan - FPAC-NRCS, WA" userId="ce6ae432-abd8-480d-8d3e-bad85e39521c" providerId="ADAL" clId="{860A5988-CC80-4612-AEFF-973C8EEB7195}" dt="2024-11-30T16:49:49.361" v="466" actId="2696"/>
        <pc:sldMkLst>
          <pc:docMk/>
          <pc:sldMk cId="3784798832" sldId="258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4019881482" sldId="259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1435825163" sldId="262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1482684629" sldId="296"/>
        </pc:sldMkLst>
      </pc:sldChg>
      <pc:sldChg chg="addSp delSp modSp del mod">
        <pc:chgData name="Gallahan, Nathan - FPAC-NRCS, WA" userId="ce6ae432-abd8-480d-8d3e-bad85e39521c" providerId="ADAL" clId="{860A5988-CC80-4612-AEFF-973C8EEB7195}" dt="2024-11-30T16:48:18.514" v="456" actId="2696"/>
        <pc:sldMkLst>
          <pc:docMk/>
          <pc:sldMk cId="3129775327" sldId="297"/>
        </pc:sldMkLst>
      </pc:sldChg>
      <pc:sldChg chg="new add del">
        <pc:chgData name="Gallahan, Nathan - FPAC-NRCS, WA" userId="ce6ae432-abd8-480d-8d3e-bad85e39521c" providerId="ADAL" clId="{860A5988-CC80-4612-AEFF-973C8EEB7195}" dt="2024-11-30T15:57:41.955" v="72" actId="680"/>
        <pc:sldMkLst>
          <pc:docMk/>
          <pc:sldMk cId="523692298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12:54.750" v="170" actId="680"/>
        <pc:sldMkLst>
          <pc:docMk/>
          <pc:sldMk cId="769189709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41:45.469" v="255" actId="2696"/>
        <pc:sldMkLst>
          <pc:docMk/>
          <pc:sldMk cId="2067453214" sldId="299"/>
        </pc:sldMkLst>
      </pc:sldChg>
      <pc:sldChg chg="new">
        <pc:chgData name="Gallahan, Nathan - FPAC-NRCS, WA" userId="ce6ae432-abd8-480d-8d3e-bad85e39521c" providerId="ADAL" clId="{860A5988-CC80-4612-AEFF-973C8EEB7195}" dt="2024-11-30T16:45:03.403" v="432" actId="680"/>
        <pc:sldMkLst>
          <pc:docMk/>
          <pc:sldMk cId="3406220576" sldId="299"/>
        </pc:sldMkLst>
      </pc:sldChg>
      <pc:sldChg chg="addSp delSp modSp new del mod modClrScheme chgLayout">
        <pc:chgData name="Gallahan, Nathan - FPAC-NRCS, WA" userId="ce6ae432-abd8-480d-8d3e-bad85e39521c" providerId="ADAL" clId="{860A5988-CC80-4612-AEFF-973C8EEB7195}" dt="2024-11-30T16:50:16.659" v="467" actId="2696"/>
        <pc:sldMkLst>
          <pc:docMk/>
          <pc:sldMk cId="638424986" sldId="300"/>
        </pc:sldMkLst>
      </pc:sldChg>
      <pc:sldChg chg="addSp delSp modSp new mod modClrScheme chgLayout">
        <pc:chgData name="Gallahan, Nathan - FPAC-NRCS, WA" userId="ce6ae432-abd8-480d-8d3e-bad85e39521c" providerId="ADAL" clId="{860A5988-CC80-4612-AEFF-973C8EEB7195}" dt="2024-11-30T17:01:45.046" v="608" actId="20577"/>
        <pc:sldMkLst>
          <pc:docMk/>
          <pc:sldMk cId="1779238389" sldId="300"/>
        </pc:sldMkLst>
      </pc:sldChg>
      <pc:sldChg chg="addSp delSp modSp new del mod ord modClrScheme chgLayout">
        <pc:chgData name="Gallahan, Nathan - FPAC-NRCS, WA" userId="ce6ae432-abd8-480d-8d3e-bad85e39521c" providerId="ADAL" clId="{860A5988-CC80-4612-AEFF-973C8EEB7195}" dt="2024-11-30T16:51:45.749" v="507" actId="47"/>
        <pc:sldMkLst>
          <pc:docMk/>
          <pc:sldMk cId="3146316825" sldId="300"/>
        </pc:sldMkLst>
      </pc:sldChg>
      <pc:sldChg chg="addSp delSp modSp new mod">
        <pc:chgData name="Gallahan, Nathan - FPAC-NRCS, WA" userId="ce6ae432-abd8-480d-8d3e-bad85e39521c" providerId="ADAL" clId="{860A5988-CC80-4612-AEFF-973C8EEB7195}" dt="2024-11-30T17:03:59.711" v="653" actId="20577"/>
        <pc:sldMkLst>
          <pc:docMk/>
          <pc:sldMk cId="2902453621" sldId="301"/>
        </pc:sldMkLst>
      </pc:sldChg>
      <pc:sldChg chg="new ord">
        <pc:chgData name="Gallahan, Nathan - FPAC-NRCS, WA" userId="ce6ae432-abd8-480d-8d3e-bad85e39521c" providerId="ADAL" clId="{860A5988-CC80-4612-AEFF-973C8EEB7195}" dt="2024-11-30T17:03:53.742" v="645"/>
        <pc:sldMkLst>
          <pc:docMk/>
          <pc:sldMk cId="1012673211" sldId="302"/>
        </pc:sldMkLst>
      </pc:sldChg>
      <pc:sldChg chg="addSp delSp modSp new mod ord modClrScheme chgLayout">
        <pc:chgData name="Gallahan, Nathan - FPAC-NRCS, WA" userId="ce6ae432-abd8-480d-8d3e-bad85e39521c" providerId="ADAL" clId="{860A5988-CC80-4612-AEFF-973C8EEB7195}" dt="2024-11-30T17:04:13.789" v="657" actId="700"/>
        <pc:sldMkLst>
          <pc:docMk/>
          <pc:sldMk cId="2010068158" sldId="303"/>
        </pc:sldMkLst>
      </pc:sldChg>
      <pc:sldMasterChg chg="mod setBg modSldLayout">
        <pc:chgData name="Gallahan, Nathan - FPAC-NRCS, WA" userId="ce6ae432-abd8-480d-8d3e-bad85e39521c" providerId="ADAL" clId="{860A5988-CC80-4612-AEFF-973C8EEB7195}" dt="2024-11-30T16:52:44.257" v="570"/>
        <pc:sldMasterMkLst>
          <pc:docMk/>
          <pc:sldMasterMk cId="569656255" sldId="2147483662"/>
        </pc:sldMasterMkLst>
        <pc:sldLayoutChg chg="addSp delSp modSp mod">
          <pc:chgData name="Gallahan, Nathan - FPAC-NRCS, WA" userId="ce6ae432-abd8-480d-8d3e-bad85e39521c" providerId="ADAL" clId="{860A5988-CC80-4612-AEFF-973C8EEB7195}" dt="2024-11-30T16:52:32.814" v="568" actId="207"/>
          <pc:sldLayoutMkLst>
            <pc:docMk/>
            <pc:sldMasterMk cId="569656255" sldId="2147483662"/>
            <pc:sldLayoutMk cId="2854203068" sldId="2147483710"/>
          </pc:sldLayoutMkLst>
        </pc:sldLayoutChg>
        <pc:sldLayoutChg chg="addSp delSp modSp mod">
          <pc:chgData name="Gallahan, Nathan - FPAC-NRCS, WA" userId="ce6ae432-abd8-480d-8d3e-bad85e39521c" providerId="ADAL" clId="{860A5988-CC80-4612-AEFF-973C8EEB7195}" dt="2024-11-30T16:52:44.257" v="570"/>
          <pc:sldLayoutMkLst>
            <pc:docMk/>
            <pc:sldMasterMk cId="569656255" sldId="2147483662"/>
            <pc:sldLayoutMk cId="3128570824" sldId="2147483722"/>
          </pc:sldLayoutMkLst>
        </pc:sldLayoutChg>
      </pc:sldMasterChg>
      <pc:sldMasterChg chg="mod">
        <pc:chgData name="Gallahan, Nathan - FPAC-NRCS, WA" userId="ce6ae432-abd8-480d-8d3e-bad85e39521c" providerId="ADAL" clId="{860A5988-CC80-4612-AEFF-973C8EEB7195}" dt="2024-11-30T16:46:10.692" v="434" actId="6014"/>
        <pc:sldMasterMkLst>
          <pc:docMk/>
          <pc:sldMasterMk cId="328656255" sldId="2147483706"/>
        </pc:sldMasterMkLst>
      </pc:sldMasterChg>
    </pc:docChg>
  </pc:docChgLst>
  <pc:docChgLst>
    <pc:chgData name="Melissa Maraj-Bubela" userId="ZNCG/LpEUmrxRO/fqMZLV+PutRJv+eJYFc+ggda7ArI=" providerId="None" clId="Web-{75CCF77B-7ACA-4425-A057-6236FE7099B8}"/>
    <pc:docChg chg="addSld delSld">
      <pc:chgData name="Melissa Maraj-Bubela" userId="ZNCG/LpEUmrxRO/fqMZLV+PutRJv+eJYFc+ggda7ArI=" providerId="None" clId="Web-{75CCF77B-7ACA-4425-A057-6236FE7099B8}" dt="2024-07-29T16:23:48.332" v="1"/>
      <pc:docMkLst>
        <pc:docMk/>
      </pc:docMkLst>
      <pc:sldChg chg="add del">
        <pc:chgData name="Melissa Maraj-Bubela" userId="ZNCG/LpEUmrxRO/fqMZLV+PutRJv+eJYFc+ggda7ArI=" providerId="None" clId="Web-{75CCF77B-7ACA-4425-A057-6236FE7099B8}" dt="2024-07-29T16:23:48.332" v="1"/>
        <pc:sldMkLst>
          <pc:docMk/>
          <pc:sldMk cId="2981680319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30D25D-02A0-4FBC-9CCA-11B30D7B3C7A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7C01D-28A8-4AB3-99E4-178B5FA51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7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5819-93FC-4BBD-A6F7-EB22FEDB5A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251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599EB-484F-6E29-9A9E-F16E3802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62C454-CE42-7C12-B7EE-B466254C2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8CE76-CEA5-2145-CAB4-67AC80832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39F8E-21B1-9472-3694-53C0449E0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5819-93FC-4BBD-A6F7-EB22FEDB5AE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0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Main">
            <a:extLst>
              <a:ext uri="{FF2B5EF4-FFF2-40B4-BE49-F238E27FC236}">
                <a16:creationId xmlns:a16="http://schemas.microsoft.com/office/drawing/2014/main" id="{C97D9E10-36DF-43A3-9452-DE4CDD54F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55713"/>
            <a:ext cx="6032500" cy="4113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- Up Left">
            <a:extLst>
              <a:ext uri="{FF2B5EF4-FFF2-40B4-BE49-F238E27FC236}">
                <a16:creationId xmlns:a16="http://schemas.microsoft.com/office/drawing/2014/main" id="{CCE8192B-B4FF-4B3E-A295-05E256A8B9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2" y="1255271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- Up Right">
            <a:extLst>
              <a:ext uri="{FF2B5EF4-FFF2-40B4-BE49-F238E27FC236}">
                <a16:creationId xmlns:a16="http://schemas.microsoft.com/office/drawing/2014/main" id="{095BC4A1-8F6A-474B-A40F-E9BC331AA9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4" y="1255714"/>
            <a:ext cx="2871936" cy="204727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- Lower">
            <a:extLst>
              <a:ext uri="{FF2B5EF4-FFF2-40B4-BE49-F238E27FC236}">
                <a16:creationId xmlns:a16="http://schemas.microsoft.com/office/drawing/2014/main" id="{FB2332BB-BA4A-47D7-A477-91535F93F4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2" y="3495279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Placeholder">
            <a:extLst>
              <a:ext uri="{FF2B5EF4-FFF2-40B4-BE49-F238E27FC236}">
                <a16:creationId xmlns:a16="http://schemas.microsoft.com/office/drawing/2014/main" id="{53A51CD8-641B-4C4C-8732-51F14D4214B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09011" y="5561219"/>
            <a:ext cx="7843168" cy="129678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D969F1F3-BE5B-4349-F004-468DF140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28542030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y Rectangle">
            <a:extLst>
              <a:ext uri="{FF2B5EF4-FFF2-40B4-BE49-F238E27FC236}">
                <a16:creationId xmlns:a16="http://schemas.microsoft.com/office/drawing/2014/main" id="{79F3FA21-32DA-4C38-8299-88FEFA2C3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255271"/>
            <a:ext cx="6032876" cy="4114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8A70739-026E-4B9F-A8C5-8058205D0AA7}"/>
              </a:ext>
            </a:extLst>
          </p:cNvPr>
          <p:cNvSpPr/>
          <p:nvPr userDrawn="1"/>
        </p:nvSpPr>
        <p:spPr>
          <a:xfrm>
            <a:off x="6225172" y="1255271"/>
            <a:ext cx="290259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E393653-42EA-4CD1-9134-AC75DD79569F}"/>
              </a:ext>
            </a:extLst>
          </p:cNvPr>
          <p:cNvSpPr/>
          <p:nvPr userDrawn="1"/>
        </p:nvSpPr>
        <p:spPr>
          <a:xfrm>
            <a:off x="9320064" y="1255271"/>
            <a:ext cx="2871936" cy="20477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0B14B5B-CD68-4361-95C8-B6A835F8AE1F}"/>
              </a:ext>
            </a:extLst>
          </p:cNvPr>
          <p:cNvSpPr/>
          <p:nvPr userDrawn="1"/>
        </p:nvSpPr>
        <p:spPr>
          <a:xfrm>
            <a:off x="6225172" y="3495279"/>
            <a:ext cx="5966829" cy="187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E80AC0F-1710-4D52-A7E0-538CAA25D9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5173" y="1255826"/>
            <a:ext cx="2902596" cy="20477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E77A1B9-A512-4501-9DAF-EB9FFE6E56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20065" y="1256269"/>
            <a:ext cx="2871936" cy="20472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D1462A7-C7E4-4DFA-80F9-708DEE04301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5173" y="3495834"/>
            <a:ext cx="5966828" cy="187364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9A7FB-19CC-8B1D-2B6D-B4AC93E0CD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2996" y="1255713"/>
            <a:ext cx="5709503" cy="41132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" name="Halfdrop">
            <a:extLst>
              <a:ext uri="{FF2B5EF4-FFF2-40B4-BE49-F238E27FC236}">
                <a16:creationId xmlns:a16="http://schemas.microsoft.com/office/drawing/2014/main" id="{94E4A680-26C2-059D-D798-9BADFB1C3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31021" y="1078173"/>
            <a:ext cx="2256430" cy="4453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 t</a:t>
            </a:r>
          </a:p>
        </p:txBody>
      </p:sp>
    </p:spTree>
    <p:extLst>
      <p:ext uri="{BB962C8B-B14F-4D97-AF65-F5344CB8AC3E}">
        <p14:creationId xmlns:p14="http://schemas.microsoft.com/office/powerpoint/2010/main" val="312857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F74FF550-C5F0-4A31-A0AA-57E4E4D5A7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11690424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F6D990D-7148-4AB0-B70B-610C4E1FC5F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11381766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924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4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wo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">
            <a:extLst>
              <a:ext uri="{FF2B5EF4-FFF2-40B4-BE49-F238E27FC236}">
                <a16:creationId xmlns:a16="http://schemas.microsoft.com/office/drawing/2014/main" id="{2B434D1E-5311-4884-AA47-BBA3619182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D9DF2AE3-157A-4EBA-BBDC-2629388C38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Rectangle 1">
            <a:extLst>
              <a:ext uri="{FF2B5EF4-FFF2-40B4-BE49-F238E27FC236}">
                <a16:creationId xmlns:a16="http://schemas.microsoft.com/office/drawing/2014/main" id="{7858EC9A-293D-4DC4-8D17-1C7CD6AB8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25090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A7B37783-ECCB-4CEC-8DEF-782C6EDEE53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6122" y="914399"/>
            <a:ext cx="2311078" cy="250902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Rectangle 2">
            <a:extLst>
              <a:ext uri="{FF2B5EF4-FFF2-40B4-BE49-F238E27FC236}">
                <a16:creationId xmlns:a16="http://schemas.microsoft.com/office/drawing/2014/main" id="{9F74EC4E-08ED-4D5B-88C8-B35C6C457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3615159"/>
            <a:ext cx="2311078" cy="25189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22" y="3615159"/>
            <a:ext cx="2311078" cy="251894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727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12E01219-4F6B-4A10-ACAC-FC1373C476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4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Slide Header</a:t>
            </a:r>
          </a:p>
        </p:txBody>
      </p:sp>
      <p:sp>
        <p:nvSpPr>
          <p:cNvPr id="14" name="Content Placeholder">
            <a:extLst>
              <a:ext uri="{FF2B5EF4-FFF2-40B4-BE49-F238E27FC236}">
                <a16:creationId xmlns:a16="http://schemas.microsoft.com/office/drawing/2014/main" id="{D169AAC0-7FCA-410B-B4C3-56626F67906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Rectangle 1">
            <a:extLst>
              <a:ext uri="{FF2B5EF4-FFF2-40B4-BE49-F238E27FC236}">
                <a16:creationId xmlns:a16="http://schemas.microsoft.com/office/drawing/2014/main" id="{B56D0C75-5B98-46DE-9CDE-7848C98BC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FA3DE705-66A6-4139-B2DC-D25F0EB450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76119" y="914400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Picture Rectangle 2">
            <a:extLst>
              <a:ext uri="{FF2B5EF4-FFF2-40B4-BE49-F238E27FC236}">
                <a16:creationId xmlns:a16="http://schemas.microsoft.com/office/drawing/2014/main" id="{175A8299-EC36-407A-A79D-E8F21B491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1" y="2717074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ECA84048-8C0E-492C-AC5F-197EB1BEC3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576118" y="2713658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Picture Rectangle 3">
            <a:extLst>
              <a:ext uri="{FF2B5EF4-FFF2-40B4-BE49-F238E27FC236}">
                <a16:creationId xmlns:a16="http://schemas.microsoft.com/office/drawing/2014/main" id="{2A4E731A-EF94-4BF9-B8A8-ACC17649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4523165"/>
            <a:ext cx="2311078" cy="16109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C1CFA84E-19F1-45F4-93A1-15252D4AA15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76117" y="4524872"/>
            <a:ext cx="2311077" cy="160751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677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">
            <a:extLst>
              <a:ext uri="{FF2B5EF4-FFF2-40B4-BE49-F238E27FC236}">
                <a16:creationId xmlns:a16="http://schemas.microsoft.com/office/drawing/2014/main" id="{E023135A-9DBD-43D4-B78B-218E551081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776" y="832704"/>
            <a:ext cx="8733092" cy="5310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accent4"/>
                </a:solidFill>
                <a:latin typeface="Montserrat Black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Slide Header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4007ADB3-A81C-4173-A520-5E9E7F324B1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5434" y="1627908"/>
            <a:ext cx="8424434" cy="450619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Picture Rectangle">
            <a:extLst>
              <a:ext uri="{FF2B5EF4-FFF2-40B4-BE49-F238E27FC236}">
                <a16:creationId xmlns:a16="http://schemas.microsoft.com/office/drawing/2014/main" id="{EF9F4156-6790-4E80-9424-B88EF82B9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76122" y="914400"/>
            <a:ext cx="2311078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D9421300-9FF3-4C26-A673-97FEA08476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6122" y="914400"/>
            <a:ext cx="2311078" cy="521969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879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10604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5562149"/>
            <a:ext cx="12190476" cy="12958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6" name="FPAC Lockup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5" y="6146507"/>
            <a:ext cx="449084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1C69E8-C370-43D8-81AA-AB0119E4CD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799" y="304800"/>
            <a:ext cx="5313687" cy="50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192" userDrawn="1">
          <p15:clr>
            <a:srgbClr val="F26B43"/>
          </p15:clr>
        </p15:guide>
        <p15:guide id="4" orient="horz" pos="412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ue Rectangle">
            <a:extLst>
              <a:ext uri="{FF2B5EF4-FFF2-40B4-BE49-F238E27FC236}">
                <a16:creationId xmlns:a16="http://schemas.microsoft.com/office/drawing/2014/main" id="{B09D283E-F7D5-43DA-A9E7-6E6474DF9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90476" cy="61140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rey Rectangle">
            <a:extLst>
              <a:ext uri="{FF2B5EF4-FFF2-40B4-BE49-F238E27FC236}">
                <a16:creationId xmlns:a16="http://schemas.microsoft.com/office/drawing/2014/main" id="{FBC5E9AA-A200-4DBB-BA55-E6325E4F7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428112"/>
            <a:ext cx="12190476" cy="43078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PAC">
            <a:extLst>
              <a:ext uri="{FF2B5EF4-FFF2-40B4-BE49-F238E27FC236}">
                <a16:creationId xmlns:a16="http://schemas.microsoft.com/office/drawing/2014/main" id="{A120AAA3-22BC-47BA-AC64-814C7BCD486A}"/>
              </a:ext>
            </a:extLst>
          </p:cNvPr>
          <p:cNvSpPr txBox="1"/>
          <p:nvPr userDrawn="1"/>
        </p:nvSpPr>
        <p:spPr>
          <a:xfrm>
            <a:off x="205605" y="6507179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FARM PRODUCTION AND CONSERVATION</a:t>
            </a:r>
          </a:p>
        </p:txBody>
      </p:sp>
      <p:sp>
        <p:nvSpPr>
          <p:cNvPr id="6" name="FSA|NRCS|RMA|BC">
            <a:extLst>
              <a:ext uri="{FF2B5EF4-FFF2-40B4-BE49-F238E27FC236}">
                <a16:creationId xmlns:a16="http://schemas.microsoft.com/office/drawing/2014/main" id="{DA92B40F-55B6-4C69-A7EB-3AD64D641DAE}"/>
              </a:ext>
            </a:extLst>
          </p:cNvPr>
          <p:cNvSpPr txBox="1"/>
          <p:nvPr userDrawn="1"/>
        </p:nvSpPr>
        <p:spPr>
          <a:xfrm>
            <a:off x="7495554" y="6514437"/>
            <a:ext cx="44908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FSA | NRCS | RMA | Business Center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FF451D-0E9A-41EB-AA9E-A3356E666B6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98788" y="152400"/>
            <a:ext cx="3016523" cy="28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11" r:id="rId2"/>
    <p:sldLayoutId id="2147483712" r:id="rId3"/>
    <p:sldLayoutId id="2147483713" r:id="rId4"/>
    <p:sldLayoutId id="214748372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 userDrawn="1">
          <p15:clr>
            <a:srgbClr val="F26B43"/>
          </p15:clr>
        </p15:guide>
        <p15:guide id="2" pos="7488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4224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pos="7296" userDrawn="1">
          <p15:clr>
            <a:srgbClr val="F26B43"/>
          </p15:clr>
        </p15:guide>
        <p15:guide id="8" orient="horz" pos="3672" userDrawn="1">
          <p15:clr>
            <a:srgbClr val="F26B43"/>
          </p15:clr>
        </p15:guide>
        <p15:guide id="9" orient="horz" pos="576" userDrawn="1">
          <p15:clr>
            <a:srgbClr val="F26B43"/>
          </p15:clr>
        </p15:guide>
        <p15:guide id="10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s://pixnio.com/fauna-animals/fishes/salmon-fish-pictures/fish-saockeye-salmon-spawn-underwat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hyperlink" Target="https://directives.nrcs.usda.gov/sites/default/files2/1716221550/Subpart%20A%20-%20Policy%20and%20Responsibilities.pdf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deralregister.gov/documents/search?conditions%5Bagencies%5D%5B%5D=natural-resources-conservation-service&amp;conditions%5Bterm%5D=National+Handbook+of+Conservation+Practices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riding a horse in a field with cows&#10;&#10;Description automatically generated with low confidence">
            <a:extLst>
              <a:ext uri="{FF2B5EF4-FFF2-40B4-BE49-F238E27FC236}">
                <a16:creationId xmlns:a16="http://schemas.microsoft.com/office/drawing/2014/main" id="{A5CF4A16-2DF5-40D3-2D74-9CBA7C9B29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9" b="19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C94D8659-AC0A-F652-8DFA-33566F4F38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113" r="1113"/>
          <a:stretch/>
        </p:blipFill>
        <p:spPr/>
      </p:pic>
      <p:pic>
        <p:nvPicPr>
          <p:cNvPr id="14" name="Picture Placeholder 13" descr="A picture containing cow, indoor, close, staring&#10;&#10;Description automatically generated">
            <a:extLst>
              <a:ext uri="{FF2B5EF4-FFF2-40B4-BE49-F238E27FC236}">
                <a16:creationId xmlns:a16="http://schemas.microsoft.com/office/drawing/2014/main" id="{8F72EA9B-4AD9-07CD-C40D-256B03F6B7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/>
          <a:srcRect t="566" b="566"/>
          <a:stretch>
            <a:fillRect/>
          </a:stretch>
        </p:blipFill>
        <p:spPr/>
      </p:pic>
      <p:pic>
        <p:nvPicPr>
          <p:cNvPr id="16" name="Picture Placeholder 15" descr="A group of people riding horses&#10;&#10;Description automatically generated with medium confidence">
            <a:extLst>
              <a:ext uri="{FF2B5EF4-FFF2-40B4-BE49-F238E27FC236}">
                <a16:creationId xmlns:a16="http://schemas.microsoft.com/office/drawing/2014/main" id="{5AC78FDD-70D6-6728-5F4C-860BE99FF1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/>
          <a:srcRect t="4" b="4"/>
          <a:stretch>
            <a:fillRect/>
          </a:stretch>
        </p:blipFill>
        <p:spPr/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DED952-8B74-884F-8A22-4EC70805401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Ecological Sciences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D3D2A-35E1-C68F-59D0-94E3CF7A62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23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body of water with grass and a sunset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30DA5C00-8662-3FE2-91E4-34F648A27A1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9" b="19"/>
          <a:stretch>
            <a:fillRect/>
          </a:stretch>
        </p:blipFill>
        <p:spPr/>
      </p:pic>
      <p:pic>
        <p:nvPicPr>
          <p:cNvPr id="8" name="Picture Placeholder 7" descr="A picture containing tree, water, outdoor, red&#10;&#10;Description automatically generated">
            <a:extLst>
              <a:ext uri="{FF2B5EF4-FFF2-40B4-BE49-F238E27FC236}">
                <a16:creationId xmlns:a16="http://schemas.microsoft.com/office/drawing/2014/main" id="{CD99E983-5AEC-3BC2-A5E0-25B4E0C0657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93" b="93"/>
          <a:stretch>
            <a:fillRect/>
          </a:stretch>
        </p:blipFill>
        <p:spPr/>
      </p:pic>
      <p:pic>
        <p:nvPicPr>
          <p:cNvPr id="12" name="Picture Placeholder 11" descr="A picture containing person, outdoor, plant&#10;&#10;Description automatically generated">
            <a:extLst>
              <a:ext uri="{FF2B5EF4-FFF2-40B4-BE49-F238E27FC236}">
                <a16:creationId xmlns:a16="http://schemas.microsoft.com/office/drawing/2014/main" id="{0A7C3BEC-8763-372E-56AC-A8D2B3AAD62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4" b="4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90696D-263A-1A1B-358C-A43AD83BC2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Practice Updates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2CB840-2631-A704-F1CA-88C339A440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516A20-C9E1-9225-55F6-D91D0959184D}"/>
              </a:ext>
            </a:extLst>
          </p:cNvPr>
          <p:cNvSpPr txBox="1"/>
          <p:nvPr/>
        </p:nvSpPr>
        <p:spPr>
          <a:xfrm>
            <a:off x="322995" y="6081883"/>
            <a:ext cx="7562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Robert D. Evans, State Resource Conservationist</a:t>
            </a:r>
          </a:p>
        </p:txBody>
      </p:sp>
    </p:spTree>
    <p:extLst>
      <p:ext uri="{BB962C8B-B14F-4D97-AF65-F5344CB8AC3E}">
        <p14:creationId xmlns:p14="http://schemas.microsoft.com/office/powerpoint/2010/main" val="290245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B94593-5AC7-7C1B-2184-4C3B6BAD7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Public Comments on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6C7EA-D2B0-63F7-2E39-14F941C6186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Policy: </a:t>
            </a:r>
            <a:r>
              <a:rPr lang="en-US" dirty="0">
                <a:hlinkClick r:id="rId2"/>
              </a:rPr>
              <a:t>Title 450 General Manual Part 401</a:t>
            </a:r>
            <a:endParaRPr lang="en-US" dirty="0"/>
          </a:p>
          <a:p>
            <a:pPr lvl="1"/>
            <a:r>
              <a:rPr lang="en-US" dirty="0"/>
              <a:t>States adopt nationally approved Conservation Practice Standards (CPS)</a:t>
            </a:r>
          </a:p>
          <a:p>
            <a:pPr lvl="2"/>
            <a:r>
              <a:rPr lang="en-US" dirty="0"/>
              <a:t>States can be more restrictive, but not less.</a:t>
            </a:r>
          </a:p>
          <a:p>
            <a:pPr lvl="1"/>
            <a:r>
              <a:rPr lang="en-US" dirty="0"/>
              <a:t>Public has opportunity to comment on CPS, prior to approval and release to states</a:t>
            </a:r>
          </a:p>
          <a:p>
            <a:pPr lvl="2"/>
            <a:r>
              <a:rPr lang="en-US" dirty="0"/>
              <a:t>401.2 D: “…Ensure CPS are reviewed internally, by the public in Federal Register notices and issued by NHCP notices through the NRCS </a:t>
            </a:r>
            <a:r>
              <a:rPr lang="en-US" dirty="0" err="1"/>
              <a:t>eDirectives</a:t>
            </a:r>
            <a:r>
              <a:rPr lang="en-US" dirty="0"/>
              <a:t> System.”</a:t>
            </a:r>
          </a:p>
        </p:txBody>
      </p:sp>
      <p:pic>
        <p:nvPicPr>
          <p:cNvPr id="6" name="Picture Placeholder 5" descr="A picture containing outdoor, tree, branch, rodent&#10;&#10;AI-generated content may be incorrect.">
            <a:extLst>
              <a:ext uri="{FF2B5EF4-FFF2-40B4-BE49-F238E27FC236}">
                <a16:creationId xmlns:a16="http://schemas.microsoft.com/office/drawing/2014/main" id="{2D7B8E7D-1FBA-D04B-5A09-CCFAF88C358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5496" r="44994"/>
          <a:stretch/>
        </p:blipFill>
        <p:spPr>
          <a:xfrm>
            <a:off x="9576122" y="914400"/>
            <a:ext cx="2311078" cy="5219699"/>
          </a:xfrm>
        </p:spPr>
      </p:pic>
    </p:spTree>
    <p:extLst>
      <p:ext uri="{BB962C8B-B14F-4D97-AF65-F5344CB8AC3E}">
        <p14:creationId xmlns:p14="http://schemas.microsoft.com/office/powerpoint/2010/main" val="340622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875787426" descr="image">
            <a:extLst>
              <a:ext uri="{FF2B5EF4-FFF2-40B4-BE49-F238E27FC236}">
                <a16:creationId xmlns:a16="http://schemas.microsoft.com/office/drawing/2014/main" id="{B78522FD-C535-5B93-692B-D6D20B8E3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" t="2087" r="1914" b="7797"/>
          <a:stretch/>
        </p:blipFill>
        <p:spPr bwMode="auto">
          <a:xfrm>
            <a:off x="2071821" y="680226"/>
            <a:ext cx="7887707" cy="568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513788-5C69-0E65-BE6A-89B3C7E96C6F}"/>
              </a:ext>
            </a:extLst>
          </p:cNvPr>
          <p:cNvSpPr txBox="1"/>
          <p:nvPr/>
        </p:nvSpPr>
        <p:spPr>
          <a:xfrm>
            <a:off x="10120179" y="5618922"/>
            <a:ext cx="1980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3"/>
              </a:rPr>
              <a:t>Quick Link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8162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4CC55-9BE7-4133-15D5-67F811353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40BE2F-B38B-D79A-A01B-E0D0B67AFC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Field Office Technical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13BD2-DF7C-7528-904F-B01BAC8928E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New SharePoint based system</a:t>
            </a:r>
          </a:p>
          <a:p>
            <a:pPr lvl="1"/>
            <a:r>
              <a:rPr lang="en-US" dirty="0"/>
              <a:t>Previous Quark system retired</a:t>
            </a:r>
          </a:p>
          <a:p>
            <a:r>
              <a:rPr lang="en-US" dirty="0"/>
              <a:t>New FOTG Content Manager: Josh Madison</a:t>
            </a:r>
          </a:p>
          <a:p>
            <a:r>
              <a:rPr lang="en-US" dirty="0"/>
              <a:t>Interim Practices (800 series)</a:t>
            </a:r>
          </a:p>
          <a:p>
            <a:pPr lvl="1"/>
            <a:r>
              <a:rPr lang="en-US" dirty="0"/>
              <a:t>Unable to be uploaded to Section IV</a:t>
            </a:r>
          </a:p>
          <a:p>
            <a:pPr lvl="1"/>
            <a:r>
              <a:rPr lang="en-US" dirty="0"/>
              <a:t>Will upload them to Section I temporarily</a:t>
            </a:r>
          </a:p>
          <a:p>
            <a:pPr lvl="1"/>
            <a:r>
              <a:rPr lang="en-US" dirty="0"/>
              <a:t>Training for NRCS Technical Staff: May 12-15</a:t>
            </a:r>
          </a:p>
        </p:txBody>
      </p:sp>
      <p:pic>
        <p:nvPicPr>
          <p:cNvPr id="6" name="Picture Placeholder 5" descr="A picture containing text, gear&#10;&#10;AI-generated content may be incorrect.">
            <a:extLst>
              <a:ext uri="{FF2B5EF4-FFF2-40B4-BE49-F238E27FC236}">
                <a16:creationId xmlns:a16="http://schemas.microsoft.com/office/drawing/2014/main" id="{F7FEF5E1-6625-AF6B-49BB-A23DCBBFB9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6090" b="6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9748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38F6B-E70B-0A1A-46F9-92BBA558E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ADA80B-01CE-1BF3-21BF-43A5BA9900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094" y="831690"/>
            <a:ext cx="9379346" cy="795204"/>
          </a:xfrm>
        </p:spPr>
        <p:txBody>
          <a:bodyPr/>
          <a:lstStyle/>
          <a:p>
            <a:r>
              <a:rPr lang="en-US" sz="3400" dirty="0" err="1"/>
              <a:t>Nat’l</a:t>
            </a:r>
            <a:r>
              <a:rPr lang="en-US" sz="3400" dirty="0"/>
              <a:t> Handbook Conservation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30A91-EF50-19EA-4E61-2A56EEB805F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Notice 176 Released May, 2024</a:t>
            </a:r>
          </a:p>
          <a:p>
            <a:pPr lvl="1"/>
            <a:r>
              <a:rPr lang="en-US" dirty="0"/>
              <a:t>Amending Soil Properties with Gypsum (333)</a:t>
            </a:r>
          </a:p>
          <a:p>
            <a:pPr lvl="1"/>
            <a:r>
              <a:rPr lang="en-US" dirty="0"/>
              <a:t>Conservation Cover (327)</a:t>
            </a:r>
          </a:p>
          <a:p>
            <a:pPr lvl="1"/>
            <a:r>
              <a:rPr lang="en-US" dirty="0"/>
              <a:t>Cover Crop (340)</a:t>
            </a:r>
          </a:p>
          <a:p>
            <a:pPr lvl="1"/>
            <a:r>
              <a:rPr lang="en-US" dirty="0"/>
              <a:t>Woody Residue Treatment (384)</a:t>
            </a:r>
          </a:p>
          <a:p>
            <a:r>
              <a:rPr lang="en-US" dirty="0"/>
              <a:t>Notice 177 Released Nov, 2024</a:t>
            </a:r>
          </a:p>
          <a:p>
            <a:pPr lvl="1"/>
            <a:r>
              <a:rPr lang="en-US" dirty="0"/>
              <a:t>Hedgerow Planting (422)</a:t>
            </a:r>
          </a:p>
          <a:p>
            <a:pPr lvl="1"/>
            <a:r>
              <a:rPr lang="en-US" dirty="0"/>
              <a:t>Irrigation Pipeline (430)</a:t>
            </a:r>
          </a:p>
          <a:p>
            <a:pPr lvl="1"/>
            <a:r>
              <a:rPr lang="en-US" dirty="0"/>
              <a:t>Seasonal Water Management for Wildlife (646)</a:t>
            </a:r>
          </a:p>
          <a:p>
            <a:pPr lvl="1"/>
            <a:r>
              <a:rPr lang="en-US" dirty="0"/>
              <a:t>Wetland Restoration (657)</a:t>
            </a:r>
          </a:p>
          <a:p>
            <a:pPr lvl="1"/>
            <a:endParaRPr lang="en-US" dirty="0"/>
          </a:p>
        </p:txBody>
      </p:sp>
      <p:pic>
        <p:nvPicPr>
          <p:cNvPr id="6" name="Picture Placeholder 5" descr="A forest with tall trees&#10;&#10;AI-generated content may be incorrect.">
            <a:extLst>
              <a:ext uri="{FF2B5EF4-FFF2-40B4-BE49-F238E27FC236}">
                <a16:creationId xmlns:a16="http://schemas.microsoft.com/office/drawing/2014/main" id="{987F6EF9-EECD-5EF0-86FA-52B48AC157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6090" b="60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642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05ECA-F7FC-483B-B061-4CD73ADCA9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6776" y="743927"/>
            <a:ext cx="11690424" cy="531082"/>
          </a:xfrm>
        </p:spPr>
        <p:txBody>
          <a:bodyPr/>
          <a:lstStyle/>
          <a:p>
            <a:r>
              <a:rPr lang="en-US" dirty="0"/>
              <a:t>Ecological Sciences Division Updates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639110FE-6470-4612-939E-767149AA8A2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019936055"/>
              </p:ext>
            </p:extLst>
          </p:nvPr>
        </p:nvGraphicFramePr>
        <p:xfrm>
          <a:off x="405413" y="1458512"/>
          <a:ext cx="11381173" cy="47904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75273">
                  <a:extLst>
                    <a:ext uri="{9D8B030D-6E8A-4147-A177-3AD203B41FA5}">
                      <a16:colId xmlns:a16="http://schemas.microsoft.com/office/drawing/2014/main" val="3313306957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983235832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2749086304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964372814"/>
                    </a:ext>
                  </a:extLst>
                </a:gridCol>
                <a:gridCol w="2276475">
                  <a:extLst>
                    <a:ext uri="{9D8B030D-6E8A-4147-A177-3AD203B41FA5}">
                      <a16:colId xmlns:a16="http://schemas.microsoft.com/office/drawing/2014/main" val="4019026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Practice Name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Practice Code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Standard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Implementation Requirement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Guidance Document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698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Conservation Cover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327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May 2025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5739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Cover Crop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340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May 2025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Updated: Nov 2024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Updated: Nov 2024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3359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Fence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382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Up to date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Ready for upload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7365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Woody Residue Treatment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384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Released soon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2761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Riparian Forest Buffer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391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Adopting standard to be released with updates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Ready to Upload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SVAP &amp; TN14 need updating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839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Prescribed Grazing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528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Up to date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Under revision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6462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Nutrient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590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Needs update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3757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Pest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595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Needs update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In progress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7703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Organic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823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Up to date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Ready for upload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Ready for upload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6464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Culturally Significant Plantings for Soil Health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825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Up to date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Ready for upload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>
                              <a:lumMod val="50000"/>
                            </a:schemeClr>
                          </a:solidFill>
                        </a:rPr>
                        <a:t>Ready for upload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9392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176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AD204C-ADEA-4B14-88A9-4CCEC4E1AC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1" y="868314"/>
            <a:ext cx="8907691" cy="531082"/>
          </a:xfrm>
        </p:spPr>
        <p:txBody>
          <a:bodyPr/>
          <a:lstStyle/>
          <a:p>
            <a:r>
              <a:rPr lang="en-US" sz="4200" dirty="0"/>
              <a:t>Engineering Practice Standard Updates 2025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5D6DA-084E-461E-98F3-FF91DD3693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4800" y="2372051"/>
            <a:ext cx="9037219" cy="3617635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>
                <a:latin typeface="Montserrat ExtraBold" pitchFamily="2" charset="0"/>
              </a:rPr>
              <a:t>New Practice Standard for Irrigation Pipeline (CPS 430)</a:t>
            </a:r>
            <a:endParaRPr lang="en-US" sz="2000" dirty="0"/>
          </a:p>
          <a:p>
            <a:pPr marL="1085850" lvl="1" indent="-342900"/>
            <a:r>
              <a:rPr lang="en-US" sz="2000" dirty="0"/>
              <a:t>Allows more flexibility with air valve spacing &amp; sizing with a detailed hydraulic analysis</a:t>
            </a:r>
          </a:p>
          <a:p>
            <a:pPr marL="1543050" lvl="2" indent="-342900"/>
            <a:r>
              <a:rPr lang="en-US" sz="1600" dirty="0"/>
              <a:t>Removes criteria for 2,500 foot spacing of Air and Vacuum Relief (AVR) to “may be required”</a:t>
            </a:r>
          </a:p>
          <a:p>
            <a:pPr marL="1543050" lvl="2" indent="-342900"/>
            <a:r>
              <a:rPr lang="en-US" sz="1600" dirty="0"/>
              <a:t>Provides additional design guidance on air valve sizing</a:t>
            </a:r>
            <a:endParaRPr lang="en-US" sz="2400" b="1" dirty="0"/>
          </a:p>
          <a:p>
            <a:pPr marL="0" indent="0">
              <a:buNone/>
            </a:pPr>
            <a:r>
              <a:rPr lang="en-US" sz="2300" b="1" dirty="0">
                <a:latin typeface="Montserrat ExtraBold" pitchFamily="2" charset="0"/>
              </a:rPr>
              <a:t>New Implementation Requirement (IR) Related to Irrigation</a:t>
            </a:r>
            <a:endParaRPr lang="en-US" sz="2000" dirty="0"/>
          </a:p>
          <a:p>
            <a:pPr marL="1085850" lvl="1" indent="-342900"/>
            <a:r>
              <a:rPr lang="en-US" sz="2000" dirty="0"/>
              <a:t>Irrigation Sprinkler IR that covers multiple practices typical with a sprinkler system</a:t>
            </a:r>
          </a:p>
          <a:p>
            <a:pPr marL="1085850" lvl="1" indent="-342900"/>
            <a:r>
              <a:rPr lang="en-US" sz="2000" dirty="0"/>
              <a:t>Structure for Water Control IR for Fish Screens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" name="Picture Placeholder 2" descr="A picture containing dirty&#10;&#10;AI-generated content may be incorrect.">
            <a:extLst>
              <a:ext uri="{FF2B5EF4-FFF2-40B4-BE49-F238E27FC236}">
                <a16:creationId xmlns:a16="http://schemas.microsoft.com/office/drawing/2014/main" id="{3779D326-CC74-9A02-4E86-334C88D43DF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7465" b="23493"/>
          <a:stretch/>
        </p:blipFill>
        <p:spPr>
          <a:xfrm rot="5400000">
            <a:off x="8121650" y="2322464"/>
            <a:ext cx="5219700" cy="2311400"/>
          </a:xfrm>
        </p:spPr>
      </p:pic>
    </p:spTree>
    <p:extLst>
      <p:ext uri="{BB962C8B-B14F-4D97-AF65-F5344CB8AC3E}">
        <p14:creationId xmlns:p14="http://schemas.microsoft.com/office/powerpoint/2010/main" val="3784798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F4479-4645-5649-570B-08D49A3F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A134DB-C3E4-2E93-3EC7-B26DBF69F3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1" y="868314"/>
            <a:ext cx="8907691" cy="531082"/>
          </a:xfrm>
        </p:spPr>
        <p:txBody>
          <a:bodyPr/>
          <a:lstStyle/>
          <a:p>
            <a:r>
              <a:rPr lang="en-US" sz="4200" dirty="0"/>
              <a:t>Engineering Practice Standard Updates 2025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1719B6-8CAF-0F4A-1501-1C76E926DCA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82852" y="2343477"/>
            <a:ext cx="8224838" cy="3428674"/>
          </a:xfrm>
        </p:spPr>
        <p:txBody>
          <a:bodyPr/>
          <a:lstStyle/>
          <a:p>
            <a:pPr marL="0" indent="0">
              <a:buNone/>
            </a:pPr>
            <a:r>
              <a:rPr lang="en-US" sz="2300" b="1" dirty="0">
                <a:latin typeface="Montserrat ExtraBold" pitchFamily="2" charset="0"/>
              </a:rPr>
              <a:t>New Practice Standard for Spring Development (CPS 574)</a:t>
            </a:r>
            <a:endParaRPr lang="en-US" sz="2000" dirty="0"/>
          </a:p>
          <a:p>
            <a:pPr marL="1085850" lvl="1" indent="-342900"/>
            <a:r>
              <a:rPr lang="en-US" sz="2000" dirty="0"/>
              <a:t>Minimal changes to wording for clarifications </a:t>
            </a:r>
          </a:p>
          <a:p>
            <a:pPr marL="1543050" lvl="2" indent="-342900"/>
            <a:endParaRPr lang="en-US" sz="1600" dirty="0"/>
          </a:p>
          <a:p>
            <a:pPr marL="0" indent="0">
              <a:buNone/>
            </a:pPr>
            <a:r>
              <a:rPr lang="en-US" sz="2300" b="1" dirty="0">
                <a:latin typeface="Montserrat ExtraBold" pitchFamily="2" charset="0"/>
              </a:rPr>
              <a:t>New Practice Standard for Water Well (CPS 642)</a:t>
            </a:r>
            <a:endParaRPr lang="en-US" sz="2000" dirty="0"/>
          </a:p>
          <a:p>
            <a:pPr marL="1085850" lvl="1" indent="-342900"/>
            <a:r>
              <a:rPr lang="en-US" sz="2000" dirty="0"/>
              <a:t>A new emphasis on aquifer testing requirements in the practice standard</a:t>
            </a:r>
          </a:p>
          <a:p>
            <a:pPr marL="1085850" lvl="1" indent="-342900"/>
            <a:r>
              <a:rPr lang="en-US" sz="2000" dirty="0"/>
              <a:t>New NRCS WA documents to support the CPS </a:t>
            </a:r>
          </a:p>
          <a:p>
            <a:pPr marL="1543050" lvl="2" indent="-342900"/>
            <a:r>
              <a:rPr lang="en-US" sz="1600" dirty="0"/>
              <a:t>Practice Specification for aquifer testing</a:t>
            </a:r>
          </a:p>
          <a:p>
            <a:pPr marL="1543050" lvl="2" indent="-342900"/>
            <a:r>
              <a:rPr lang="en-US" sz="1600" dirty="0"/>
              <a:t>Other Guidance document for water well performance </a:t>
            </a:r>
          </a:p>
          <a:p>
            <a:pPr marL="742950" lvl="1" indent="0">
              <a:buNone/>
            </a:pPr>
            <a:endParaRPr lang="en-US" sz="2000" dirty="0"/>
          </a:p>
        </p:txBody>
      </p:sp>
      <p:pic>
        <p:nvPicPr>
          <p:cNvPr id="10" name="Picture Placeholder 9" descr="A picture containing outdoor, sky, ground, solar cell&#10;&#10;AI-generated content may be incorrect.">
            <a:extLst>
              <a:ext uri="{FF2B5EF4-FFF2-40B4-BE49-F238E27FC236}">
                <a16:creationId xmlns:a16="http://schemas.microsoft.com/office/drawing/2014/main" id="{AA8E8685-E716-1530-8FEB-A3BC3200196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44744" t="874" r="30637" b="102"/>
          <a:stretch/>
        </p:blipFill>
        <p:spPr>
          <a:xfrm>
            <a:off x="9576122" y="914400"/>
            <a:ext cx="2311078" cy="5219699"/>
          </a:xfrm>
        </p:spPr>
      </p:pic>
    </p:spTree>
    <p:extLst>
      <p:ext uri="{BB962C8B-B14F-4D97-AF65-F5344CB8AC3E}">
        <p14:creationId xmlns:p14="http://schemas.microsoft.com/office/powerpoint/2010/main" val="19014514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">
  <a:themeElements>
    <a:clrScheme name="NRCS">
      <a:dk1>
        <a:srgbClr val="545859"/>
      </a:dk1>
      <a:lt1>
        <a:srgbClr val="FFFFFF"/>
      </a:lt1>
      <a:dk2>
        <a:srgbClr val="093F31"/>
      </a:dk2>
      <a:lt2>
        <a:srgbClr val="E7E6E6"/>
      </a:lt2>
      <a:accent1>
        <a:srgbClr val="55892C"/>
      </a:accent1>
      <a:accent2>
        <a:srgbClr val="0B40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518229"/>
      </a:hlink>
      <a:folHlink>
        <a:srgbClr val="FEC962"/>
      </a:folHlink>
    </a:clrScheme>
    <a:fontScheme name="NRCS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Pages">
  <a:themeElements>
    <a:clrScheme name="NRCS NEW">
      <a:dk1>
        <a:srgbClr val="545859"/>
      </a:dk1>
      <a:lt1>
        <a:srgbClr val="FFFFFF"/>
      </a:lt1>
      <a:dk2>
        <a:srgbClr val="0B4134"/>
      </a:dk2>
      <a:lt2>
        <a:srgbClr val="E7E6E6"/>
      </a:lt2>
      <a:accent1>
        <a:srgbClr val="658D1B"/>
      </a:accent1>
      <a:accent2>
        <a:srgbClr val="0B4134"/>
      </a:accent2>
      <a:accent3>
        <a:srgbClr val="FEC962"/>
      </a:accent3>
      <a:accent4>
        <a:srgbClr val="1A567B"/>
      </a:accent4>
      <a:accent5>
        <a:srgbClr val="714223"/>
      </a:accent5>
      <a:accent6>
        <a:srgbClr val="545859"/>
      </a:accent6>
      <a:hlink>
        <a:srgbClr val="19567B"/>
      </a:hlink>
      <a:folHlink>
        <a:srgbClr val="658D1B"/>
      </a:folHlink>
    </a:clrScheme>
    <a:fontScheme name="FPAC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72f7ec-cd58-4f41-9e93-ef3d03908682">
      <Terms xmlns="http://schemas.microsoft.com/office/infopath/2007/PartnerControls"/>
    </lcf76f155ced4ddcb4097134ff3c332f>
    <TaxCatchAll xmlns="73fb875a-8af9-4255-b008-0995492d31c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F99038FD3F9140883261A107901B1B" ma:contentTypeVersion="16" ma:contentTypeDescription="Create a new document." ma:contentTypeScope="" ma:versionID="56c4a6c30d74ab137d67b8aefa6c14b6">
  <xsd:schema xmlns:xsd="http://www.w3.org/2001/XMLSchema" xmlns:xs="http://www.w3.org/2001/XMLSchema" xmlns:p="http://schemas.microsoft.com/office/2006/metadata/properties" xmlns:ns2="bf72f7ec-cd58-4f41-9e93-ef3d03908682" xmlns:ns3="ff54f65f-5900-4f3a-8a8f-36c4ef76e5b6" xmlns:ns4="73fb875a-8af9-4255-b008-0995492d31cd" targetNamespace="http://schemas.microsoft.com/office/2006/metadata/properties" ma:root="true" ma:fieldsID="a4bd989eda73009ffdf5c971e0a0a698" ns2:_="" ns3:_="" ns4:_="">
    <xsd:import namespace="bf72f7ec-cd58-4f41-9e93-ef3d03908682"/>
    <xsd:import namespace="ff54f65f-5900-4f3a-8a8f-36c4ef76e5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2f7ec-cd58-4f41-9e93-ef3d039086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1010a5e0-732d-4221-b6a2-115a9d432891}" ma:internalName="TaxCatchAll" ma:showField="CatchAllData" ma:web="ff54f65f-5900-4f3a-8a8f-36c4ef76e5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5787A5-96AB-4A15-B7EB-76A978E87EE1}">
  <ds:schemaRefs>
    <ds:schemaRef ds:uri="http://purl.org/dc/elements/1.1/"/>
    <ds:schemaRef ds:uri="ff54f65f-5900-4f3a-8a8f-36c4ef76e5b6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73fb875a-8af9-4255-b008-0995492d31cd"/>
    <ds:schemaRef ds:uri="http://schemas.openxmlformats.org/package/2006/metadata/core-properties"/>
    <ds:schemaRef ds:uri="bf72f7ec-cd58-4f41-9e93-ef3d03908682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256AD82-3DA6-426E-BE1E-9745104B7C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2f7ec-cd58-4f41-9e93-ef3d03908682"/>
    <ds:schemaRef ds:uri="ff54f65f-5900-4f3a-8a8f-36c4ef76e5b6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1DBA9E-642A-4BB1-86C5-CA90FE3DF6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2432</TotalTime>
  <Words>479</Words>
  <Application>Microsoft Office PowerPoint</Application>
  <PresentationFormat>Widescreen</PresentationFormat>
  <Paragraphs>104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Montserrat</vt:lpstr>
      <vt:lpstr>Montserrat Black</vt:lpstr>
      <vt:lpstr>Montserrat ExtraBold</vt:lpstr>
      <vt:lpstr>Open Sans</vt:lpstr>
      <vt:lpstr>Wingdings</vt:lpstr>
      <vt:lpstr>Title Pages</vt:lpstr>
      <vt:lpstr>Content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Strough, Kirsten - FPAC-FBC, Boise, ID</dc:creator>
  <cp:lastModifiedBy>Evans, Robert - FPAC-NRCS, WA</cp:lastModifiedBy>
  <cp:revision>25</cp:revision>
  <dcterms:created xsi:type="dcterms:W3CDTF">2019-04-23T15:10:02Z</dcterms:created>
  <dcterms:modified xsi:type="dcterms:W3CDTF">2025-04-17T23:52:20Z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0x010100A2F99038FD3F9140883261A107901B1B</vt:lpwstr>
  </property>
  <property fmtid="{D5CDD505-2E9C-101B-9397-08002B2CF9AE}" pid="3" name="MediaServiceImageTags">
    <vt:lpwstr/>
  </property>
</Properties>
</file>