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4"/>
    <p:sldMasterId id="2147483706" r:id="rId5"/>
  </p:sldMasterIdLst>
  <p:sldIdLst>
    <p:sldId id="301" r:id="rId6"/>
    <p:sldId id="257" r:id="rId7"/>
    <p:sldId id="305" r:id="rId8"/>
    <p:sldId id="306" r:id="rId9"/>
    <p:sldId id="308" r:id="rId10"/>
    <p:sldId id="311" r:id="rId11"/>
    <p:sldId id="310" r:id="rId12"/>
    <p:sldId id="309" r:id="rId13"/>
    <p:sldId id="313" r:id="rId14"/>
    <p:sldId id="307" r:id="rId15"/>
    <p:sldId id="31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192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6C55"/>
    <a:srgbClr val="003DA5"/>
    <a:srgbClr val="8C857B"/>
    <a:srgbClr val="0741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0A5988-CC80-4612-AEFF-973C8EEB7195}" v="195" dt="2024-11-30T17:03:10.188"/>
  </p1510:revLst>
</p1510:revInfo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27"/>
    <p:restoredTop sz="94650"/>
  </p:normalViewPr>
  <p:slideViewPr>
    <p:cSldViewPr snapToGrid="0" snapToObjects="1">
      <p:cViewPr varScale="1">
        <p:scale>
          <a:sx n="111" d="100"/>
          <a:sy n="111" d="100"/>
        </p:scale>
        <p:origin x="720" y="96"/>
      </p:cViewPr>
      <p:guideLst>
        <p:guide pos="192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lissa Maraj-Bubela" userId="ZNCG/LpEUmrxRO/fqMZLV+PutRJv+eJYFc+ggda7ArI=" providerId="None" clId="Web-{75CCF77B-7ACA-4425-A057-6236FE7099B8}"/>
    <pc:docChg chg="addSld delSld">
      <pc:chgData name="Melissa Maraj-Bubela" userId="ZNCG/LpEUmrxRO/fqMZLV+PutRJv+eJYFc+ggda7ArI=" providerId="None" clId="Web-{75CCF77B-7ACA-4425-A057-6236FE7099B8}" dt="2024-07-29T16:23:48.332" v="1"/>
      <pc:docMkLst>
        <pc:docMk/>
      </pc:docMkLst>
      <pc:sldChg chg="add del">
        <pc:chgData name="Melissa Maraj-Bubela" userId="ZNCG/LpEUmrxRO/fqMZLV+PutRJv+eJYFc+ggda7ArI=" providerId="None" clId="Web-{75CCF77B-7ACA-4425-A057-6236FE7099B8}" dt="2024-07-29T16:23:48.332" v="1"/>
        <pc:sldMkLst>
          <pc:docMk/>
          <pc:sldMk cId="2981680319" sldId="298"/>
        </pc:sldMkLst>
      </pc:sldChg>
    </pc:docChg>
  </pc:docChgLst>
  <pc:docChgLst>
    <pc:chgData name="Gallahan, Nathan - FPAC-NRCS, WA" userId="ce6ae432-abd8-480d-8d3e-bad85e39521c" providerId="ADAL" clId="{860A5988-CC80-4612-AEFF-973C8EEB7195}"/>
    <pc:docChg chg="undo custSel addSld delSld modSld sldOrd modMainMaster">
      <pc:chgData name="Gallahan, Nathan - FPAC-NRCS, WA" userId="ce6ae432-abd8-480d-8d3e-bad85e39521c" providerId="ADAL" clId="{860A5988-CC80-4612-AEFF-973C8EEB7195}" dt="2024-11-30T17:04:13.789" v="657" actId="700"/>
      <pc:docMkLst>
        <pc:docMk/>
      </pc:docMkLst>
      <pc:sldChg chg="modSp del mod">
        <pc:chgData name="Gallahan, Nathan - FPAC-NRCS, WA" userId="ce6ae432-abd8-480d-8d3e-bad85e39521c" providerId="ADAL" clId="{860A5988-CC80-4612-AEFF-973C8EEB7195}" dt="2024-11-30T16:49:49.361" v="466" actId="2696"/>
        <pc:sldMkLst>
          <pc:docMk/>
          <pc:sldMk cId="3784798832" sldId="258"/>
        </pc:sldMkLst>
        <pc:spChg chg="mod">
          <ac:chgData name="Gallahan, Nathan - FPAC-NRCS, WA" userId="ce6ae432-abd8-480d-8d3e-bad85e39521c" providerId="ADAL" clId="{860A5988-CC80-4612-AEFF-973C8EEB7195}" dt="2024-11-30T16:00:24.561" v="128" actId="1076"/>
          <ac:spMkLst>
            <pc:docMk/>
            <pc:sldMk cId="3784798832" sldId="258"/>
            <ac:spMk id="8" creationId="{7C4DA95C-1CD3-4635-9E9A-21B221144D3A}"/>
          </ac:spMkLst>
        </pc:spChg>
      </pc:sldChg>
      <pc:sldChg chg="addSp delSp modSp del mod">
        <pc:chgData name="Gallahan, Nathan - FPAC-NRCS, WA" userId="ce6ae432-abd8-480d-8d3e-bad85e39521c" providerId="ADAL" clId="{860A5988-CC80-4612-AEFF-973C8EEB7195}" dt="2024-11-30T16:51:45.749" v="507" actId="47"/>
        <pc:sldMkLst>
          <pc:docMk/>
          <pc:sldMk cId="4019881482" sldId="259"/>
        </pc:sldMkLst>
        <pc:picChg chg="add mod">
          <ac:chgData name="Gallahan, Nathan - FPAC-NRCS, WA" userId="ce6ae432-abd8-480d-8d3e-bad85e39521c" providerId="ADAL" clId="{860A5988-CC80-4612-AEFF-973C8EEB7195}" dt="2024-11-30T15:58:50.914" v="94" actId="14100"/>
          <ac:picMkLst>
            <pc:docMk/>
            <pc:sldMk cId="4019881482" sldId="259"/>
            <ac:picMk id="2" creationId="{A619464A-A709-41F4-C417-B7723953FF96}"/>
          </ac:picMkLst>
        </pc:picChg>
        <pc:picChg chg="del">
          <ac:chgData name="Gallahan, Nathan - FPAC-NRCS, WA" userId="ce6ae432-abd8-480d-8d3e-bad85e39521c" providerId="ADAL" clId="{860A5988-CC80-4612-AEFF-973C8EEB7195}" dt="2024-11-30T15:58:38.942" v="91" actId="478"/>
          <ac:picMkLst>
            <pc:docMk/>
            <pc:sldMk cId="4019881482" sldId="259"/>
            <ac:picMk id="7" creationId="{C47FBBBC-9F14-42E5-B052-A3D4B54B3C24}"/>
          </ac:picMkLst>
        </pc:picChg>
      </pc:sldChg>
      <pc:sldChg chg="addSp delSp modSp del mod">
        <pc:chgData name="Gallahan, Nathan - FPAC-NRCS, WA" userId="ce6ae432-abd8-480d-8d3e-bad85e39521c" providerId="ADAL" clId="{860A5988-CC80-4612-AEFF-973C8EEB7195}" dt="2024-11-30T16:51:45.749" v="507" actId="47"/>
        <pc:sldMkLst>
          <pc:docMk/>
          <pc:sldMk cId="1435825163" sldId="262"/>
        </pc:sldMkLst>
        <pc:picChg chg="add mod">
          <ac:chgData name="Gallahan, Nathan - FPAC-NRCS, WA" userId="ce6ae432-abd8-480d-8d3e-bad85e39521c" providerId="ADAL" clId="{860A5988-CC80-4612-AEFF-973C8EEB7195}" dt="2024-11-30T15:58:56.884" v="96"/>
          <ac:picMkLst>
            <pc:docMk/>
            <pc:sldMk cId="1435825163" sldId="262"/>
            <ac:picMk id="2" creationId="{9A985ACD-1F29-99F4-10B7-4BAAFB6A126C}"/>
          </ac:picMkLst>
        </pc:picChg>
        <pc:picChg chg="del">
          <ac:chgData name="Gallahan, Nathan - FPAC-NRCS, WA" userId="ce6ae432-abd8-480d-8d3e-bad85e39521c" providerId="ADAL" clId="{860A5988-CC80-4612-AEFF-973C8EEB7195}" dt="2024-11-30T15:58:55.724" v="95" actId="478"/>
          <ac:picMkLst>
            <pc:docMk/>
            <pc:sldMk cId="1435825163" sldId="262"/>
            <ac:picMk id="69" creationId="{340F5145-07BC-4197-9F74-78B2F66B5F71}"/>
          </ac:picMkLst>
        </pc:picChg>
      </pc:sldChg>
      <pc:sldChg chg="addSp delSp modSp del mod">
        <pc:chgData name="Gallahan, Nathan - FPAC-NRCS, WA" userId="ce6ae432-abd8-480d-8d3e-bad85e39521c" providerId="ADAL" clId="{860A5988-CC80-4612-AEFF-973C8EEB7195}" dt="2024-11-30T16:51:45.749" v="507" actId="47"/>
        <pc:sldMkLst>
          <pc:docMk/>
          <pc:sldMk cId="1482684629" sldId="296"/>
        </pc:sldMkLst>
        <pc:spChg chg="add del">
          <ac:chgData name="Gallahan, Nathan - FPAC-NRCS, WA" userId="ce6ae432-abd8-480d-8d3e-bad85e39521c" providerId="ADAL" clId="{860A5988-CC80-4612-AEFF-973C8EEB7195}" dt="2024-11-30T15:57:41.626" v="70" actId="931"/>
          <ac:spMkLst>
            <pc:docMk/>
            <pc:sldMk cId="1482684629" sldId="296"/>
            <ac:spMk id="8" creationId="{26087065-E1D1-4222-A146-780A56F5B4C6}"/>
          </ac:spMkLst>
        </pc:spChg>
        <pc:spChg chg="add del mod">
          <ac:chgData name="Gallahan, Nathan - FPAC-NRCS, WA" userId="ce6ae432-abd8-480d-8d3e-bad85e39521c" providerId="ADAL" clId="{860A5988-CC80-4612-AEFF-973C8EEB7195}" dt="2024-11-30T15:59:42.362" v="124" actId="20577"/>
          <ac:spMkLst>
            <pc:docMk/>
            <pc:sldMk cId="1482684629" sldId="296"/>
            <ac:spMk id="10" creationId="{FE409333-BA0D-4E8D-8F8B-ECF846A6D796}"/>
          </ac:spMkLst>
        </pc:spChg>
        <pc:picChg chg="add del">
          <ac:chgData name="Gallahan, Nathan - FPAC-NRCS, WA" userId="ce6ae432-abd8-480d-8d3e-bad85e39521c" providerId="ADAL" clId="{860A5988-CC80-4612-AEFF-973C8EEB7195}" dt="2024-11-30T15:57:42.541" v="76" actId="478"/>
          <ac:picMkLst>
            <pc:docMk/>
            <pc:sldMk cId="1482684629" sldId="296"/>
            <ac:picMk id="3" creationId="{1C1BCF2F-0A6E-2737-B596-B18FFC1F6558}"/>
          </ac:picMkLst>
        </pc:picChg>
        <pc:picChg chg="add del">
          <ac:chgData name="Gallahan, Nathan - FPAC-NRCS, WA" userId="ce6ae432-abd8-480d-8d3e-bad85e39521c" providerId="ADAL" clId="{860A5988-CC80-4612-AEFF-973C8EEB7195}" dt="2024-11-30T15:57:42.410" v="75" actId="478"/>
          <ac:picMkLst>
            <pc:docMk/>
            <pc:sldMk cId="1482684629" sldId="296"/>
            <ac:picMk id="4" creationId="{4950715F-A5F9-140B-412D-828D4C82B145}"/>
          </ac:picMkLst>
        </pc:picChg>
        <pc:picChg chg="add del">
          <ac:chgData name="Gallahan, Nathan - FPAC-NRCS, WA" userId="ce6ae432-abd8-480d-8d3e-bad85e39521c" providerId="ADAL" clId="{860A5988-CC80-4612-AEFF-973C8EEB7195}" dt="2024-11-30T15:57:42.258" v="74" actId="478"/>
          <ac:picMkLst>
            <pc:docMk/>
            <pc:sldMk cId="1482684629" sldId="296"/>
            <ac:picMk id="5" creationId="{AA68C21F-3322-62A1-9AF7-39AC9450024B}"/>
          </ac:picMkLst>
        </pc:picChg>
        <pc:picChg chg="add del">
          <ac:chgData name="Gallahan, Nathan - FPAC-NRCS, WA" userId="ce6ae432-abd8-480d-8d3e-bad85e39521c" providerId="ADAL" clId="{860A5988-CC80-4612-AEFF-973C8EEB7195}" dt="2024-11-30T15:59:06.813" v="99" actId="478"/>
          <ac:picMkLst>
            <pc:docMk/>
            <pc:sldMk cId="1482684629" sldId="296"/>
            <ac:picMk id="6" creationId="{130B38F8-258F-4DC9-B8F1-B20A1A726BF0}"/>
          </ac:picMkLst>
        </pc:picChg>
        <pc:picChg chg="add mod ord">
          <ac:chgData name="Gallahan, Nathan - FPAC-NRCS, WA" userId="ce6ae432-abd8-480d-8d3e-bad85e39521c" providerId="ADAL" clId="{860A5988-CC80-4612-AEFF-973C8EEB7195}" dt="2024-11-30T15:57:41.626" v="70" actId="931"/>
          <ac:picMkLst>
            <pc:docMk/>
            <pc:sldMk cId="1482684629" sldId="296"/>
            <ac:picMk id="11" creationId="{A4189475-4BFE-5B82-7CFF-B0D17F980454}"/>
          </ac:picMkLst>
        </pc:picChg>
        <pc:picChg chg="add del mod">
          <ac:chgData name="Gallahan, Nathan - FPAC-NRCS, WA" userId="ce6ae432-abd8-480d-8d3e-bad85e39521c" providerId="ADAL" clId="{860A5988-CC80-4612-AEFF-973C8EEB7195}" dt="2024-11-30T16:48:55.065" v="464" actId="478"/>
          <ac:picMkLst>
            <pc:docMk/>
            <pc:sldMk cId="1482684629" sldId="296"/>
            <ac:picMk id="12" creationId="{3BF134A2-ADDC-737C-3648-DC3EE59A3EC6}"/>
          </ac:picMkLst>
        </pc:picChg>
      </pc:sldChg>
      <pc:sldChg chg="addSp delSp modSp del mod">
        <pc:chgData name="Gallahan, Nathan - FPAC-NRCS, WA" userId="ce6ae432-abd8-480d-8d3e-bad85e39521c" providerId="ADAL" clId="{860A5988-CC80-4612-AEFF-973C8EEB7195}" dt="2024-11-30T16:48:18.514" v="456" actId="2696"/>
        <pc:sldMkLst>
          <pc:docMk/>
          <pc:sldMk cId="3129775327" sldId="297"/>
        </pc:sldMkLst>
        <pc:spChg chg="add del mod">
          <ac:chgData name="Gallahan, Nathan - FPAC-NRCS, WA" userId="ce6ae432-abd8-480d-8d3e-bad85e39521c" providerId="ADAL" clId="{860A5988-CC80-4612-AEFF-973C8EEB7195}" dt="2024-11-30T16:12:54.791" v="172" actId="931"/>
          <ac:spMkLst>
            <pc:docMk/>
            <pc:sldMk cId="3129775327" sldId="297"/>
            <ac:spMk id="3" creationId="{688A66E7-1F19-6A87-2AC9-2B19701EAFAA}"/>
          </ac:spMkLst>
        </pc:spChg>
        <pc:spChg chg="add del">
          <ac:chgData name="Gallahan, Nathan - FPAC-NRCS, WA" userId="ce6ae432-abd8-480d-8d3e-bad85e39521c" providerId="ADAL" clId="{860A5988-CC80-4612-AEFF-973C8EEB7195}" dt="2024-11-30T16:12:54.855" v="176" actId="931"/>
          <ac:spMkLst>
            <pc:docMk/>
            <pc:sldMk cId="3129775327" sldId="297"/>
            <ac:spMk id="5" creationId="{489A38F2-A31E-9851-7015-99161D3905DA}"/>
          </ac:spMkLst>
        </pc:spChg>
        <pc:spChg chg="add del">
          <ac:chgData name="Gallahan, Nathan - FPAC-NRCS, WA" userId="ce6ae432-abd8-480d-8d3e-bad85e39521c" providerId="ADAL" clId="{860A5988-CC80-4612-AEFF-973C8EEB7195}" dt="2024-11-30T16:12:54.886" v="178" actId="931"/>
          <ac:spMkLst>
            <pc:docMk/>
            <pc:sldMk cId="3129775327" sldId="297"/>
            <ac:spMk id="7" creationId="{370CC0D4-E354-CDA5-7F73-81B4B4B09F6D}"/>
          </ac:spMkLst>
        </pc:spChg>
        <pc:spChg chg="add del mod">
          <ac:chgData name="Gallahan, Nathan - FPAC-NRCS, WA" userId="ce6ae432-abd8-480d-8d3e-bad85e39521c" providerId="ADAL" clId="{860A5988-CC80-4612-AEFF-973C8EEB7195}" dt="2024-11-30T16:12:54.855" v="176" actId="931"/>
          <ac:spMkLst>
            <pc:docMk/>
            <pc:sldMk cId="3129775327" sldId="297"/>
            <ac:spMk id="10" creationId="{C066B6AA-A871-C974-4FA0-867E3AE18B64}"/>
          </ac:spMkLst>
        </pc:spChg>
        <pc:picChg chg="add del mod">
          <ac:chgData name="Gallahan, Nathan - FPAC-NRCS, WA" userId="ce6ae432-abd8-480d-8d3e-bad85e39521c" providerId="ADAL" clId="{860A5988-CC80-4612-AEFF-973C8EEB7195}" dt="2024-11-30T16:12:54.652" v="166" actId="478"/>
          <ac:picMkLst>
            <pc:docMk/>
            <pc:sldMk cId="3129775327" sldId="297"/>
            <ac:picMk id="2" creationId="{CA0B1FBD-0644-022C-EE18-C6EBB70C2AE0}"/>
          </ac:picMkLst>
        </pc:picChg>
        <pc:picChg chg="add mod ord">
          <ac:chgData name="Gallahan, Nathan - FPAC-NRCS, WA" userId="ce6ae432-abd8-480d-8d3e-bad85e39521c" providerId="ADAL" clId="{860A5988-CC80-4612-AEFF-973C8EEB7195}" dt="2024-11-30T16:12:54.886" v="178" actId="931"/>
          <ac:picMkLst>
            <pc:docMk/>
            <pc:sldMk cId="3129775327" sldId="297"/>
            <ac:picMk id="6" creationId="{DBF11FEE-8952-274B-4717-8BB3AC2410B8}"/>
          </ac:picMkLst>
        </pc:picChg>
        <pc:picChg chg="add mod">
          <ac:chgData name="Gallahan, Nathan - FPAC-NRCS, WA" userId="ce6ae432-abd8-480d-8d3e-bad85e39521c" providerId="ADAL" clId="{860A5988-CC80-4612-AEFF-973C8EEB7195}" dt="2024-11-30T16:12:54.855" v="176" actId="931"/>
          <ac:picMkLst>
            <pc:docMk/>
            <pc:sldMk cId="3129775327" sldId="297"/>
            <ac:picMk id="11" creationId="{A0E6F93E-2F88-435D-07D7-E1179C065494}"/>
          </ac:picMkLst>
        </pc:picChg>
        <pc:picChg chg="add mod">
          <ac:chgData name="Gallahan, Nathan - FPAC-NRCS, WA" userId="ce6ae432-abd8-480d-8d3e-bad85e39521c" providerId="ADAL" clId="{860A5988-CC80-4612-AEFF-973C8EEB7195}" dt="2024-11-30T16:12:54.827" v="174" actId="931"/>
          <ac:picMkLst>
            <pc:docMk/>
            <pc:sldMk cId="3129775327" sldId="297"/>
            <ac:picMk id="13" creationId="{79C85782-930E-1861-BBB7-AB2B44CF57DF}"/>
          </ac:picMkLst>
        </pc:picChg>
        <pc:picChg chg="add mod">
          <ac:chgData name="Gallahan, Nathan - FPAC-NRCS, WA" userId="ce6ae432-abd8-480d-8d3e-bad85e39521c" providerId="ADAL" clId="{860A5988-CC80-4612-AEFF-973C8EEB7195}" dt="2024-11-30T16:12:54.791" v="172" actId="931"/>
          <ac:picMkLst>
            <pc:docMk/>
            <pc:sldMk cId="3129775327" sldId="297"/>
            <ac:picMk id="15" creationId="{491ADC70-5495-7F56-2BEE-7B2877FE7704}"/>
          </ac:picMkLst>
        </pc:picChg>
        <pc:picChg chg="del">
          <ac:chgData name="Gallahan, Nathan - FPAC-NRCS, WA" userId="ce6ae432-abd8-480d-8d3e-bad85e39521c" providerId="ADAL" clId="{860A5988-CC80-4612-AEFF-973C8EEB7195}" dt="2024-11-30T15:59:00.080" v="97" actId="478"/>
          <ac:picMkLst>
            <pc:docMk/>
            <pc:sldMk cId="3129775327" sldId="297"/>
            <ac:picMk id="69" creationId="{340F5145-07BC-4197-9F74-78B2F66B5F71}"/>
          </ac:picMkLst>
        </pc:picChg>
      </pc:sldChg>
      <pc:sldChg chg="new add del">
        <pc:chgData name="Gallahan, Nathan - FPAC-NRCS, WA" userId="ce6ae432-abd8-480d-8d3e-bad85e39521c" providerId="ADAL" clId="{860A5988-CC80-4612-AEFF-973C8EEB7195}" dt="2024-11-30T15:57:41.955" v="72" actId="680"/>
        <pc:sldMkLst>
          <pc:docMk/>
          <pc:sldMk cId="523692298" sldId="299"/>
        </pc:sldMkLst>
      </pc:sldChg>
      <pc:sldChg chg="addSp delSp modSp new del mod modClrScheme chgLayout">
        <pc:chgData name="Gallahan, Nathan - FPAC-NRCS, WA" userId="ce6ae432-abd8-480d-8d3e-bad85e39521c" providerId="ADAL" clId="{860A5988-CC80-4612-AEFF-973C8EEB7195}" dt="2024-11-30T16:12:54.750" v="170" actId="680"/>
        <pc:sldMkLst>
          <pc:docMk/>
          <pc:sldMk cId="769189709" sldId="299"/>
        </pc:sldMkLst>
        <pc:spChg chg="add del mod ord">
          <ac:chgData name="Gallahan, Nathan - FPAC-NRCS, WA" userId="ce6ae432-abd8-480d-8d3e-bad85e39521c" providerId="ADAL" clId="{860A5988-CC80-4612-AEFF-973C8EEB7195}" dt="2024-11-30T16:12:54.714" v="169" actId="700"/>
          <ac:spMkLst>
            <pc:docMk/>
            <pc:sldMk cId="769189709" sldId="299"/>
            <ac:spMk id="2" creationId="{DA3F10EC-8F44-D7AA-D860-AF10E8903F8C}"/>
          </ac:spMkLst>
        </pc:spChg>
        <pc:spChg chg="add del mod ord">
          <ac:chgData name="Gallahan, Nathan - FPAC-NRCS, WA" userId="ce6ae432-abd8-480d-8d3e-bad85e39521c" providerId="ADAL" clId="{860A5988-CC80-4612-AEFF-973C8EEB7195}" dt="2024-11-30T16:12:54.714" v="169" actId="700"/>
          <ac:spMkLst>
            <pc:docMk/>
            <pc:sldMk cId="769189709" sldId="299"/>
            <ac:spMk id="3" creationId="{2AC31C1A-897E-1DC9-CD23-C0C6CE97BB0D}"/>
          </ac:spMkLst>
        </pc:spChg>
        <pc:spChg chg="add del mod ord">
          <ac:chgData name="Gallahan, Nathan - FPAC-NRCS, WA" userId="ce6ae432-abd8-480d-8d3e-bad85e39521c" providerId="ADAL" clId="{860A5988-CC80-4612-AEFF-973C8EEB7195}" dt="2024-11-30T16:12:54.714" v="169" actId="700"/>
          <ac:spMkLst>
            <pc:docMk/>
            <pc:sldMk cId="769189709" sldId="299"/>
            <ac:spMk id="4" creationId="{C1BCE6AC-B56B-AC33-8757-6B59161FF4B0}"/>
          </ac:spMkLst>
        </pc:spChg>
        <pc:spChg chg="add del mod ord">
          <ac:chgData name="Gallahan, Nathan - FPAC-NRCS, WA" userId="ce6ae432-abd8-480d-8d3e-bad85e39521c" providerId="ADAL" clId="{860A5988-CC80-4612-AEFF-973C8EEB7195}" dt="2024-11-30T16:12:54.714" v="169" actId="700"/>
          <ac:spMkLst>
            <pc:docMk/>
            <pc:sldMk cId="769189709" sldId="299"/>
            <ac:spMk id="5" creationId="{B5541B40-A2A5-F5A0-B60A-9B7F5857D07B}"/>
          </ac:spMkLst>
        </pc:spChg>
        <pc:spChg chg="add del mod ord">
          <ac:chgData name="Gallahan, Nathan - FPAC-NRCS, WA" userId="ce6ae432-abd8-480d-8d3e-bad85e39521c" providerId="ADAL" clId="{860A5988-CC80-4612-AEFF-973C8EEB7195}" dt="2024-11-30T16:12:54.714" v="169" actId="700"/>
          <ac:spMkLst>
            <pc:docMk/>
            <pc:sldMk cId="769189709" sldId="299"/>
            <ac:spMk id="6" creationId="{DBBD2E8D-8167-21E7-EF7A-B5C00EBF4936}"/>
          </ac:spMkLst>
        </pc:spChg>
        <pc:spChg chg="add del mod ord">
          <ac:chgData name="Gallahan, Nathan - FPAC-NRCS, WA" userId="ce6ae432-abd8-480d-8d3e-bad85e39521c" providerId="ADAL" clId="{860A5988-CC80-4612-AEFF-973C8EEB7195}" dt="2024-11-30T16:12:54.714" v="169" actId="700"/>
          <ac:spMkLst>
            <pc:docMk/>
            <pc:sldMk cId="769189709" sldId="299"/>
            <ac:spMk id="7" creationId="{B85D2583-7B63-33D1-6B94-3124B3566BA1}"/>
          </ac:spMkLst>
        </pc:spChg>
        <pc:picChg chg="add mod">
          <ac:chgData name="Gallahan, Nathan - FPAC-NRCS, WA" userId="ce6ae432-abd8-480d-8d3e-bad85e39521c" providerId="ADAL" clId="{860A5988-CC80-4612-AEFF-973C8EEB7195}" dt="2024-11-30T16:12:54.690" v="168" actId="931"/>
          <ac:picMkLst>
            <pc:docMk/>
            <pc:sldMk cId="769189709" sldId="299"/>
            <ac:picMk id="9" creationId="{9CC84B34-E7BC-0B7A-CD69-1F8018247BA3}"/>
          </ac:picMkLst>
        </pc:picChg>
      </pc:sldChg>
      <pc:sldChg chg="addSp delSp modSp new del mod modClrScheme chgLayout">
        <pc:chgData name="Gallahan, Nathan - FPAC-NRCS, WA" userId="ce6ae432-abd8-480d-8d3e-bad85e39521c" providerId="ADAL" clId="{860A5988-CC80-4612-AEFF-973C8EEB7195}" dt="2024-11-30T16:41:45.469" v="255" actId="2696"/>
        <pc:sldMkLst>
          <pc:docMk/>
          <pc:sldMk cId="2067453214" sldId="299"/>
        </pc:sldMkLst>
        <pc:spChg chg="del mod ord">
          <ac:chgData name="Gallahan, Nathan - FPAC-NRCS, WA" userId="ce6ae432-abd8-480d-8d3e-bad85e39521c" providerId="ADAL" clId="{860A5988-CC80-4612-AEFF-973C8EEB7195}" dt="2024-11-30T16:40:32.096" v="241" actId="700"/>
          <ac:spMkLst>
            <pc:docMk/>
            <pc:sldMk cId="2067453214" sldId="299"/>
            <ac:spMk id="2" creationId="{966FB492-F040-3D76-4DEF-34D708FA686C}"/>
          </ac:spMkLst>
        </pc:spChg>
        <pc:spChg chg="del mod ord">
          <ac:chgData name="Gallahan, Nathan - FPAC-NRCS, WA" userId="ce6ae432-abd8-480d-8d3e-bad85e39521c" providerId="ADAL" clId="{860A5988-CC80-4612-AEFF-973C8EEB7195}" dt="2024-11-30T16:40:32.096" v="241" actId="700"/>
          <ac:spMkLst>
            <pc:docMk/>
            <pc:sldMk cId="2067453214" sldId="299"/>
            <ac:spMk id="3" creationId="{F0B90BB7-F630-5D90-F691-BC871A975205}"/>
          </ac:spMkLst>
        </pc:spChg>
        <pc:spChg chg="del mod ord">
          <ac:chgData name="Gallahan, Nathan - FPAC-NRCS, WA" userId="ce6ae432-abd8-480d-8d3e-bad85e39521c" providerId="ADAL" clId="{860A5988-CC80-4612-AEFF-973C8EEB7195}" dt="2024-11-30T16:40:32.096" v="241" actId="700"/>
          <ac:spMkLst>
            <pc:docMk/>
            <pc:sldMk cId="2067453214" sldId="299"/>
            <ac:spMk id="4" creationId="{E673D4A2-38A9-A521-1963-86572BF072F3}"/>
          </ac:spMkLst>
        </pc:spChg>
        <pc:spChg chg="add mod ord">
          <ac:chgData name="Gallahan, Nathan - FPAC-NRCS, WA" userId="ce6ae432-abd8-480d-8d3e-bad85e39521c" providerId="ADAL" clId="{860A5988-CC80-4612-AEFF-973C8EEB7195}" dt="2024-11-30T16:40:32.096" v="241" actId="700"/>
          <ac:spMkLst>
            <pc:docMk/>
            <pc:sldMk cId="2067453214" sldId="299"/>
            <ac:spMk id="5" creationId="{55073989-75D2-1B44-1B54-6349ED691A91}"/>
          </ac:spMkLst>
        </pc:spChg>
        <pc:spChg chg="add mod ord">
          <ac:chgData name="Gallahan, Nathan - FPAC-NRCS, WA" userId="ce6ae432-abd8-480d-8d3e-bad85e39521c" providerId="ADAL" clId="{860A5988-CC80-4612-AEFF-973C8EEB7195}" dt="2024-11-30T16:40:32.096" v="241" actId="700"/>
          <ac:spMkLst>
            <pc:docMk/>
            <pc:sldMk cId="2067453214" sldId="299"/>
            <ac:spMk id="6" creationId="{3ADBCC8E-2CEE-1ED3-028D-981CA67AF36A}"/>
          </ac:spMkLst>
        </pc:spChg>
        <pc:spChg chg="add mod ord">
          <ac:chgData name="Gallahan, Nathan - FPAC-NRCS, WA" userId="ce6ae432-abd8-480d-8d3e-bad85e39521c" providerId="ADAL" clId="{860A5988-CC80-4612-AEFF-973C8EEB7195}" dt="2024-11-30T16:40:32.096" v="241" actId="700"/>
          <ac:spMkLst>
            <pc:docMk/>
            <pc:sldMk cId="2067453214" sldId="299"/>
            <ac:spMk id="7" creationId="{ECE2DC56-C0D2-9328-6EB1-BAAAC3B06571}"/>
          </ac:spMkLst>
        </pc:spChg>
        <pc:spChg chg="add del mod ord">
          <ac:chgData name="Gallahan, Nathan - FPAC-NRCS, WA" userId="ce6ae432-abd8-480d-8d3e-bad85e39521c" providerId="ADAL" clId="{860A5988-CC80-4612-AEFF-973C8EEB7195}" dt="2024-11-30T16:41:17.527" v="252" actId="931"/>
          <ac:spMkLst>
            <pc:docMk/>
            <pc:sldMk cId="2067453214" sldId="299"/>
            <ac:spMk id="8" creationId="{CAE59953-CE2E-BD8E-CAF1-8E74864E57ED}"/>
          </ac:spMkLst>
        </pc:spChg>
        <pc:spChg chg="add mod ord">
          <ac:chgData name="Gallahan, Nathan - FPAC-NRCS, WA" userId="ce6ae432-abd8-480d-8d3e-bad85e39521c" providerId="ADAL" clId="{860A5988-CC80-4612-AEFF-973C8EEB7195}" dt="2024-11-30T16:40:32.096" v="241" actId="700"/>
          <ac:spMkLst>
            <pc:docMk/>
            <pc:sldMk cId="2067453214" sldId="299"/>
            <ac:spMk id="9" creationId="{9CF093B4-1EB7-69A4-F914-843517B3C2E4}"/>
          </ac:spMkLst>
        </pc:spChg>
        <pc:spChg chg="add mod ord">
          <ac:chgData name="Gallahan, Nathan - FPAC-NRCS, WA" userId="ce6ae432-abd8-480d-8d3e-bad85e39521c" providerId="ADAL" clId="{860A5988-CC80-4612-AEFF-973C8EEB7195}" dt="2024-11-30T16:40:47.149" v="251" actId="20577"/>
          <ac:spMkLst>
            <pc:docMk/>
            <pc:sldMk cId="2067453214" sldId="299"/>
            <ac:spMk id="10" creationId="{A9DEBE59-E986-3CF2-4815-E98F39650F52}"/>
          </ac:spMkLst>
        </pc:spChg>
        <pc:picChg chg="add mod">
          <ac:chgData name="Gallahan, Nathan - FPAC-NRCS, WA" userId="ce6ae432-abd8-480d-8d3e-bad85e39521c" providerId="ADAL" clId="{860A5988-CC80-4612-AEFF-973C8EEB7195}" dt="2024-11-30T16:41:19.299" v="254" actId="962"/>
          <ac:picMkLst>
            <pc:docMk/>
            <pc:sldMk cId="2067453214" sldId="299"/>
            <ac:picMk id="12" creationId="{0EAB7998-F984-DA04-3CEF-C7B65F3925F4}"/>
          </ac:picMkLst>
        </pc:picChg>
      </pc:sldChg>
      <pc:sldChg chg="new">
        <pc:chgData name="Gallahan, Nathan - FPAC-NRCS, WA" userId="ce6ae432-abd8-480d-8d3e-bad85e39521c" providerId="ADAL" clId="{860A5988-CC80-4612-AEFF-973C8EEB7195}" dt="2024-11-30T16:45:03.403" v="432" actId="680"/>
        <pc:sldMkLst>
          <pc:docMk/>
          <pc:sldMk cId="3406220576" sldId="299"/>
        </pc:sldMkLst>
      </pc:sldChg>
      <pc:sldChg chg="addSp delSp modSp new del mod modClrScheme chgLayout">
        <pc:chgData name="Gallahan, Nathan - FPAC-NRCS, WA" userId="ce6ae432-abd8-480d-8d3e-bad85e39521c" providerId="ADAL" clId="{860A5988-CC80-4612-AEFF-973C8EEB7195}" dt="2024-11-30T16:50:16.659" v="467" actId="2696"/>
        <pc:sldMkLst>
          <pc:docMk/>
          <pc:sldMk cId="638424986" sldId="300"/>
        </pc:sldMkLst>
        <pc:spChg chg="del mod ord">
          <ac:chgData name="Gallahan, Nathan - FPAC-NRCS, WA" userId="ce6ae432-abd8-480d-8d3e-bad85e39521c" providerId="ADAL" clId="{860A5988-CC80-4612-AEFF-973C8EEB7195}" dt="2024-11-30T16:48:27.930" v="458" actId="700"/>
          <ac:spMkLst>
            <pc:docMk/>
            <pc:sldMk cId="638424986" sldId="300"/>
            <ac:spMk id="2" creationId="{80EFDAA8-BD3C-BF4B-F9E2-E7D78142763F}"/>
          </ac:spMkLst>
        </pc:spChg>
        <pc:spChg chg="del mod ord">
          <ac:chgData name="Gallahan, Nathan - FPAC-NRCS, WA" userId="ce6ae432-abd8-480d-8d3e-bad85e39521c" providerId="ADAL" clId="{860A5988-CC80-4612-AEFF-973C8EEB7195}" dt="2024-11-30T16:48:27.930" v="458" actId="700"/>
          <ac:spMkLst>
            <pc:docMk/>
            <pc:sldMk cId="638424986" sldId="300"/>
            <ac:spMk id="3" creationId="{EE166D7D-0051-98DD-7BBC-2BEADBF7B459}"/>
          </ac:spMkLst>
        </pc:spChg>
        <pc:spChg chg="del mod ord">
          <ac:chgData name="Gallahan, Nathan - FPAC-NRCS, WA" userId="ce6ae432-abd8-480d-8d3e-bad85e39521c" providerId="ADAL" clId="{860A5988-CC80-4612-AEFF-973C8EEB7195}" dt="2024-11-30T16:48:27.930" v="458" actId="700"/>
          <ac:spMkLst>
            <pc:docMk/>
            <pc:sldMk cId="638424986" sldId="300"/>
            <ac:spMk id="4" creationId="{436FCD19-959F-7FBE-195A-8A30517F1465}"/>
          </ac:spMkLst>
        </pc:spChg>
        <pc:spChg chg="del mod ord">
          <ac:chgData name="Gallahan, Nathan - FPAC-NRCS, WA" userId="ce6ae432-abd8-480d-8d3e-bad85e39521c" providerId="ADAL" clId="{860A5988-CC80-4612-AEFF-973C8EEB7195}" dt="2024-11-30T16:48:27.930" v="458" actId="700"/>
          <ac:spMkLst>
            <pc:docMk/>
            <pc:sldMk cId="638424986" sldId="300"/>
            <ac:spMk id="5" creationId="{33AF1435-BEC0-A551-7440-64C9E0D2F239}"/>
          </ac:spMkLst>
        </pc:spChg>
        <pc:spChg chg="add del mod ord">
          <ac:chgData name="Gallahan, Nathan - FPAC-NRCS, WA" userId="ce6ae432-abd8-480d-8d3e-bad85e39521c" providerId="ADAL" clId="{860A5988-CC80-4612-AEFF-973C8EEB7195}" dt="2024-11-30T16:48:38.148" v="459" actId="700"/>
          <ac:spMkLst>
            <pc:docMk/>
            <pc:sldMk cId="638424986" sldId="300"/>
            <ac:spMk id="6" creationId="{D8FE03BF-F422-3E38-BF74-21BA0A024E7E}"/>
          </ac:spMkLst>
        </pc:spChg>
        <pc:spChg chg="add del mod ord">
          <ac:chgData name="Gallahan, Nathan - FPAC-NRCS, WA" userId="ce6ae432-abd8-480d-8d3e-bad85e39521c" providerId="ADAL" clId="{860A5988-CC80-4612-AEFF-973C8EEB7195}" dt="2024-11-30T16:48:38.148" v="459" actId="700"/>
          <ac:spMkLst>
            <pc:docMk/>
            <pc:sldMk cId="638424986" sldId="300"/>
            <ac:spMk id="7" creationId="{FE1DB1DC-FD69-8744-E05E-F7A6A2F4017A}"/>
          </ac:spMkLst>
        </pc:spChg>
        <pc:spChg chg="add del mod ord">
          <ac:chgData name="Gallahan, Nathan - FPAC-NRCS, WA" userId="ce6ae432-abd8-480d-8d3e-bad85e39521c" providerId="ADAL" clId="{860A5988-CC80-4612-AEFF-973C8EEB7195}" dt="2024-11-30T16:48:38.148" v="459" actId="700"/>
          <ac:spMkLst>
            <pc:docMk/>
            <pc:sldMk cId="638424986" sldId="300"/>
            <ac:spMk id="8" creationId="{0B9ADFF0-D400-CBC9-0657-49710BBD6161}"/>
          </ac:spMkLst>
        </pc:spChg>
        <pc:spChg chg="add del mod ord">
          <ac:chgData name="Gallahan, Nathan - FPAC-NRCS, WA" userId="ce6ae432-abd8-480d-8d3e-bad85e39521c" providerId="ADAL" clId="{860A5988-CC80-4612-AEFF-973C8EEB7195}" dt="2024-11-30T16:48:38.148" v="459" actId="700"/>
          <ac:spMkLst>
            <pc:docMk/>
            <pc:sldMk cId="638424986" sldId="300"/>
            <ac:spMk id="9" creationId="{65FFD11E-9BD4-9BC1-D676-57481E7FB3B6}"/>
          </ac:spMkLst>
        </pc:spChg>
        <pc:spChg chg="add del mod ord">
          <ac:chgData name="Gallahan, Nathan - FPAC-NRCS, WA" userId="ce6ae432-abd8-480d-8d3e-bad85e39521c" providerId="ADAL" clId="{860A5988-CC80-4612-AEFF-973C8EEB7195}" dt="2024-11-30T16:48:38.148" v="459" actId="700"/>
          <ac:spMkLst>
            <pc:docMk/>
            <pc:sldMk cId="638424986" sldId="300"/>
            <ac:spMk id="10" creationId="{97137823-9A47-ED80-C3D1-4A3A10E498DE}"/>
          </ac:spMkLst>
        </pc:spChg>
        <pc:spChg chg="add del mod ord">
          <ac:chgData name="Gallahan, Nathan - FPAC-NRCS, WA" userId="ce6ae432-abd8-480d-8d3e-bad85e39521c" providerId="ADAL" clId="{860A5988-CC80-4612-AEFF-973C8EEB7195}" dt="2024-11-30T16:48:38.148" v="459" actId="700"/>
          <ac:spMkLst>
            <pc:docMk/>
            <pc:sldMk cId="638424986" sldId="300"/>
            <ac:spMk id="11" creationId="{6EA05A31-4396-B6BA-D8EE-39004290A262}"/>
          </ac:spMkLst>
        </pc:spChg>
        <pc:spChg chg="add mod ord">
          <ac:chgData name="Gallahan, Nathan - FPAC-NRCS, WA" userId="ce6ae432-abd8-480d-8d3e-bad85e39521c" providerId="ADAL" clId="{860A5988-CC80-4612-AEFF-973C8EEB7195}" dt="2024-11-30T16:48:38.148" v="459" actId="700"/>
          <ac:spMkLst>
            <pc:docMk/>
            <pc:sldMk cId="638424986" sldId="300"/>
            <ac:spMk id="12" creationId="{CA6B4EE9-CB12-EAB2-F1D3-4F365496D108}"/>
          </ac:spMkLst>
        </pc:spChg>
        <pc:spChg chg="add mod ord">
          <ac:chgData name="Gallahan, Nathan - FPAC-NRCS, WA" userId="ce6ae432-abd8-480d-8d3e-bad85e39521c" providerId="ADAL" clId="{860A5988-CC80-4612-AEFF-973C8EEB7195}" dt="2024-11-30T16:48:38.148" v="459" actId="700"/>
          <ac:spMkLst>
            <pc:docMk/>
            <pc:sldMk cId="638424986" sldId="300"/>
            <ac:spMk id="13" creationId="{6934FA5C-4160-9CE3-7738-D0E817C50FBE}"/>
          </ac:spMkLst>
        </pc:spChg>
        <pc:spChg chg="add mod ord">
          <ac:chgData name="Gallahan, Nathan - FPAC-NRCS, WA" userId="ce6ae432-abd8-480d-8d3e-bad85e39521c" providerId="ADAL" clId="{860A5988-CC80-4612-AEFF-973C8EEB7195}" dt="2024-11-30T16:48:38.148" v="459" actId="700"/>
          <ac:spMkLst>
            <pc:docMk/>
            <pc:sldMk cId="638424986" sldId="300"/>
            <ac:spMk id="14" creationId="{29D10E1D-8B6C-7FAD-651B-B97AF32EAECF}"/>
          </ac:spMkLst>
        </pc:spChg>
        <pc:spChg chg="add mod ord">
          <ac:chgData name="Gallahan, Nathan - FPAC-NRCS, WA" userId="ce6ae432-abd8-480d-8d3e-bad85e39521c" providerId="ADAL" clId="{860A5988-CC80-4612-AEFF-973C8EEB7195}" dt="2024-11-30T16:48:40.541" v="463" actId="20577"/>
          <ac:spMkLst>
            <pc:docMk/>
            <pc:sldMk cId="638424986" sldId="300"/>
            <ac:spMk id="15" creationId="{0CF97580-6D69-BC74-75FE-E1BCE5757FC4}"/>
          </ac:spMkLst>
        </pc:spChg>
      </pc:sldChg>
      <pc:sldChg chg="addSp delSp modSp new mod modClrScheme chgLayout">
        <pc:chgData name="Gallahan, Nathan - FPAC-NRCS, WA" userId="ce6ae432-abd8-480d-8d3e-bad85e39521c" providerId="ADAL" clId="{860A5988-CC80-4612-AEFF-973C8EEB7195}" dt="2024-11-30T17:01:45.046" v="608" actId="20577"/>
        <pc:sldMkLst>
          <pc:docMk/>
          <pc:sldMk cId="1779238389" sldId="300"/>
        </pc:sldMkLst>
        <pc:spChg chg="del mod ord">
          <ac:chgData name="Gallahan, Nathan - FPAC-NRCS, WA" userId="ce6ae432-abd8-480d-8d3e-bad85e39521c" providerId="ADAL" clId="{860A5988-CC80-4612-AEFF-973C8EEB7195}" dt="2024-11-30T16:52:53.674" v="571" actId="700"/>
          <ac:spMkLst>
            <pc:docMk/>
            <pc:sldMk cId="1779238389" sldId="300"/>
            <ac:spMk id="2" creationId="{D132FCC4-16DC-7867-8579-A2EDC9B10DAF}"/>
          </ac:spMkLst>
        </pc:spChg>
        <pc:spChg chg="del mod ord">
          <ac:chgData name="Gallahan, Nathan - FPAC-NRCS, WA" userId="ce6ae432-abd8-480d-8d3e-bad85e39521c" providerId="ADAL" clId="{860A5988-CC80-4612-AEFF-973C8EEB7195}" dt="2024-11-30T16:52:53.674" v="571" actId="700"/>
          <ac:spMkLst>
            <pc:docMk/>
            <pc:sldMk cId="1779238389" sldId="300"/>
            <ac:spMk id="3" creationId="{5F5F41DC-DCE8-233C-755D-274B1455D8A2}"/>
          </ac:spMkLst>
        </pc:spChg>
        <pc:spChg chg="del mod ord">
          <ac:chgData name="Gallahan, Nathan - FPAC-NRCS, WA" userId="ce6ae432-abd8-480d-8d3e-bad85e39521c" providerId="ADAL" clId="{860A5988-CC80-4612-AEFF-973C8EEB7195}" dt="2024-11-30T16:52:53.674" v="571" actId="700"/>
          <ac:spMkLst>
            <pc:docMk/>
            <pc:sldMk cId="1779238389" sldId="300"/>
            <ac:spMk id="4" creationId="{F024960F-4D52-D161-D0A2-3D420DB1D828}"/>
          </ac:spMkLst>
        </pc:spChg>
        <pc:spChg chg="add del mod ord">
          <ac:chgData name="Gallahan, Nathan - FPAC-NRCS, WA" userId="ce6ae432-abd8-480d-8d3e-bad85e39521c" providerId="ADAL" clId="{860A5988-CC80-4612-AEFF-973C8EEB7195}" dt="2024-11-30T17:01:35.491" v="592" actId="931"/>
          <ac:spMkLst>
            <pc:docMk/>
            <pc:sldMk cId="1779238389" sldId="300"/>
            <ac:spMk id="5" creationId="{219AB38F-C3F6-9318-6EC0-B5813FC9CD10}"/>
          </ac:spMkLst>
        </pc:spChg>
        <pc:spChg chg="add del mod ord">
          <ac:chgData name="Gallahan, Nathan - FPAC-NRCS, WA" userId="ce6ae432-abd8-480d-8d3e-bad85e39521c" providerId="ADAL" clId="{860A5988-CC80-4612-AEFF-973C8EEB7195}" dt="2024-11-30T17:01:24.709" v="588" actId="931"/>
          <ac:spMkLst>
            <pc:docMk/>
            <pc:sldMk cId="1779238389" sldId="300"/>
            <ac:spMk id="6" creationId="{EDCD16A4-7089-4082-AF63-515820D35751}"/>
          </ac:spMkLst>
        </pc:spChg>
        <pc:spChg chg="add del mod ord">
          <ac:chgData name="Gallahan, Nathan - FPAC-NRCS, WA" userId="ce6ae432-abd8-480d-8d3e-bad85e39521c" providerId="ADAL" clId="{860A5988-CC80-4612-AEFF-973C8EEB7195}" dt="2024-11-30T16:53:49.118" v="584" actId="931"/>
          <ac:spMkLst>
            <pc:docMk/>
            <pc:sldMk cId="1779238389" sldId="300"/>
            <ac:spMk id="7" creationId="{10654DFB-9B05-6CED-7D05-5AF6E0E83C5E}"/>
          </ac:spMkLst>
        </pc:spChg>
        <pc:spChg chg="add del mod ord">
          <ac:chgData name="Gallahan, Nathan - FPAC-NRCS, WA" userId="ce6ae432-abd8-480d-8d3e-bad85e39521c" providerId="ADAL" clId="{860A5988-CC80-4612-AEFF-973C8EEB7195}" dt="2024-11-30T17:01:29.949" v="589" actId="931"/>
          <ac:spMkLst>
            <pc:docMk/>
            <pc:sldMk cId="1779238389" sldId="300"/>
            <ac:spMk id="8" creationId="{3A5EE05C-E4B8-009F-15C4-B744CA1851E9}"/>
          </ac:spMkLst>
        </pc:spChg>
        <pc:spChg chg="add mod ord">
          <ac:chgData name="Gallahan, Nathan - FPAC-NRCS, WA" userId="ce6ae432-abd8-480d-8d3e-bad85e39521c" providerId="ADAL" clId="{860A5988-CC80-4612-AEFF-973C8EEB7195}" dt="2024-11-30T17:01:45.046" v="608" actId="20577"/>
          <ac:spMkLst>
            <pc:docMk/>
            <pc:sldMk cId="1779238389" sldId="300"/>
            <ac:spMk id="9" creationId="{A4DED952-8B74-884F-8A22-4EC70805401D}"/>
          </ac:spMkLst>
        </pc:spChg>
        <pc:spChg chg="add mod ord">
          <ac:chgData name="Gallahan, Nathan - FPAC-NRCS, WA" userId="ce6ae432-abd8-480d-8d3e-bad85e39521c" providerId="ADAL" clId="{860A5988-CC80-4612-AEFF-973C8EEB7195}" dt="2024-11-30T16:53:33.958" v="582" actId="34135"/>
          <ac:spMkLst>
            <pc:docMk/>
            <pc:sldMk cId="1779238389" sldId="300"/>
            <ac:spMk id="10" creationId="{AAFD3D2A-35E1-C68F-59D0-94E3CF7A6228}"/>
          </ac:spMkLst>
        </pc:spChg>
        <pc:picChg chg="add mod ord">
          <ac:chgData name="Gallahan, Nathan - FPAC-NRCS, WA" userId="ce6ae432-abd8-480d-8d3e-bad85e39521c" providerId="ADAL" clId="{860A5988-CC80-4612-AEFF-973C8EEB7195}" dt="2024-11-30T16:53:51.994" v="587" actId="167"/>
          <ac:picMkLst>
            <pc:docMk/>
            <pc:sldMk cId="1779238389" sldId="300"/>
            <ac:picMk id="12" creationId="{A5CF4A16-2DF5-40D3-2D74-9CBA7C9B2931}"/>
          </ac:picMkLst>
        </pc:picChg>
        <pc:picChg chg="add mod">
          <ac:chgData name="Gallahan, Nathan - FPAC-NRCS, WA" userId="ce6ae432-abd8-480d-8d3e-bad85e39521c" providerId="ADAL" clId="{860A5988-CC80-4612-AEFF-973C8EEB7195}" dt="2024-11-30T17:01:29.956" v="590" actId="27614"/>
          <ac:picMkLst>
            <pc:docMk/>
            <pc:sldMk cId="1779238389" sldId="300"/>
            <ac:picMk id="14" creationId="{8F72EA9B-4AD9-07CD-C40D-256B03F6B71C}"/>
          </ac:picMkLst>
        </pc:picChg>
        <pc:picChg chg="add mod">
          <ac:chgData name="Gallahan, Nathan - FPAC-NRCS, WA" userId="ce6ae432-abd8-480d-8d3e-bad85e39521c" providerId="ADAL" clId="{860A5988-CC80-4612-AEFF-973C8EEB7195}" dt="2024-11-30T17:01:35.502" v="593" actId="27614"/>
          <ac:picMkLst>
            <pc:docMk/>
            <pc:sldMk cId="1779238389" sldId="300"/>
            <ac:picMk id="16" creationId="{5AC78FDD-70D6-6728-5F4C-860BE99FF170}"/>
          </ac:picMkLst>
        </pc:picChg>
        <pc:picChg chg="add mod">
          <ac:chgData name="Gallahan, Nathan - FPAC-NRCS, WA" userId="ce6ae432-abd8-480d-8d3e-bad85e39521c" providerId="ADAL" clId="{860A5988-CC80-4612-AEFF-973C8EEB7195}" dt="2024-11-30T17:01:37.381" v="596" actId="962"/>
          <ac:picMkLst>
            <pc:docMk/>
            <pc:sldMk cId="1779238389" sldId="300"/>
            <ac:picMk id="18" creationId="{C94D8659-AC0A-F652-8DFA-33566F4F385F}"/>
          </ac:picMkLst>
        </pc:picChg>
      </pc:sldChg>
      <pc:sldChg chg="addSp delSp modSp new del mod ord modClrScheme chgLayout">
        <pc:chgData name="Gallahan, Nathan - FPAC-NRCS, WA" userId="ce6ae432-abd8-480d-8d3e-bad85e39521c" providerId="ADAL" clId="{860A5988-CC80-4612-AEFF-973C8EEB7195}" dt="2024-11-30T16:51:45.749" v="507" actId="47"/>
        <pc:sldMkLst>
          <pc:docMk/>
          <pc:sldMk cId="3146316825" sldId="300"/>
        </pc:sldMkLst>
        <pc:spChg chg="del mod ord">
          <ac:chgData name="Gallahan, Nathan - FPAC-NRCS, WA" userId="ce6ae432-abd8-480d-8d3e-bad85e39521c" providerId="ADAL" clId="{860A5988-CC80-4612-AEFF-973C8EEB7195}" dt="2024-11-30T16:50:25.277" v="471" actId="700"/>
          <ac:spMkLst>
            <pc:docMk/>
            <pc:sldMk cId="3146316825" sldId="300"/>
            <ac:spMk id="2" creationId="{6669ED96-5C18-549F-1DE8-266DC952083E}"/>
          </ac:spMkLst>
        </pc:spChg>
        <pc:spChg chg="del mod ord">
          <ac:chgData name="Gallahan, Nathan - FPAC-NRCS, WA" userId="ce6ae432-abd8-480d-8d3e-bad85e39521c" providerId="ADAL" clId="{860A5988-CC80-4612-AEFF-973C8EEB7195}" dt="2024-11-30T16:50:25.277" v="471" actId="700"/>
          <ac:spMkLst>
            <pc:docMk/>
            <pc:sldMk cId="3146316825" sldId="300"/>
            <ac:spMk id="3" creationId="{C5580389-1307-92C1-B020-D8114D967694}"/>
          </ac:spMkLst>
        </pc:spChg>
        <pc:spChg chg="del mod ord">
          <ac:chgData name="Gallahan, Nathan - FPAC-NRCS, WA" userId="ce6ae432-abd8-480d-8d3e-bad85e39521c" providerId="ADAL" clId="{860A5988-CC80-4612-AEFF-973C8EEB7195}" dt="2024-11-30T16:50:25.277" v="471" actId="700"/>
          <ac:spMkLst>
            <pc:docMk/>
            <pc:sldMk cId="3146316825" sldId="300"/>
            <ac:spMk id="4" creationId="{662D4986-ABD1-E3F1-1D44-4A7B9DE6696B}"/>
          </ac:spMkLst>
        </pc:spChg>
        <pc:spChg chg="add mod ord">
          <ac:chgData name="Gallahan, Nathan - FPAC-NRCS, WA" userId="ce6ae432-abd8-480d-8d3e-bad85e39521c" providerId="ADAL" clId="{860A5988-CC80-4612-AEFF-973C8EEB7195}" dt="2024-11-30T16:50:25.277" v="471" actId="700"/>
          <ac:spMkLst>
            <pc:docMk/>
            <pc:sldMk cId="3146316825" sldId="300"/>
            <ac:spMk id="5" creationId="{E5676559-9C39-EDAD-1200-DC7630E05BBF}"/>
          </ac:spMkLst>
        </pc:spChg>
        <pc:spChg chg="add mod ord">
          <ac:chgData name="Gallahan, Nathan - FPAC-NRCS, WA" userId="ce6ae432-abd8-480d-8d3e-bad85e39521c" providerId="ADAL" clId="{860A5988-CC80-4612-AEFF-973C8EEB7195}" dt="2024-11-30T16:50:25.277" v="471" actId="700"/>
          <ac:spMkLst>
            <pc:docMk/>
            <pc:sldMk cId="3146316825" sldId="300"/>
            <ac:spMk id="6" creationId="{F6E7A59F-D4F7-7D40-5DC3-AF7B245A0CF7}"/>
          </ac:spMkLst>
        </pc:spChg>
        <pc:spChg chg="add mod ord">
          <ac:chgData name="Gallahan, Nathan - FPAC-NRCS, WA" userId="ce6ae432-abd8-480d-8d3e-bad85e39521c" providerId="ADAL" clId="{860A5988-CC80-4612-AEFF-973C8EEB7195}" dt="2024-11-30T16:50:25.277" v="471" actId="700"/>
          <ac:spMkLst>
            <pc:docMk/>
            <pc:sldMk cId="3146316825" sldId="300"/>
            <ac:spMk id="7" creationId="{AE8BB46F-3791-67D6-1D4F-AB519E53E2CF}"/>
          </ac:spMkLst>
        </pc:spChg>
        <pc:spChg chg="add mod ord">
          <ac:chgData name="Gallahan, Nathan - FPAC-NRCS, WA" userId="ce6ae432-abd8-480d-8d3e-bad85e39521c" providerId="ADAL" clId="{860A5988-CC80-4612-AEFF-973C8EEB7195}" dt="2024-11-30T16:50:35.798" v="491" actId="20577"/>
          <ac:spMkLst>
            <pc:docMk/>
            <pc:sldMk cId="3146316825" sldId="300"/>
            <ac:spMk id="8" creationId="{CD4B4A4C-EE78-05DF-0925-91056092F5AD}"/>
          </ac:spMkLst>
        </pc:spChg>
        <pc:spChg chg="add mod ord modVis">
          <ac:chgData name="Gallahan, Nathan - FPAC-NRCS, WA" userId="ce6ae432-abd8-480d-8d3e-bad85e39521c" providerId="ADAL" clId="{860A5988-CC80-4612-AEFF-973C8EEB7195}" dt="2024-11-30T16:51:37.147" v="506" actId="6549"/>
          <ac:spMkLst>
            <pc:docMk/>
            <pc:sldMk cId="3146316825" sldId="300"/>
            <ac:spMk id="9" creationId="{288407B9-CCA6-7D83-38C2-32DB7D3CCF77}"/>
          </ac:spMkLst>
        </pc:spChg>
      </pc:sldChg>
      <pc:sldChg chg="addSp delSp modSp new mod">
        <pc:chgData name="Gallahan, Nathan - FPAC-NRCS, WA" userId="ce6ae432-abd8-480d-8d3e-bad85e39521c" providerId="ADAL" clId="{860A5988-CC80-4612-AEFF-973C8EEB7195}" dt="2024-11-30T17:03:59.711" v="653" actId="20577"/>
        <pc:sldMkLst>
          <pc:docMk/>
          <pc:sldMk cId="2902453621" sldId="301"/>
        </pc:sldMkLst>
        <pc:spChg chg="del">
          <ac:chgData name="Gallahan, Nathan - FPAC-NRCS, WA" userId="ce6ae432-abd8-480d-8d3e-bad85e39521c" providerId="ADAL" clId="{860A5988-CC80-4612-AEFF-973C8EEB7195}" dt="2024-11-30T17:02:46.301" v="632" actId="931"/>
          <ac:spMkLst>
            <pc:docMk/>
            <pc:sldMk cId="2902453621" sldId="301"/>
            <ac:spMk id="2" creationId="{CED0FC8E-4429-C0E8-BA82-50A52CA36949}"/>
          </ac:spMkLst>
        </pc:spChg>
        <pc:spChg chg="del mod ord">
          <ac:chgData name="Gallahan, Nathan - FPAC-NRCS, WA" userId="ce6ae432-abd8-480d-8d3e-bad85e39521c" providerId="ADAL" clId="{860A5988-CC80-4612-AEFF-973C8EEB7195}" dt="2024-11-30T17:02:59.139" v="636" actId="931"/>
          <ac:spMkLst>
            <pc:docMk/>
            <pc:sldMk cId="2902453621" sldId="301"/>
            <ac:spMk id="3" creationId="{3CB7E466-B8DC-CCFC-5990-5DB2C242CC90}"/>
          </ac:spMkLst>
        </pc:spChg>
        <pc:spChg chg="del">
          <ac:chgData name="Gallahan, Nathan - FPAC-NRCS, WA" userId="ce6ae432-abd8-480d-8d3e-bad85e39521c" providerId="ADAL" clId="{860A5988-CC80-4612-AEFF-973C8EEB7195}" dt="2024-11-30T17:03:10.188" v="640" actId="931"/>
          <ac:spMkLst>
            <pc:docMk/>
            <pc:sldMk cId="2902453621" sldId="301"/>
            <ac:spMk id="4" creationId="{6F42A9A7-1D4F-F5FF-E331-C17F741397B9}"/>
          </ac:spMkLst>
        </pc:spChg>
        <pc:spChg chg="mod">
          <ac:chgData name="Gallahan, Nathan - FPAC-NRCS, WA" userId="ce6ae432-abd8-480d-8d3e-bad85e39521c" providerId="ADAL" clId="{860A5988-CC80-4612-AEFF-973C8EEB7195}" dt="2024-11-30T17:03:59.711" v="653" actId="20577"/>
          <ac:spMkLst>
            <pc:docMk/>
            <pc:sldMk cId="2902453621" sldId="301"/>
            <ac:spMk id="5" creationId="{7F90696D-263A-1A1B-358C-A43AD83BC2E5}"/>
          </ac:spMkLst>
        </pc:spChg>
        <pc:picChg chg="add mod">
          <ac:chgData name="Gallahan, Nathan - FPAC-NRCS, WA" userId="ce6ae432-abd8-480d-8d3e-bad85e39521c" providerId="ADAL" clId="{860A5988-CC80-4612-AEFF-973C8EEB7195}" dt="2024-11-30T17:02:49.094" v="633" actId="27614"/>
          <ac:picMkLst>
            <pc:docMk/>
            <pc:sldMk cId="2902453621" sldId="301"/>
            <ac:picMk id="8" creationId="{CD99E983-5AEC-3BC2-A5E0-25B4E0C0657B}"/>
          </ac:picMkLst>
        </pc:picChg>
        <pc:picChg chg="add mod ord">
          <ac:chgData name="Gallahan, Nathan - FPAC-NRCS, WA" userId="ce6ae432-abd8-480d-8d3e-bad85e39521c" providerId="ADAL" clId="{860A5988-CC80-4612-AEFF-973C8EEB7195}" dt="2024-11-30T17:03:02.265" v="639" actId="167"/>
          <ac:picMkLst>
            <pc:docMk/>
            <pc:sldMk cId="2902453621" sldId="301"/>
            <ac:picMk id="10" creationId="{30DA5C00-8662-3FE2-91E4-34F648A27A17}"/>
          </ac:picMkLst>
        </pc:picChg>
        <pc:picChg chg="add mod">
          <ac:chgData name="Gallahan, Nathan - FPAC-NRCS, WA" userId="ce6ae432-abd8-480d-8d3e-bad85e39521c" providerId="ADAL" clId="{860A5988-CC80-4612-AEFF-973C8EEB7195}" dt="2024-11-30T17:03:12.179" v="642" actId="962"/>
          <ac:picMkLst>
            <pc:docMk/>
            <pc:sldMk cId="2902453621" sldId="301"/>
            <ac:picMk id="12" creationId="{0A7C3BEC-8763-372E-56AC-A8D2B3AAD624}"/>
          </ac:picMkLst>
        </pc:picChg>
      </pc:sldChg>
      <pc:sldChg chg="new ord">
        <pc:chgData name="Gallahan, Nathan - FPAC-NRCS, WA" userId="ce6ae432-abd8-480d-8d3e-bad85e39521c" providerId="ADAL" clId="{860A5988-CC80-4612-AEFF-973C8EEB7195}" dt="2024-11-30T17:03:53.742" v="645"/>
        <pc:sldMkLst>
          <pc:docMk/>
          <pc:sldMk cId="1012673211" sldId="302"/>
        </pc:sldMkLst>
      </pc:sldChg>
      <pc:sldChg chg="addSp delSp modSp new mod ord modClrScheme chgLayout">
        <pc:chgData name="Gallahan, Nathan - FPAC-NRCS, WA" userId="ce6ae432-abd8-480d-8d3e-bad85e39521c" providerId="ADAL" clId="{860A5988-CC80-4612-AEFF-973C8EEB7195}" dt="2024-11-30T17:04:13.789" v="657" actId="700"/>
        <pc:sldMkLst>
          <pc:docMk/>
          <pc:sldMk cId="2010068158" sldId="303"/>
        </pc:sldMkLst>
        <pc:spChg chg="del mod ord">
          <ac:chgData name="Gallahan, Nathan - FPAC-NRCS, WA" userId="ce6ae432-abd8-480d-8d3e-bad85e39521c" providerId="ADAL" clId="{860A5988-CC80-4612-AEFF-973C8EEB7195}" dt="2024-11-30T17:04:13.789" v="657" actId="700"/>
          <ac:spMkLst>
            <pc:docMk/>
            <pc:sldMk cId="2010068158" sldId="303"/>
            <ac:spMk id="2" creationId="{BF36CDAC-E160-DA95-C820-79E7FB330CEE}"/>
          </ac:spMkLst>
        </pc:spChg>
        <pc:spChg chg="del mod ord">
          <ac:chgData name="Gallahan, Nathan - FPAC-NRCS, WA" userId="ce6ae432-abd8-480d-8d3e-bad85e39521c" providerId="ADAL" clId="{860A5988-CC80-4612-AEFF-973C8EEB7195}" dt="2024-11-30T17:04:13.789" v="657" actId="700"/>
          <ac:spMkLst>
            <pc:docMk/>
            <pc:sldMk cId="2010068158" sldId="303"/>
            <ac:spMk id="3" creationId="{F25F1C21-DCD2-0B41-E492-5669DECAF5E4}"/>
          </ac:spMkLst>
        </pc:spChg>
        <pc:spChg chg="del mod ord">
          <ac:chgData name="Gallahan, Nathan - FPAC-NRCS, WA" userId="ce6ae432-abd8-480d-8d3e-bad85e39521c" providerId="ADAL" clId="{860A5988-CC80-4612-AEFF-973C8EEB7195}" dt="2024-11-30T17:04:13.789" v="657" actId="700"/>
          <ac:spMkLst>
            <pc:docMk/>
            <pc:sldMk cId="2010068158" sldId="303"/>
            <ac:spMk id="4" creationId="{AAF11ED5-DA89-258A-548B-658F41859224}"/>
          </ac:spMkLst>
        </pc:spChg>
        <pc:spChg chg="del mod ord">
          <ac:chgData name="Gallahan, Nathan - FPAC-NRCS, WA" userId="ce6ae432-abd8-480d-8d3e-bad85e39521c" providerId="ADAL" clId="{860A5988-CC80-4612-AEFF-973C8EEB7195}" dt="2024-11-30T17:04:13.789" v="657" actId="700"/>
          <ac:spMkLst>
            <pc:docMk/>
            <pc:sldMk cId="2010068158" sldId="303"/>
            <ac:spMk id="5" creationId="{0EDEFDEE-BEB6-C46C-1401-32A605BB6ABB}"/>
          </ac:spMkLst>
        </pc:spChg>
        <pc:spChg chg="del mod ord">
          <ac:chgData name="Gallahan, Nathan - FPAC-NRCS, WA" userId="ce6ae432-abd8-480d-8d3e-bad85e39521c" providerId="ADAL" clId="{860A5988-CC80-4612-AEFF-973C8EEB7195}" dt="2024-11-30T17:04:13.789" v="657" actId="700"/>
          <ac:spMkLst>
            <pc:docMk/>
            <pc:sldMk cId="2010068158" sldId="303"/>
            <ac:spMk id="6" creationId="{AC63CDEC-5793-C7C2-4049-98278936A4B7}"/>
          </ac:spMkLst>
        </pc:spChg>
        <pc:spChg chg="add mod ord">
          <ac:chgData name="Gallahan, Nathan - FPAC-NRCS, WA" userId="ce6ae432-abd8-480d-8d3e-bad85e39521c" providerId="ADAL" clId="{860A5988-CC80-4612-AEFF-973C8EEB7195}" dt="2024-11-30T17:04:13.789" v="657" actId="700"/>
          <ac:spMkLst>
            <pc:docMk/>
            <pc:sldMk cId="2010068158" sldId="303"/>
            <ac:spMk id="7" creationId="{F5230508-A9A8-4A9E-0325-5FE0BD748A8B}"/>
          </ac:spMkLst>
        </pc:spChg>
        <pc:spChg chg="add mod ord">
          <ac:chgData name="Gallahan, Nathan - FPAC-NRCS, WA" userId="ce6ae432-abd8-480d-8d3e-bad85e39521c" providerId="ADAL" clId="{860A5988-CC80-4612-AEFF-973C8EEB7195}" dt="2024-11-30T17:04:13.789" v="657" actId="700"/>
          <ac:spMkLst>
            <pc:docMk/>
            <pc:sldMk cId="2010068158" sldId="303"/>
            <ac:spMk id="8" creationId="{BAFE4C6C-3250-1C4E-0840-2C9BC819F3C0}"/>
          </ac:spMkLst>
        </pc:spChg>
        <pc:spChg chg="add mod ord">
          <ac:chgData name="Gallahan, Nathan - FPAC-NRCS, WA" userId="ce6ae432-abd8-480d-8d3e-bad85e39521c" providerId="ADAL" clId="{860A5988-CC80-4612-AEFF-973C8EEB7195}" dt="2024-11-30T17:04:13.789" v="657" actId="700"/>
          <ac:spMkLst>
            <pc:docMk/>
            <pc:sldMk cId="2010068158" sldId="303"/>
            <ac:spMk id="9" creationId="{C812538C-BE0E-13BC-A9B6-65DC09F569F8}"/>
          </ac:spMkLst>
        </pc:spChg>
        <pc:spChg chg="add mod ord">
          <ac:chgData name="Gallahan, Nathan - FPAC-NRCS, WA" userId="ce6ae432-abd8-480d-8d3e-bad85e39521c" providerId="ADAL" clId="{860A5988-CC80-4612-AEFF-973C8EEB7195}" dt="2024-11-30T17:04:13.789" v="657" actId="700"/>
          <ac:spMkLst>
            <pc:docMk/>
            <pc:sldMk cId="2010068158" sldId="303"/>
            <ac:spMk id="10" creationId="{95F9D495-DEB4-224B-3977-B0A61F0B5F79}"/>
          </ac:spMkLst>
        </pc:spChg>
        <pc:spChg chg="add mod ord">
          <ac:chgData name="Gallahan, Nathan - FPAC-NRCS, WA" userId="ce6ae432-abd8-480d-8d3e-bad85e39521c" providerId="ADAL" clId="{860A5988-CC80-4612-AEFF-973C8EEB7195}" dt="2024-11-30T17:04:13.789" v="657" actId="700"/>
          <ac:spMkLst>
            <pc:docMk/>
            <pc:sldMk cId="2010068158" sldId="303"/>
            <ac:spMk id="11" creationId="{5B634724-C12F-A979-82AD-830F1207F902}"/>
          </ac:spMkLst>
        </pc:spChg>
        <pc:spChg chg="add mod ord">
          <ac:chgData name="Gallahan, Nathan - FPAC-NRCS, WA" userId="ce6ae432-abd8-480d-8d3e-bad85e39521c" providerId="ADAL" clId="{860A5988-CC80-4612-AEFF-973C8EEB7195}" dt="2024-11-30T17:04:13.789" v="657" actId="700"/>
          <ac:spMkLst>
            <pc:docMk/>
            <pc:sldMk cId="2010068158" sldId="303"/>
            <ac:spMk id="12" creationId="{F9FD8FBD-7620-E6D4-DC70-577661C3BE6D}"/>
          </ac:spMkLst>
        </pc:spChg>
      </pc:sldChg>
      <pc:sldMasterChg chg="mod setBg modSldLayout">
        <pc:chgData name="Gallahan, Nathan - FPAC-NRCS, WA" userId="ce6ae432-abd8-480d-8d3e-bad85e39521c" providerId="ADAL" clId="{860A5988-CC80-4612-AEFF-973C8EEB7195}" dt="2024-11-30T16:52:44.257" v="570"/>
        <pc:sldMasterMkLst>
          <pc:docMk/>
          <pc:sldMasterMk cId="569656255" sldId="2147483662"/>
        </pc:sldMasterMkLst>
        <pc:sldLayoutChg chg="addSp delSp modSp mod">
          <pc:chgData name="Gallahan, Nathan - FPAC-NRCS, WA" userId="ce6ae432-abd8-480d-8d3e-bad85e39521c" providerId="ADAL" clId="{860A5988-CC80-4612-AEFF-973C8EEB7195}" dt="2024-11-30T16:52:32.814" v="568" actId="207"/>
          <pc:sldLayoutMkLst>
            <pc:docMk/>
            <pc:sldMasterMk cId="569656255" sldId="2147483662"/>
            <pc:sldLayoutMk cId="2854203068" sldId="2147483710"/>
          </pc:sldLayoutMkLst>
          <pc:spChg chg="add del">
            <ac:chgData name="Gallahan, Nathan - FPAC-NRCS, WA" userId="ce6ae432-abd8-480d-8d3e-bad85e39521c" providerId="ADAL" clId="{860A5988-CC80-4612-AEFF-973C8EEB7195}" dt="2024-11-30T16:22:32.356" v="191" actId="11529"/>
            <ac:spMkLst>
              <pc:docMk/>
              <pc:sldMasterMk cId="569656255" sldId="2147483662"/>
              <pc:sldLayoutMk cId="2854203068" sldId="2147483710"/>
              <ac:spMk id="2" creationId="{128B3C0C-FDE9-E848-6761-9A49F49491E9}"/>
            </ac:spMkLst>
          </pc:spChg>
          <pc:spChg chg="add del">
            <ac:chgData name="Gallahan, Nathan - FPAC-NRCS, WA" userId="ce6ae432-abd8-480d-8d3e-bad85e39521c" providerId="ADAL" clId="{860A5988-CC80-4612-AEFF-973C8EEB7195}" dt="2024-11-30T16:13:38.316" v="190" actId="478"/>
            <ac:spMkLst>
              <pc:docMk/>
              <pc:sldMasterMk cId="569656255" sldId="2147483662"/>
              <pc:sldLayoutMk cId="2854203068" sldId="2147483710"/>
              <ac:spMk id="2" creationId="{16AD0AA8-E444-47EF-89E5-736BB9B92D2D}"/>
            </ac:spMkLst>
          </pc:spChg>
          <pc:spChg chg="del">
            <ac:chgData name="Gallahan, Nathan - FPAC-NRCS, WA" userId="ce6ae432-abd8-480d-8d3e-bad85e39521c" providerId="ADAL" clId="{860A5988-CC80-4612-AEFF-973C8EEB7195}" dt="2024-11-30T16:07:18.328" v="133" actId="478"/>
            <ac:spMkLst>
              <pc:docMk/>
              <pc:sldMasterMk cId="569656255" sldId="2147483662"/>
              <pc:sldLayoutMk cId="2854203068" sldId="2147483710"/>
              <ac:spMk id="3" creationId="{46266056-6F28-4FC4-A607-F9B804CA0388}"/>
            </ac:spMkLst>
          </pc:spChg>
          <pc:spChg chg="add del mod">
            <ac:chgData name="Gallahan, Nathan - FPAC-NRCS, WA" userId="ce6ae432-abd8-480d-8d3e-bad85e39521c" providerId="ADAL" clId="{860A5988-CC80-4612-AEFF-973C8EEB7195}" dt="2024-11-30T16:36:15.249" v="213" actId="478"/>
            <ac:spMkLst>
              <pc:docMk/>
              <pc:sldMasterMk cId="569656255" sldId="2147483662"/>
              <pc:sldLayoutMk cId="2854203068" sldId="2147483710"/>
              <ac:spMk id="3" creationId="{F5FBA4ED-2E83-E3FA-5B77-66084770C559}"/>
            </ac:spMkLst>
          </pc:spChg>
          <pc:spChg chg="del">
            <ac:chgData name="Gallahan, Nathan - FPAC-NRCS, WA" userId="ce6ae432-abd8-480d-8d3e-bad85e39521c" providerId="ADAL" clId="{860A5988-CC80-4612-AEFF-973C8EEB7195}" dt="2024-11-30T16:07:19.857" v="134" actId="478"/>
            <ac:spMkLst>
              <pc:docMk/>
              <pc:sldMasterMk cId="569656255" sldId="2147483662"/>
              <pc:sldLayoutMk cId="2854203068" sldId="2147483710"/>
              <ac:spMk id="4" creationId="{097CE488-345B-4087-B356-7841365FD68C}"/>
            </ac:spMkLst>
          </pc:spChg>
          <pc:spChg chg="add del">
            <ac:chgData name="Gallahan, Nathan - FPAC-NRCS, WA" userId="ce6ae432-abd8-480d-8d3e-bad85e39521c" providerId="ADAL" clId="{860A5988-CC80-4612-AEFF-973C8EEB7195}" dt="2024-11-30T16:36:29.281" v="214" actId="11529"/>
            <ac:spMkLst>
              <pc:docMk/>
              <pc:sldMasterMk cId="569656255" sldId="2147483662"/>
              <pc:sldLayoutMk cId="2854203068" sldId="2147483710"/>
              <ac:spMk id="5" creationId="{51548D5C-E61D-1FE5-1980-8E9C049AF105}"/>
            </ac:spMkLst>
          </pc:spChg>
          <pc:spChg chg="del">
            <ac:chgData name="Gallahan, Nathan - FPAC-NRCS, WA" userId="ce6ae432-abd8-480d-8d3e-bad85e39521c" providerId="ADAL" clId="{860A5988-CC80-4612-AEFF-973C8EEB7195}" dt="2024-11-30T16:07:20.369" v="135" actId="478"/>
            <ac:spMkLst>
              <pc:docMk/>
              <pc:sldMasterMk cId="569656255" sldId="2147483662"/>
              <pc:sldLayoutMk cId="2854203068" sldId="2147483710"/>
              <ac:spMk id="5" creationId="{83A83115-0EE0-4DD7-9EE2-BAE89C704D0C}"/>
            </ac:spMkLst>
          </pc:spChg>
          <pc:spChg chg="add mod modVis">
            <ac:chgData name="Gallahan, Nathan - FPAC-NRCS, WA" userId="ce6ae432-abd8-480d-8d3e-bad85e39521c" providerId="ADAL" clId="{860A5988-CC80-4612-AEFF-973C8EEB7195}" dt="2024-11-30T16:52:32.814" v="568" actId="207"/>
            <ac:spMkLst>
              <pc:docMk/>
              <pc:sldMasterMk cId="569656255" sldId="2147483662"/>
              <pc:sldLayoutMk cId="2854203068" sldId="2147483710"/>
              <ac:spMk id="6" creationId="{D969F1F3-BE5B-4349-F004-468DF140BD21}"/>
            </ac:spMkLst>
          </pc:spChg>
          <pc:spChg chg="mod modVis">
            <ac:chgData name="Gallahan, Nathan - FPAC-NRCS, WA" userId="ce6ae432-abd8-480d-8d3e-bad85e39521c" providerId="ADAL" clId="{860A5988-CC80-4612-AEFF-973C8EEB7195}" dt="2024-11-30T16:12:55.150" v="186" actId="33934"/>
            <ac:spMkLst>
              <pc:docMk/>
              <pc:sldMasterMk cId="569656255" sldId="2147483662"/>
              <pc:sldLayoutMk cId="2854203068" sldId="2147483710"/>
              <ac:spMk id="7" creationId="{C97D9E10-36DF-43A3-9452-DE4CDD54F665}"/>
            </ac:spMkLst>
          </pc:spChg>
          <pc:spChg chg="mod modVis">
            <ac:chgData name="Gallahan, Nathan - FPAC-NRCS, WA" userId="ce6ae432-abd8-480d-8d3e-bad85e39521c" providerId="ADAL" clId="{860A5988-CC80-4612-AEFF-973C8EEB7195}" dt="2024-11-30T16:12:55.150" v="186" actId="33934"/>
            <ac:spMkLst>
              <pc:docMk/>
              <pc:sldMasterMk cId="569656255" sldId="2147483662"/>
              <pc:sldLayoutMk cId="2854203068" sldId="2147483710"/>
              <ac:spMk id="8" creationId="{CCE8192B-B4FF-4B3E-A295-05E256A8B953}"/>
            </ac:spMkLst>
          </pc:spChg>
          <pc:spChg chg="mod modVis">
            <ac:chgData name="Gallahan, Nathan - FPAC-NRCS, WA" userId="ce6ae432-abd8-480d-8d3e-bad85e39521c" providerId="ADAL" clId="{860A5988-CC80-4612-AEFF-973C8EEB7195}" dt="2024-11-30T16:12:55.150" v="186" actId="33934"/>
            <ac:spMkLst>
              <pc:docMk/>
              <pc:sldMasterMk cId="569656255" sldId="2147483662"/>
              <pc:sldLayoutMk cId="2854203068" sldId="2147483710"/>
              <ac:spMk id="9" creationId="{095BC4A1-8F6A-474B-A40F-E9BC331AA982}"/>
            </ac:spMkLst>
          </pc:spChg>
          <pc:spChg chg="mod modVis">
            <ac:chgData name="Gallahan, Nathan - FPAC-NRCS, WA" userId="ce6ae432-abd8-480d-8d3e-bad85e39521c" providerId="ADAL" clId="{860A5988-CC80-4612-AEFF-973C8EEB7195}" dt="2024-11-30T16:12:55.150" v="186" actId="33934"/>
            <ac:spMkLst>
              <pc:docMk/>
              <pc:sldMasterMk cId="569656255" sldId="2147483662"/>
              <pc:sldLayoutMk cId="2854203068" sldId="2147483710"/>
              <ac:spMk id="10" creationId="{FB2332BB-BA4A-47D7-A477-91535F93F46C}"/>
            </ac:spMkLst>
          </pc:spChg>
          <pc:spChg chg="mod ord modVis">
            <ac:chgData name="Gallahan, Nathan - FPAC-NRCS, WA" userId="ce6ae432-abd8-480d-8d3e-bad85e39521c" providerId="ADAL" clId="{860A5988-CC80-4612-AEFF-973C8EEB7195}" dt="2024-11-30T16:44:26.237" v="431" actId="2711"/>
            <ac:spMkLst>
              <pc:docMk/>
              <pc:sldMasterMk cId="569656255" sldId="2147483662"/>
              <pc:sldLayoutMk cId="2854203068" sldId="2147483710"/>
              <ac:spMk id="15" creationId="{53A51CD8-641B-4C4C-8732-51F14D4214BD}"/>
            </ac:spMkLst>
          </pc:spChg>
          <pc:picChg chg="add mod">
            <ac:chgData name="Gallahan, Nathan - FPAC-NRCS, WA" userId="ce6ae432-abd8-480d-8d3e-bad85e39521c" providerId="ADAL" clId="{860A5988-CC80-4612-AEFF-973C8EEB7195}" dt="2024-11-30T16:22:45.195" v="192"/>
            <ac:picMkLst>
              <pc:docMk/>
              <pc:sldMasterMk cId="569656255" sldId="2147483662"/>
              <pc:sldLayoutMk cId="2854203068" sldId="2147483710"/>
              <ac:picMk id="4" creationId="{1478C9C8-4321-8772-DA79-45F9386D194E}"/>
            </ac:picMkLst>
          </pc:picChg>
          <pc:picChg chg="del mod">
            <ac:chgData name="Gallahan, Nathan - FPAC-NRCS, WA" userId="ce6ae432-abd8-480d-8d3e-bad85e39521c" providerId="ADAL" clId="{860A5988-CC80-4612-AEFF-973C8EEB7195}" dt="2024-11-30T15:50:58.129" v="6" actId="478"/>
            <ac:picMkLst>
              <pc:docMk/>
              <pc:sldMasterMk cId="569656255" sldId="2147483662"/>
              <pc:sldLayoutMk cId="2854203068" sldId="2147483710"/>
              <ac:picMk id="6" creationId="{354F71E9-9FA8-CFEF-4D22-AD8DC8769CA7}"/>
            </ac:picMkLst>
          </pc:picChg>
          <pc:picChg chg="add del mod modVis modCrop">
            <ac:chgData name="Gallahan, Nathan - FPAC-NRCS, WA" userId="ce6ae432-abd8-480d-8d3e-bad85e39521c" providerId="ADAL" clId="{860A5988-CC80-4612-AEFF-973C8EEB7195}" dt="2024-11-30T16:35:56.531" v="210" actId="478"/>
            <ac:picMkLst>
              <pc:docMk/>
              <pc:sldMasterMk cId="569656255" sldId="2147483662"/>
              <pc:sldLayoutMk cId="2854203068" sldId="2147483710"/>
              <ac:picMk id="12" creationId="{6027CFA2-ADC6-215A-287A-AA3263AF6A5F}"/>
            </ac:picMkLst>
          </pc:picChg>
        </pc:sldLayoutChg>
        <pc:sldLayoutChg chg="addSp delSp modSp mod">
          <pc:chgData name="Gallahan, Nathan - FPAC-NRCS, WA" userId="ce6ae432-abd8-480d-8d3e-bad85e39521c" providerId="ADAL" clId="{860A5988-CC80-4612-AEFF-973C8EEB7195}" dt="2024-11-30T16:52:44.257" v="570"/>
          <pc:sldLayoutMkLst>
            <pc:docMk/>
            <pc:sldMasterMk cId="569656255" sldId="2147483662"/>
            <pc:sldLayoutMk cId="3128570824" sldId="2147483722"/>
          </pc:sldLayoutMkLst>
          <pc:spChg chg="add del">
            <ac:chgData name="Gallahan, Nathan - FPAC-NRCS, WA" userId="ce6ae432-abd8-480d-8d3e-bad85e39521c" providerId="ADAL" clId="{860A5988-CC80-4612-AEFF-973C8EEB7195}" dt="2024-11-30T16:47:28.171" v="435" actId="11529"/>
            <ac:spMkLst>
              <pc:docMk/>
              <pc:sldMasterMk cId="569656255" sldId="2147483662"/>
              <pc:sldLayoutMk cId="3128570824" sldId="2147483722"/>
              <ac:spMk id="2" creationId="{5CDAA9C0-112F-8E8E-4854-E9261943A65B}"/>
            </ac:spMkLst>
          </pc:spChg>
          <pc:spChg chg="ord">
            <ac:chgData name="Gallahan, Nathan - FPAC-NRCS, WA" userId="ce6ae432-abd8-480d-8d3e-bad85e39521c" providerId="ADAL" clId="{860A5988-CC80-4612-AEFF-973C8EEB7195}" dt="2024-11-30T15:53:05.065" v="28" actId="167"/>
            <ac:spMkLst>
              <pc:docMk/>
              <pc:sldMasterMk cId="569656255" sldId="2147483662"/>
              <pc:sldLayoutMk cId="3128570824" sldId="2147483722"/>
              <ac:spMk id="3" creationId="{79F3FA21-32DA-4C38-8299-88FEFA2C3B39}"/>
            </ac:spMkLst>
          </pc:spChg>
          <pc:spChg chg="add del mod">
            <ac:chgData name="Gallahan, Nathan - FPAC-NRCS, WA" userId="ce6ae432-abd8-480d-8d3e-bad85e39521c" providerId="ADAL" clId="{860A5988-CC80-4612-AEFF-973C8EEB7195}" dt="2024-11-30T15:58:12.412" v="89" actId="478"/>
            <ac:spMkLst>
              <pc:docMk/>
              <pc:sldMasterMk cId="569656255" sldId="2147483662"/>
              <pc:sldLayoutMk cId="3128570824" sldId="2147483722"/>
              <ac:spMk id="4" creationId="{A1FF5504-49A2-F292-518E-F0D0B21CE324}"/>
            </ac:spMkLst>
          </pc:spChg>
          <pc:spChg chg="add mod">
            <ac:chgData name="Gallahan, Nathan - FPAC-NRCS, WA" userId="ce6ae432-abd8-480d-8d3e-bad85e39521c" providerId="ADAL" clId="{860A5988-CC80-4612-AEFF-973C8EEB7195}" dt="2024-11-30T16:47:55.574" v="455" actId="14100"/>
            <ac:spMkLst>
              <pc:docMk/>
              <pc:sldMasterMk cId="569656255" sldId="2147483662"/>
              <pc:sldLayoutMk cId="3128570824" sldId="2147483722"/>
              <ac:spMk id="4" creationId="{F539A7FB-19CC-8B1D-2B6D-B4AC93E0CDE8}"/>
            </ac:spMkLst>
          </pc:spChg>
          <pc:spChg chg="add del mod">
            <ac:chgData name="Gallahan, Nathan - FPAC-NRCS, WA" userId="ce6ae432-abd8-480d-8d3e-bad85e39521c" providerId="ADAL" clId="{860A5988-CC80-4612-AEFF-973C8EEB7195}" dt="2024-11-30T16:52:42.997" v="569" actId="478"/>
            <ac:spMkLst>
              <pc:docMk/>
              <pc:sldMasterMk cId="569656255" sldId="2147483662"/>
              <pc:sldLayoutMk cId="3128570824" sldId="2147483722"/>
              <ac:spMk id="5" creationId="{72670FB3-ACEB-7B97-1982-CDF4613E0BB9}"/>
            </ac:spMkLst>
          </pc:spChg>
          <pc:spChg chg="add mod">
            <ac:chgData name="Gallahan, Nathan - FPAC-NRCS, WA" userId="ce6ae432-abd8-480d-8d3e-bad85e39521c" providerId="ADAL" clId="{860A5988-CC80-4612-AEFF-973C8EEB7195}" dt="2024-11-30T16:52:44.257" v="570"/>
            <ac:spMkLst>
              <pc:docMk/>
              <pc:sldMasterMk cId="569656255" sldId="2147483662"/>
              <pc:sldLayoutMk cId="3128570824" sldId="2147483722"/>
              <ac:spMk id="6" creationId="{94E4A680-26C2-059D-D798-9BADFB1C3299}"/>
            </ac:spMkLst>
          </pc:spChg>
          <pc:spChg chg="add del mod ord">
            <ac:chgData name="Gallahan, Nathan - FPAC-NRCS, WA" userId="ce6ae432-abd8-480d-8d3e-bad85e39521c" providerId="ADAL" clId="{860A5988-CC80-4612-AEFF-973C8EEB7195}" dt="2024-11-30T15:53:09.699" v="29" actId="478"/>
            <ac:spMkLst>
              <pc:docMk/>
              <pc:sldMasterMk cId="569656255" sldId="2147483662"/>
              <pc:sldLayoutMk cId="3128570824" sldId="2147483722"/>
              <ac:spMk id="13" creationId="{4B824948-7DE2-41F5-BE27-87349BE01F09}"/>
            </ac:spMkLst>
          </pc:spChg>
          <pc:picChg chg="add del mod">
            <ac:chgData name="Gallahan, Nathan - FPAC-NRCS, WA" userId="ce6ae432-abd8-480d-8d3e-bad85e39521c" providerId="ADAL" clId="{860A5988-CC80-4612-AEFF-973C8EEB7195}" dt="2024-11-30T15:58:28.570" v="90" actId="21"/>
            <ac:picMkLst>
              <pc:docMk/>
              <pc:sldMasterMk cId="569656255" sldId="2147483662"/>
              <pc:sldLayoutMk cId="3128570824" sldId="2147483722"/>
              <ac:picMk id="2" creationId="{A619464A-A709-41F4-C417-B7723953FF96}"/>
            </ac:picMkLst>
          </pc:picChg>
          <pc:picChg chg="del">
            <ac:chgData name="Gallahan, Nathan - FPAC-NRCS, WA" userId="ce6ae432-abd8-480d-8d3e-bad85e39521c" providerId="ADAL" clId="{860A5988-CC80-4612-AEFF-973C8EEB7195}" dt="2024-11-30T15:52:12.538" v="17" actId="478"/>
            <ac:picMkLst>
              <pc:docMk/>
              <pc:sldMasterMk cId="569656255" sldId="2147483662"/>
              <pc:sldLayoutMk cId="3128570824" sldId="2147483722"/>
              <ac:picMk id="15" creationId="{4E09703A-B874-4DB3-A2C0-A8F18302FE71}"/>
            </ac:picMkLst>
          </pc:picChg>
        </pc:sldLayoutChg>
      </pc:sldMasterChg>
      <pc:sldMasterChg chg="mod">
        <pc:chgData name="Gallahan, Nathan - FPAC-NRCS, WA" userId="ce6ae432-abd8-480d-8d3e-bad85e39521c" providerId="ADAL" clId="{860A5988-CC80-4612-AEFF-973C8EEB7195}" dt="2024-11-30T16:46:10.692" v="434" actId="6014"/>
        <pc:sldMasterMkLst>
          <pc:docMk/>
          <pc:sldMasterMk cId="328656255" sldId="2147483706"/>
        </pc:sldMasterMkLst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Main">
            <a:extLst>
              <a:ext uri="{FF2B5EF4-FFF2-40B4-BE49-F238E27FC236}">
                <a16:creationId xmlns:a16="http://schemas.microsoft.com/office/drawing/2014/main" id="{C97D9E10-36DF-43A3-9452-DE4CDD54F6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255713"/>
            <a:ext cx="6032500" cy="41132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Picture - Up Left">
            <a:extLst>
              <a:ext uri="{FF2B5EF4-FFF2-40B4-BE49-F238E27FC236}">
                <a16:creationId xmlns:a16="http://schemas.microsoft.com/office/drawing/2014/main" id="{CCE8192B-B4FF-4B3E-A295-05E256A8B95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25172" y="1255271"/>
            <a:ext cx="2902596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Picture - Up Right">
            <a:extLst>
              <a:ext uri="{FF2B5EF4-FFF2-40B4-BE49-F238E27FC236}">
                <a16:creationId xmlns:a16="http://schemas.microsoft.com/office/drawing/2014/main" id="{095BC4A1-8F6A-474B-A40F-E9BC331AA98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320064" y="1255714"/>
            <a:ext cx="2871936" cy="204727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0" name="Picture - Lower">
            <a:extLst>
              <a:ext uri="{FF2B5EF4-FFF2-40B4-BE49-F238E27FC236}">
                <a16:creationId xmlns:a16="http://schemas.microsoft.com/office/drawing/2014/main" id="{FB2332BB-BA4A-47D7-A477-91535F93F4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5172" y="3495279"/>
            <a:ext cx="5966828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Title Placeholder">
            <a:extLst>
              <a:ext uri="{FF2B5EF4-FFF2-40B4-BE49-F238E27FC236}">
                <a16:creationId xmlns:a16="http://schemas.microsoft.com/office/drawing/2014/main" id="{53A51CD8-641B-4C4C-8732-51F14D4214B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09011" y="5561219"/>
            <a:ext cx="7843168" cy="129678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6" name="Halfdrop">
            <a:extLst>
              <a:ext uri="{FF2B5EF4-FFF2-40B4-BE49-F238E27FC236}">
                <a16:creationId xmlns:a16="http://schemas.microsoft.com/office/drawing/2014/main" id="{D969F1F3-BE5B-4349-F004-468DF140B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1021" y="1078173"/>
            <a:ext cx="2256430" cy="4453720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 t</a:t>
            </a:r>
          </a:p>
        </p:txBody>
      </p:sp>
    </p:spTree>
    <p:extLst>
      <p:ext uri="{BB962C8B-B14F-4D97-AF65-F5344CB8AC3E}">
        <p14:creationId xmlns:p14="http://schemas.microsoft.com/office/powerpoint/2010/main" val="28542030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y Rectangle">
            <a:extLst>
              <a:ext uri="{FF2B5EF4-FFF2-40B4-BE49-F238E27FC236}">
                <a16:creationId xmlns:a16="http://schemas.microsoft.com/office/drawing/2014/main" id="{79F3FA21-32DA-4C38-8299-88FEFA2C3B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255271"/>
            <a:ext cx="6032876" cy="41142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8A70739-026E-4B9F-A8C5-8058205D0AA7}"/>
              </a:ext>
            </a:extLst>
          </p:cNvPr>
          <p:cNvSpPr/>
          <p:nvPr userDrawn="1"/>
        </p:nvSpPr>
        <p:spPr>
          <a:xfrm>
            <a:off x="6225172" y="1255271"/>
            <a:ext cx="2902596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DE393653-42EA-4CD1-9134-AC75DD79569F}"/>
              </a:ext>
            </a:extLst>
          </p:cNvPr>
          <p:cNvSpPr/>
          <p:nvPr userDrawn="1"/>
        </p:nvSpPr>
        <p:spPr>
          <a:xfrm>
            <a:off x="9320064" y="1255271"/>
            <a:ext cx="2871936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0B14B5B-CD68-4361-95C8-B6A835F8AE1F}"/>
              </a:ext>
            </a:extLst>
          </p:cNvPr>
          <p:cNvSpPr/>
          <p:nvPr userDrawn="1"/>
        </p:nvSpPr>
        <p:spPr>
          <a:xfrm>
            <a:off x="6225172" y="3495279"/>
            <a:ext cx="5966829" cy="187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BE80AC0F-1710-4D52-A7E0-538CAA25D98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25173" y="1255826"/>
            <a:ext cx="2902596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BE77A1B9-A512-4501-9DAF-EB9FFE6E562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320065" y="1256269"/>
            <a:ext cx="2871936" cy="20472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9D1462A7-C7E4-4DFA-80F9-708DEE0430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5173" y="3495834"/>
            <a:ext cx="5966828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39A7FB-19CC-8B1D-2B6D-B4AC93E0CDE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2996" y="1255713"/>
            <a:ext cx="5709503" cy="411321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6" name="Halfdrop">
            <a:extLst>
              <a:ext uri="{FF2B5EF4-FFF2-40B4-BE49-F238E27FC236}">
                <a16:creationId xmlns:a16="http://schemas.microsoft.com/office/drawing/2014/main" id="{94E4A680-26C2-059D-D798-9BADFB1C32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1021" y="1078173"/>
            <a:ext cx="2256430" cy="4453720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 t</a:t>
            </a:r>
          </a:p>
        </p:txBody>
      </p:sp>
    </p:spTree>
    <p:extLst>
      <p:ext uri="{BB962C8B-B14F-4D97-AF65-F5344CB8AC3E}">
        <p14:creationId xmlns:p14="http://schemas.microsoft.com/office/powerpoint/2010/main" val="3128570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No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F74FF550-C5F0-4A31-A0AA-57E4E4D5A72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11690424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4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4" name="Content Placeholder">
            <a:extLst>
              <a:ext uri="{FF2B5EF4-FFF2-40B4-BE49-F238E27FC236}">
                <a16:creationId xmlns:a16="http://schemas.microsoft.com/office/drawing/2014/main" id="{9F6D990D-7148-4AB0-B70B-610C4E1FC5F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11381766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92419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On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E023135A-9DBD-43D4-B78B-218E551081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8733092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4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4007ADB3-A81C-4173-A520-5E9E7F324B1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8424434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Picture Rectangle">
            <a:extLst>
              <a:ext uri="{FF2B5EF4-FFF2-40B4-BE49-F238E27FC236}">
                <a16:creationId xmlns:a16="http://schemas.microsoft.com/office/drawing/2014/main" id="{EF9F4156-6790-4E80-9424-B88EF82B9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914400"/>
            <a:ext cx="2311078" cy="5219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">
            <a:extLst>
              <a:ext uri="{FF2B5EF4-FFF2-40B4-BE49-F238E27FC236}">
                <a16:creationId xmlns:a16="http://schemas.microsoft.com/office/drawing/2014/main" id="{D9421300-9FF3-4C26-A673-97FEA08476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76122" y="914400"/>
            <a:ext cx="2311078" cy="52196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8416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Two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">
            <a:extLst>
              <a:ext uri="{FF2B5EF4-FFF2-40B4-BE49-F238E27FC236}">
                <a16:creationId xmlns:a16="http://schemas.microsoft.com/office/drawing/2014/main" id="{2B434D1E-5311-4884-AA47-BBA36191824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8733092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4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13" name="Content Placeholder">
            <a:extLst>
              <a:ext uri="{FF2B5EF4-FFF2-40B4-BE49-F238E27FC236}">
                <a16:creationId xmlns:a16="http://schemas.microsoft.com/office/drawing/2014/main" id="{D9DF2AE3-157A-4EBA-BBDC-2629388C382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8424434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icture Rectangle 1">
            <a:extLst>
              <a:ext uri="{FF2B5EF4-FFF2-40B4-BE49-F238E27FC236}">
                <a16:creationId xmlns:a16="http://schemas.microsoft.com/office/drawing/2014/main" id="{7858EC9A-293D-4DC4-8D17-1C7CD6AB8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914400"/>
            <a:ext cx="2311078" cy="2509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A7B37783-ECCB-4CEC-8DEF-782C6EDEE53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76122" y="914399"/>
            <a:ext cx="2311078" cy="250902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Picture Rectangle 2">
            <a:extLst>
              <a:ext uri="{FF2B5EF4-FFF2-40B4-BE49-F238E27FC236}">
                <a16:creationId xmlns:a16="http://schemas.microsoft.com/office/drawing/2014/main" id="{9F74EC4E-08ED-4D5B-88C8-B35C6C457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3615159"/>
            <a:ext cx="2311078" cy="25189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FA3DE705-66A6-4139-B2DC-D25F0EB450B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76122" y="3615159"/>
            <a:ext cx="2311078" cy="251894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2727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Three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12E01219-4F6B-4A10-ACAC-FC1373C476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8733092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4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14" name="Content Placeholder">
            <a:extLst>
              <a:ext uri="{FF2B5EF4-FFF2-40B4-BE49-F238E27FC236}">
                <a16:creationId xmlns:a16="http://schemas.microsoft.com/office/drawing/2014/main" id="{D169AAC0-7FCA-410B-B4C3-56626F67906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8424434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Picture Rectangle 1">
            <a:extLst>
              <a:ext uri="{FF2B5EF4-FFF2-40B4-BE49-F238E27FC236}">
                <a16:creationId xmlns:a16="http://schemas.microsoft.com/office/drawing/2014/main" id="{B56D0C75-5B98-46DE-9CDE-7848C98BC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914400"/>
            <a:ext cx="2311078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Picture Placeholder 1">
            <a:extLst>
              <a:ext uri="{FF2B5EF4-FFF2-40B4-BE49-F238E27FC236}">
                <a16:creationId xmlns:a16="http://schemas.microsoft.com/office/drawing/2014/main" id="{FA3DE705-66A6-4139-B2DC-D25F0EB450B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76119" y="914400"/>
            <a:ext cx="2311077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Rectangle 2">
            <a:extLst>
              <a:ext uri="{FF2B5EF4-FFF2-40B4-BE49-F238E27FC236}">
                <a16:creationId xmlns:a16="http://schemas.microsoft.com/office/drawing/2014/main" id="{175A8299-EC36-407A-A79D-E8F21B4912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1" y="2717074"/>
            <a:ext cx="2311078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ECA84048-8C0E-492C-AC5F-197EB1BEC3C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576118" y="2713658"/>
            <a:ext cx="2311077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9" name="Picture Rectangle 3">
            <a:extLst>
              <a:ext uri="{FF2B5EF4-FFF2-40B4-BE49-F238E27FC236}">
                <a16:creationId xmlns:a16="http://schemas.microsoft.com/office/drawing/2014/main" id="{2A4E731A-EF94-4BF9-B8A8-ACC176498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4523165"/>
            <a:ext cx="2311078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C1CFA84E-19F1-45F4-93A1-15252D4AA15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576117" y="4524872"/>
            <a:ext cx="2311077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6778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ue Rectangle">
            <a:extLst>
              <a:ext uri="{FF2B5EF4-FFF2-40B4-BE49-F238E27FC236}">
                <a16:creationId xmlns:a16="http://schemas.microsoft.com/office/drawing/2014/main" id="{B09D283E-F7D5-43DA-A9E7-6E6474DF9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0"/>
            <a:ext cx="12190476" cy="10604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Grey Rectangle">
            <a:extLst>
              <a:ext uri="{FF2B5EF4-FFF2-40B4-BE49-F238E27FC236}">
                <a16:creationId xmlns:a16="http://schemas.microsoft.com/office/drawing/2014/main" id="{FBC5E9AA-A200-4DBB-BA55-E6325E4F7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5562149"/>
            <a:ext cx="12190476" cy="129585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6" name="FPAC Lockup">
            <a:extLst>
              <a:ext uri="{FF2B5EF4-FFF2-40B4-BE49-F238E27FC236}">
                <a16:creationId xmlns:a16="http://schemas.microsoft.com/office/drawing/2014/main" id="{DA92B40F-55B6-4C69-A7EB-3AD64D641DAE}"/>
              </a:ext>
            </a:extLst>
          </p:cNvPr>
          <p:cNvSpPr txBox="1"/>
          <p:nvPr userDrawn="1"/>
        </p:nvSpPr>
        <p:spPr>
          <a:xfrm>
            <a:off x="7495555" y="6146507"/>
            <a:ext cx="449084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FARM PRODUCTION AND CONSERVATION</a:t>
            </a:r>
          </a:p>
          <a:p>
            <a:pPr algn="r"/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FSA | NRCS | RMA | Business Center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1C69E8-C370-43D8-81AA-AB0119E4CD3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4799" y="304800"/>
            <a:ext cx="5313687" cy="50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656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2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2" userDrawn="1">
          <p15:clr>
            <a:srgbClr val="F26B43"/>
          </p15:clr>
        </p15:guide>
        <p15:guide id="2" pos="7488" userDrawn="1">
          <p15:clr>
            <a:srgbClr val="F26B43"/>
          </p15:clr>
        </p15:guide>
        <p15:guide id="3" orient="horz" pos="192" userDrawn="1">
          <p15:clr>
            <a:srgbClr val="F26B43"/>
          </p15:clr>
        </p15:guide>
        <p15:guide id="4" orient="horz" pos="412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ue Rectangle">
            <a:extLst>
              <a:ext uri="{FF2B5EF4-FFF2-40B4-BE49-F238E27FC236}">
                <a16:creationId xmlns:a16="http://schemas.microsoft.com/office/drawing/2014/main" id="{B09D283E-F7D5-43DA-A9E7-6E6474DF9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0"/>
            <a:ext cx="12190476" cy="61140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Grey Rectangle">
            <a:extLst>
              <a:ext uri="{FF2B5EF4-FFF2-40B4-BE49-F238E27FC236}">
                <a16:creationId xmlns:a16="http://schemas.microsoft.com/office/drawing/2014/main" id="{FBC5E9AA-A200-4DBB-BA55-E6325E4F7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6428112"/>
            <a:ext cx="12190476" cy="43078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PAC">
            <a:extLst>
              <a:ext uri="{FF2B5EF4-FFF2-40B4-BE49-F238E27FC236}">
                <a16:creationId xmlns:a16="http://schemas.microsoft.com/office/drawing/2014/main" id="{A120AAA3-22BC-47BA-AC64-814C7BCD486A}"/>
              </a:ext>
            </a:extLst>
          </p:cNvPr>
          <p:cNvSpPr txBox="1"/>
          <p:nvPr userDrawn="1"/>
        </p:nvSpPr>
        <p:spPr>
          <a:xfrm>
            <a:off x="205605" y="6507179"/>
            <a:ext cx="44908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FARM PRODUCTION AND CONSERVATION</a:t>
            </a:r>
          </a:p>
        </p:txBody>
      </p:sp>
      <p:sp>
        <p:nvSpPr>
          <p:cNvPr id="6" name="FSA|NRCS|RMA|BC">
            <a:extLst>
              <a:ext uri="{FF2B5EF4-FFF2-40B4-BE49-F238E27FC236}">
                <a16:creationId xmlns:a16="http://schemas.microsoft.com/office/drawing/2014/main" id="{DA92B40F-55B6-4C69-A7EB-3AD64D641DAE}"/>
              </a:ext>
            </a:extLst>
          </p:cNvPr>
          <p:cNvSpPr txBox="1"/>
          <p:nvPr userDrawn="1"/>
        </p:nvSpPr>
        <p:spPr>
          <a:xfrm>
            <a:off x="7495554" y="6514437"/>
            <a:ext cx="44908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FSA | NRCS | RMA | Business Center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2FF451D-0E9A-41EB-AA9E-A3356E666B6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98788" y="152400"/>
            <a:ext cx="3016523" cy="287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56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11" r:id="rId2"/>
    <p:sldLayoutId id="2147483712" r:id="rId3"/>
    <p:sldLayoutId id="2147483713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2" userDrawn="1">
          <p15:clr>
            <a:srgbClr val="F26B43"/>
          </p15:clr>
        </p15:guide>
        <p15:guide id="2" pos="7488" userDrawn="1">
          <p15:clr>
            <a:srgbClr val="F26B43"/>
          </p15:clr>
        </p15:guide>
        <p15:guide id="3" orient="horz" pos="96" userDrawn="1">
          <p15:clr>
            <a:srgbClr val="F26B43"/>
          </p15:clr>
        </p15:guide>
        <p15:guide id="4" orient="horz" pos="4224" userDrawn="1">
          <p15:clr>
            <a:srgbClr val="F26B43"/>
          </p15:clr>
        </p15:guide>
        <p15:guide id="5" pos="384" userDrawn="1">
          <p15:clr>
            <a:srgbClr val="F26B43"/>
          </p15:clr>
        </p15:guide>
        <p15:guide id="6" orient="horz" pos="768" userDrawn="1">
          <p15:clr>
            <a:srgbClr val="F26B43"/>
          </p15:clr>
        </p15:guide>
        <p15:guide id="7" pos="7296" userDrawn="1">
          <p15:clr>
            <a:srgbClr val="F26B43"/>
          </p15:clr>
        </p15:guide>
        <p15:guide id="8" orient="horz" pos="3672" userDrawn="1">
          <p15:clr>
            <a:srgbClr val="F26B43"/>
          </p15:clr>
        </p15:guide>
        <p15:guide id="9" orient="horz" pos="576" userDrawn="1">
          <p15:clr>
            <a:srgbClr val="F26B43"/>
          </p15:clr>
        </p15:guide>
        <p15:guide id="10" orient="horz" pos="38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A body of water with grass and a sunset in the background&#10;&#10;Description automatically generated with medium confidence">
            <a:extLst>
              <a:ext uri="{FF2B5EF4-FFF2-40B4-BE49-F238E27FC236}">
                <a16:creationId xmlns:a16="http://schemas.microsoft.com/office/drawing/2014/main" id="{30DA5C00-8662-3FE2-91E4-34F648A27A1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19" b="19"/>
          <a:stretch>
            <a:fillRect/>
          </a:stretch>
        </p:blipFill>
        <p:spPr/>
      </p:pic>
      <p:pic>
        <p:nvPicPr>
          <p:cNvPr id="8" name="Picture Placeholder 7" descr="A picture containing tree, water, outdoor, red&#10;&#10;Description automatically generated">
            <a:extLst>
              <a:ext uri="{FF2B5EF4-FFF2-40B4-BE49-F238E27FC236}">
                <a16:creationId xmlns:a16="http://schemas.microsoft.com/office/drawing/2014/main" id="{CD99E983-5AEC-3BC2-A5E0-25B4E0C0657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93" b="93"/>
          <a:stretch>
            <a:fillRect/>
          </a:stretch>
        </p:blipFill>
        <p:spPr/>
      </p:pic>
      <p:pic>
        <p:nvPicPr>
          <p:cNvPr id="12" name="Picture Placeholder 11" descr="A picture containing person, outdoor, plant&#10;&#10;Description automatically generated">
            <a:extLst>
              <a:ext uri="{FF2B5EF4-FFF2-40B4-BE49-F238E27FC236}">
                <a16:creationId xmlns:a16="http://schemas.microsoft.com/office/drawing/2014/main" id="{0A7C3BEC-8763-372E-56AC-A8D2B3AAD62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t="4" b="4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90696D-263A-1A1B-358C-A43AD83BC2E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National Water Quality Initiative (NWQI)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C2CB840-2631-A704-F1CA-88C339A440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4536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8F7602-7758-B0EB-0FF9-7DEDCB53B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660E41-9544-AAD1-0BDC-C6992FE192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Next Steps…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9D123E-DE87-63D6-05FD-AAA4532AAB9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Spring Creek/Union Flats – expected removal after 2026</a:t>
            </a:r>
          </a:p>
          <a:p>
            <a:r>
              <a:rPr lang="en-US" dirty="0"/>
              <a:t>Working with partners for new watershed identification for  2027 </a:t>
            </a:r>
          </a:p>
          <a:p>
            <a:r>
              <a:rPr lang="en-US" dirty="0"/>
              <a:t>Identify partners to develop “planning phase assessments” for new watersheds</a:t>
            </a:r>
          </a:p>
        </p:txBody>
      </p:sp>
    </p:spTree>
    <p:extLst>
      <p:ext uri="{BB962C8B-B14F-4D97-AF65-F5344CB8AC3E}">
        <p14:creationId xmlns:p14="http://schemas.microsoft.com/office/powerpoint/2010/main" val="2724534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52CB6-5220-FA91-A169-CE2D391A8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1450FA-BE09-10CB-005A-7B2AB5BC391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Questions?  </a:t>
            </a:r>
          </a:p>
        </p:txBody>
      </p:sp>
      <p:pic>
        <p:nvPicPr>
          <p:cNvPr id="1026" name="Picture 2" descr="The Art of Asking Questions">
            <a:extLst>
              <a:ext uri="{FF2B5EF4-FFF2-40B4-BE49-F238E27FC236}">
                <a16:creationId xmlns:a16="http://schemas.microsoft.com/office/drawing/2014/main" id="{D32BC336-AA54-5323-40C6-F36DACE299FE}"/>
              </a:ext>
            </a:extLst>
          </p:cNvPr>
          <p:cNvPicPr>
            <a:picLocks noGrp="1" noChangeAspect="1" noChangeArrowheads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969" y="1627188"/>
            <a:ext cx="7718086" cy="450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5415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C01387-7BAB-4BE6-875C-9B623704B2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NWQI:  Purpose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E259E8-CC0D-4DEA-9D0F-DB214BB6BE5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Work w/Producers to implement voluntary conservation practices in an area wide effort </a:t>
            </a:r>
          </a:p>
          <a:p>
            <a:r>
              <a:rPr lang="en-US" dirty="0"/>
              <a:t>Incorporating multi year implementation plans in high priority areas</a:t>
            </a:r>
          </a:p>
          <a:p>
            <a:r>
              <a:rPr lang="en-US" dirty="0"/>
              <a:t>12 digit HUC Watersheds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8162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BB2D44-FEA2-CB19-36E8-3E7668AD9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8B7E9B-00E8-3861-0113-DFD3720CA1F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NWQI:  Goals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F70C24-89EB-0779-00B8-017EB9FAC66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Water Quality in Surface Waters </a:t>
            </a:r>
          </a:p>
          <a:p>
            <a:pPr lvl="1"/>
            <a:r>
              <a:rPr lang="en-US" dirty="0"/>
              <a:t>Sediment</a:t>
            </a:r>
          </a:p>
          <a:p>
            <a:pPr lvl="1"/>
            <a:r>
              <a:rPr lang="en-US" dirty="0"/>
              <a:t>Pathogens</a:t>
            </a:r>
          </a:p>
          <a:p>
            <a:pPr lvl="1"/>
            <a:r>
              <a:rPr lang="en-US" dirty="0"/>
              <a:t>Nutrients</a:t>
            </a:r>
          </a:p>
        </p:txBody>
      </p:sp>
    </p:spTree>
    <p:extLst>
      <p:ext uri="{BB962C8B-B14F-4D97-AF65-F5344CB8AC3E}">
        <p14:creationId xmlns:p14="http://schemas.microsoft.com/office/powerpoint/2010/main" val="1876269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CF41F-66C4-6B22-788B-2F801CFC0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2890C6-B332-D206-2E26-7A1309982A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NWQI: Partners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24BE5D-F225-E921-53EC-D94A795A016D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Local Work Groups </a:t>
            </a:r>
          </a:p>
          <a:p>
            <a:r>
              <a:rPr lang="en-US" dirty="0"/>
              <a:t>Tribes </a:t>
            </a:r>
          </a:p>
          <a:p>
            <a:r>
              <a:rPr lang="en-US" dirty="0"/>
              <a:t>Conservation Districts</a:t>
            </a:r>
          </a:p>
          <a:p>
            <a:r>
              <a:rPr lang="en-US" dirty="0"/>
              <a:t>Washington’s Department of Ecology </a:t>
            </a:r>
          </a:p>
          <a:p>
            <a:r>
              <a:rPr lang="en-US" dirty="0"/>
              <a:t>Environmental Protection Agency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969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FE8E4-E92A-0D65-5917-208DA4105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5CCDF2-092E-6360-A624-4C64698E8E5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Planning Phase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BDCCD8-9D72-FC39-9B58-CEC7D464FB3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Partner develops a comprehensive watershed inventory/watershed plan</a:t>
            </a:r>
          </a:p>
          <a:p>
            <a:pPr lvl="1"/>
            <a:r>
              <a:rPr lang="en-US" dirty="0"/>
              <a:t>Critical Treatment Acres</a:t>
            </a:r>
          </a:p>
          <a:p>
            <a:pPr lvl="1"/>
            <a:r>
              <a:rPr lang="en-US" dirty="0"/>
              <a:t>Source of Impairments</a:t>
            </a:r>
          </a:p>
          <a:p>
            <a:pPr lvl="1"/>
            <a:r>
              <a:rPr lang="en-US" dirty="0"/>
              <a:t>Producer Operations </a:t>
            </a:r>
          </a:p>
          <a:p>
            <a:pPr lvl="1"/>
            <a:r>
              <a:rPr lang="en-US" dirty="0"/>
              <a:t>Partner Capabilities </a:t>
            </a:r>
          </a:p>
          <a:p>
            <a:pPr lvl="1"/>
            <a:r>
              <a:rPr lang="en-US" dirty="0"/>
              <a:t>Watershed Climatic Characterizations </a:t>
            </a:r>
          </a:p>
        </p:txBody>
      </p:sp>
    </p:spTree>
    <p:extLst>
      <p:ext uri="{BB962C8B-B14F-4D97-AF65-F5344CB8AC3E}">
        <p14:creationId xmlns:p14="http://schemas.microsoft.com/office/powerpoint/2010/main" val="2306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2F761-8B6C-EC13-85B2-65AA395B4F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F2E8C9-0EC5-EAE4-64E2-68140B821A2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Implementation Phase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BB68BF-637F-3102-2AC9-81A61E45FAE8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Dedicated multiyear EQIP Funding for watersheds</a:t>
            </a:r>
          </a:p>
          <a:p>
            <a:r>
              <a:rPr lang="en-US" dirty="0"/>
              <a:t>Incorporates Core &amp; Supporting Conservation Practices </a:t>
            </a:r>
          </a:p>
        </p:txBody>
      </p:sp>
    </p:spTree>
    <p:extLst>
      <p:ext uri="{BB962C8B-B14F-4D97-AF65-F5344CB8AC3E}">
        <p14:creationId xmlns:p14="http://schemas.microsoft.com/office/powerpoint/2010/main" val="3012377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F32112-C612-CCBC-42AB-3DFD0A231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888D2F-9CC9-681A-85FA-E570E17FB2B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Partner Roles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E75813-82DB-4DF9-BE5B-24E2A38F8EE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Tribes &amp; Local Work Groups</a:t>
            </a:r>
          </a:p>
          <a:p>
            <a:pPr lvl="1"/>
            <a:r>
              <a:rPr lang="en-US" dirty="0"/>
              <a:t>Identify Watersheds for NWQI Consideration </a:t>
            </a:r>
          </a:p>
          <a:p>
            <a:r>
              <a:rPr lang="en-US" dirty="0"/>
              <a:t>Washington Department of Ecology</a:t>
            </a:r>
          </a:p>
          <a:p>
            <a:pPr lvl="1"/>
            <a:r>
              <a:rPr lang="en-US" dirty="0"/>
              <a:t>Consults/Concurs on Watershed Selections and Removal </a:t>
            </a:r>
          </a:p>
          <a:p>
            <a:r>
              <a:rPr lang="en-US" dirty="0"/>
              <a:t>Tribes, Conservation Districts, &amp; Others</a:t>
            </a:r>
          </a:p>
          <a:p>
            <a:pPr lvl="1"/>
            <a:r>
              <a:rPr lang="en-US" dirty="0"/>
              <a:t>Serve as Watershed Champions</a:t>
            </a:r>
          </a:p>
          <a:p>
            <a:pPr lvl="1"/>
            <a:r>
              <a:rPr lang="en-US" dirty="0"/>
              <a:t>Develop Planning Phase/Watershed Inventory</a:t>
            </a:r>
          </a:p>
          <a:p>
            <a:pPr lvl="1"/>
            <a:r>
              <a:rPr lang="en-US" dirty="0"/>
              <a:t>Assists NRCS with Implementation, monitoring, outreach, etc. 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344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22B17A-E120-8011-733F-399C01925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45C734-DEF3-51AD-A0C3-F4309AE8B30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NWQI History in Washington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751551-2B9F-986E-F421-B17929F7B3A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2011: NWQI development began in Whatcom County Watersheds</a:t>
            </a:r>
          </a:p>
          <a:p>
            <a:pPr lvl="1"/>
            <a:r>
              <a:rPr lang="en-US" dirty="0"/>
              <a:t>Wiser Lake – Nooksack River  (2012-2024)</a:t>
            </a:r>
          </a:p>
          <a:p>
            <a:pPr lvl="1"/>
            <a:r>
              <a:rPr lang="en-US" dirty="0"/>
              <a:t>Tenmile Creek (2012-2024)</a:t>
            </a:r>
          </a:p>
          <a:p>
            <a:pPr lvl="1"/>
            <a:r>
              <a:rPr lang="en-US" dirty="0"/>
              <a:t>Fish trap Creek (2012-2023)</a:t>
            </a:r>
          </a:p>
          <a:p>
            <a:r>
              <a:rPr lang="en-US" dirty="0"/>
              <a:t>Spring Creek Union Flats – Whitman County (2023-2026)</a:t>
            </a:r>
          </a:p>
          <a:p>
            <a:r>
              <a:rPr lang="en-US" dirty="0"/>
              <a:t>Mill Creek – Walla Walla County (2023-present) </a:t>
            </a:r>
          </a:p>
          <a:p>
            <a:r>
              <a:rPr lang="en-US" dirty="0"/>
              <a:t>Crab Creek – Grant County (2024-present)</a:t>
            </a:r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59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55987-E5D6-814A-D39F-93519FF19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4FB73C-3937-8697-9092-BFADF5F5D3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Current Status: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8F8D383-D94C-A51A-841C-A25F4FFBA4EB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2649876" y="1627188"/>
            <a:ext cx="7092272" cy="4506912"/>
          </a:xfrm>
        </p:spPr>
      </p:pic>
    </p:spTree>
    <p:extLst>
      <p:ext uri="{BB962C8B-B14F-4D97-AF65-F5344CB8AC3E}">
        <p14:creationId xmlns:p14="http://schemas.microsoft.com/office/powerpoint/2010/main" val="1402585480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Pages">
  <a:themeElements>
    <a:clrScheme name="NRCS">
      <a:dk1>
        <a:srgbClr val="545859"/>
      </a:dk1>
      <a:lt1>
        <a:srgbClr val="FFFFFF"/>
      </a:lt1>
      <a:dk2>
        <a:srgbClr val="093F31"/>
      </a:dk2>
      <a:lt2>
        <a:srgbClr val="E7E6E6"/>
      </a:lt2>
      <a:accent1>
        <a:srgbClr val="55892C"/>
      </a:accent1>
      <a:accent2>
        <a:srgbClr val="0B4034"/>
      </a:accent2>
      <a:accent3>
        <a:srgbClr val="FEC962"/>
      </a:accent3>
      <a:accent4>
        <a:srgbClr val="1A567B"/>
      </a:accent4>
      <a:accent5>
        <a:srgbClr val="714223"/>
      </a:accent5>
      <a:accent6>
        <a:srgbClr val="545859"/>
      </a:accent6>
      <a:hlink>
        <a:srgbClr val="518229"/>
      </a:hlink>
      <a:folHlink>
        <a:srgbClr val="FEC962"/>
      </a:folHlink>
    </a:clrScheme>
    <a:fontScheme name="NRCS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 Pages">
  <a:themeElements>
    <a:clrScheme name="NRCS NEW">
      <a:dk1>
        <a:srgbClr val="545859"/>
      </a:dk1>
      <a:lt1>
        <a:srgbClr val="FFFFFF"/>
      </a:lt1>
      <a:dk2>
        <a:srgbClr val="0B4134"/>
      </a:dk2>
      <a:lt2>
        <a:srgbClr val="E7E6E6"/>
      </a:lt2>
      <a:accent1>
        <a:srgbClr val="658D1B"/>
      </a:accent1>
      <a:accent2>
        <a:srgbClr val="0B4134"/>
      </a:accent2>
      <a:accent3>
        <a:srgbClr val="FEC962"/>
      </a:accent3>
      <a:accent4>
        <a:srgbClr val="1A567B"/>
      </a:accent4>
      <a:accent5>
        <a:srgbClr val="714223"/>
      </a:accent5>
      <a:accent6>
        <a:srgbClr val="545859"/>
      </a:accent6>
      <a:hlink>
        <a:srgbClr val="19567B"/>
      </a:hlink>
      <a:folHlink>
        <a:srgbClr val="658D1B"/>
      </a:folHlink>
    </a:clrScheme>
    <a:fontScheme name="FPAC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2F99038FD3F9140883261A107901B1B" ma:contentTypeVersion="16" ma:contentTypeDescription="Create a new document." ma:contentTypeScope="" ma:versionID="56c4a6c30d74ab137d67b8aefa6c14b6">
  <xsd:schema xmlns:xsd="http://www.w3.org/2001/XMLSchema" xmlns:xs="http://www.w3.org/2001/XMLSchema" xmlns:p="http://schemas.microsoft.com/office/2006/metadata/properties" xmlns:ns2="bf72f7ec-cd58-4f41-9e93-ef3d03908682" xmlns:ns3="ff54f65f-5900-4f3a-8a8f-36c4ef76e5b6" xmlns:ns4="73fb875a-8af9-4255-b008-0995492d31cd" targetNamespace="http://schemas.microsoft.com/office/2006/metadata/properties" ma:root="true" ma:fieldsID="a4bd989eda73009ffdf5c971e0a0a698" ns2:_="" ns3:_="" ns4:_="">
    <xsd:import namespace="bf72f7ec-cd58-4f41-9e93-ef3d03908682"/>
    <xsd:import namespace="ff54f65f-5900-4f3a-8a8f-36c4ef76e5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72f7ec-cd58-4f41-9e93-ef3d0390868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54f65f-5900-4f3a-8a8f-36c4ef76e5b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1010a5e0-732d-4221-b6a2-115a9d432891}" ma:internalName="TaxCatchAll" ma:showField="CatchAllData" ma:web="ff54f65f-5900-4f3a-8a8f-36c4ef76e5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f72f7ec-cd58-4f41-9e93-ef3d03908682">
      <Terms xmlns="http://schemas.microsoft.com/office/infopath/2007/PartnerControls"/>
    </lcf76f155ced4ddcb4097134ff3c332f>
    <TaxCatchAll xmlns="73fb875a-8af9-4255-b008-0995492d31cd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256AD82-3DA6-426E-BE1E-9745104B7C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f72f7ec-cd58-4f41-9e93-ef3d03908682"/>
    <ds:schemaRef ds:uri="ff54f65f-5900-4f3a-8a8f-36c4ef76e5b6"/>
    <ds:schemaRef ds:uri="73fb875a-8af9-4255-b008-0995492d31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A5787A5-96AB-4A15-B7EB-76A978E87EE1}">
  <ds:schemaRefs>
    <ds:schemaRef ds:uri="http://schemas.microsoft.com/office/2006/metadata/properties"/>
    <ds:schemaRef ds:uri="http://schemas.microsoft.com/office/infopath/2007/PartnerControls"/>
    <ds:schemaRef ds:uri="bf72f7ec-cd58-4f41-9e93-ef3d03908682"/>
    <ds:schemaRef ds:uri="73fb875a-8af9-4255-b008-0995492d31cd"/>
  </ds:schemaRefs>
</ds:datastoreItem>
</file>

<file path=customXml/itemProps3.xml><?xml version="1.0" encoding="utf-8"?>
<ds:datastoreItem xmlns:ds="http://schemas.openxmlformats.org/officeDocument/2006/customXml" ds:itemID="{841DBA9E-642A-4BB1-86C5-CA90FE3DF62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2374</TotalTime>
  <Words>253</Words>
  <Application>Microsoft Office PowerPoint</Application>
  <PresentationFormat>Widescreen</PresentationFormat>
  <Paragraphs>53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Montserrat</vt:lpstr>
      <vt:lpstr>Open Sans</vt:lpstr>
      <vt:lpstr>Wingdings</vt:lpstr>
      <vt:lpstr>Title Pages</vt:lpstr>
      <vt:lpstr>Content Pages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Strough, Kirsten - FPAC-FBC, Boise, ID</dc:creator>
  <cp:lastModifiedBy>Vira, Nick - FPAC-NRCS, WA</cp:lastModifiedBy>
  <cp:revision>28</cp:revision>
  <dcterms:created xsi:type="dcterms:W3CDTF">2019-04-23T15:10:02Z</dcterms:created>
  <dcterms:modified xsi:type="dcterms:W3CDTF">2025-04-25T17:10:56Z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0x010100A2F99038FD3F9140883261A107901B1B</vt:lpwstr>
  </property>
  <property fmtid="{D5CDD505-2E9C-101B-9397-08002B2CF9AE}" pid="3" name="MediaServiceImageTags">
    <vt:lpwstr/>
  </property>
</Properties>
</file>