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06" r:id="rId5"/>
  </p:sldMasterIdLst>
  <p:notesMasterIdLst>
    <p:notesMasterId r:id="rId17"/>
  </p:notesMasterIdLst>
  <p:sldIdLst>
    <p:sldId id="259" r:id="rId6"/>
    <p:sldId id="260" r:id="rId7"/>
    <p:sldId id="261" r:id="rId8"/>
    <p:sldId id="262" r:id="rId9"/>
    <p:sldId id="263" r:id="rId10"/>
    <p:sldId id="264" r:id="rId11"/>
    <p:sldId id="265" r:id="rId12"/>
    <p:sldId id="269" r:id="rId13"/>
    <p:sldId id="267" r:id="rId14"/>
    <p:sldId id="268"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92" userDrawn="1">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9ACA3C"/>
    <a:srgbClr val="AC0000"/>
    <a:srgbClr val="0B4235"/>
    <a:srgbClr val="FFCA63"/>
    <a:srgbClr val="0C6C55"/>
    <a:srgbClr val="003DA5"/>
    <a:srgbClr val="8C857B"/>
    <a:srgbClr val="074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A88C80-DD0A-4776-8EAF-A543DBBB6ED9}" v="2" dt="2025-02-20T17:55:24.399"/>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27"/>
    <p:restoredTop sz="94598" autoAdjust="0"/>
  </p:normalViewPr>
  <p:slideViewPr>
    <p:cSldViewPr snapToGrid="0" snapToObjects="1">
      <p:cViewPr varScale="1">
        <p:scale>
          <a:sx n="75" d="100"/>
          <a:sy n="75" d="100"/>
        </p:scale>
        <p:origin x="1003" y="43"/>
      </p:cViewPr>
      <p:guideLst>
        <p:guide pos="192"/>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orelli, Neal - FPAC-NRCS, WY" userId="2a991ef0-a587-40fc-ac40-aff4fb5a399b" providerId="ADAL" clId="{EDA88C80-DD0A-4776-8EAF-A543DBBB6ED9}"/>
    <pc:docChg chg="undo redo custSel addSld delSld modSld">
      <pc:chgData name="Martorelli, Neal - FPAC-NRCS, WY" userId="2a991ef0-a587-40fc-ac40-aff4fb5a399b" providerId="ADAL" clId="{EDA88C80-DD0A-4776-8EAF-A543DBBB6ED9}" dt="2025-02-20T18:15:29.772" v="2049" actId="20577"/>
      <pc:docMkLst>
        <pc:docMk/>
      </pc:docMkLst>
      <pc:sldChg chg="modSp del mod">
        <pc:chgData name="Martorelli, Neal - FPAC-NRCS, WY" userId="2a991ef0-a587-40fc-ac40-aff4fb5a399b" providerId="ADAL" clId="{EDA88C80-DD0A-4776-8EAF-A543DBBB6ED9}" dt="2025-02-19T16:47:23.706" v="9" actId="47"/>
        <pc:sldMkLst>
          <pc:docMk/>
          <pc:sldMk cId="748162573" sldId="257"/>
        </pc:sldMkLst>
        <pc:spChg chg="mod">
          <ac:chgData name="Martorelli, Neal - FPAC-NRCS, WY" userId="2a991ef0-a587-40fc-ac40-aff4fb5a399b" providerId="ADAL" clId="{EDA88C80-DD0A-4776-8EAF-A543DBBB6ED9}" dt="2025-02-19T16:46:45.236" v="6" actId="6549"/>
          <ac:spMkLst>
            <pc:docMk/>
            <pc:sldMk cId="748162573" sldId="257"/>
            <ac:spMk id="3" creationId="{B3E259E8-CC0D-4DEA-9D0F-DB214BB6BE57}"/>
          </ac:spMkLst>
        </pc:spChg>
      </pc:sldChg>
      <pc:sldChg chg="addSp delSp modSp mod modClrScheme chgLayout">
        <pc:chgData name="Martorelli, Neal - FPAC-NRCS, WY" userId="2a991ef0-a587-40fc-ac40-aff4fb5a399b" providerId="ADAL" clId="{EDA88C80-DD0A-4776-8EAF-A543DBBB6ED9}" dt="2025-02-20T15:51:29.481" v="1994" actId="1076"/>
        <pc:sldMkLst>
          <pc:docMk/>
          <pc:sldMk cId="4019881482" sldId="259"/>
        </pc:sldMkLst>
        <pc:spChg chg="add del mod">
          <ac:chgData name="Martorelli, Neal - FPAC-NRCS, WY" userId="2a991ef0-a587-40fc-ac40-aff4fb5a399b" providerId="ADAL" clId="{EDA88C80-DD0A-4776-8EAF-A543DBBB6ED9}" dt="2025-02-19T16:47:32.668" v="10" actId="700"/>
          <ac:spMkLst>
            <pc:docMk/>
            <pc:sldMk cId="4019881482" sldId="259"/>
            <ac:spMk id="6" creationId="{25EEAD4F-018E-4C66-CDF2-D424BB323A4F}"/>
          </ac:spMkLst>
        </pc:spChg>
        <pc:spChg chg="add del mod">
          <ac:chgData name="Martorelli, Neal - FPAC-NRCS, WY" userId="2a991ef0-a587-40fc-ac40-aff4fb5a399b" providerId="ADAL" clId="{EDA88C80-DD0A-4776-8EAF-A543DBBB6ED9}" dt="2025-02-19T16:47:32.668" v="10" actId="700"/>
          <ac:spMkLst>
            <pc:docMk/>
            <pc:sldMk cId="4019881482" sldId="259"/>
            <ac:spMk id="9" creationId="{499DB03E-CBF6-44C1-F608-8241956A5D52}"/>
          </ac:spMkLst>
        </pc:spChg>
        <pc:spChg chg="add del mod">
          <ac:chgData name="Martorelli, Neal - FPAC-NRCS, WY" userId="2a991ef0-a587-40fc-ac40-aff4fb5a399b" providerId="ADAL" clId="{EDA88C80-DD0A-4776-8EAF-A543DBBB6ED9}" dt="2025-02-19T16:47:32.668" v="10" actId="700"/>
          <ac:spMkLst>
            <pc:docMk/>
            <pc:sldMk cId="4019881482" sldId="259"/>
            <ac:spMk id="12" creationId="{394E82A4-B2D2-5CBD-1F12-A84CF4F90F86}"/>
          </ac:spMkLst>
        </pc:spChg>
        <pc:spChg chg="add del mod">
          <ac:chgData name="Martorelli, Neal - FPAC-NRCS, WY" userId="2a991ef0-a587-40fc-ac40-aff4fb5a399b" providerId="ADAL" clId="{EDA88C80-DD0A-4776-8EAF-A543DBBB6ED9}" dt="2025-02-19T16:47:32.668" v="10" actId="700"/>
          <ac:spMkLst>
            <pc:docMk/>
            <pc:sldMk cId="4019881482" sldId="259"/>
            <ac:spMk id="15" creationId="{6309EB24-0A5F-E5A0-9CF1-166A2C07B448}"/>
          </ac:spMkLst>
        </pc:spChg>
        <pc:spChg chg="mod ord">
          <ac:chgData name="Martorelli, Neal - FPAC-NRCS, WY" userId="2a991ef0-a587-40fc-ac40-aff4fb5a399b" providerId="ADAL" clId="{EDA88C80-DD0A-4776-8EAF-A543DBBB6ED9}" dt="2025-02-20T15:27:56.762" v="1938" actId="20577"/>
          <ac:spMkLst>
            <pc:docMk/>
            <pc:sldMk cId="4019881482" sldId="259"/>
            <ac:spMk id="18" creationId="{DFDB5551-CF71-4A81-995F-41031A08DB26}"/>
          </ac:spMkLst>
        </pc:spChg>
        <pc:picChg chg="mod">
          <ac:chgData name="Martorelli, Neal - FPAC-NRCS, WY" userId="2a991ef0-a587-40fc-ac40-aff4fb5a399b" providerId="ADAL" clId="{EDA88C80-DD0A-4776-8EAF-A543DBBB6ED9}" dt="2025-02-19T22:57:48.260" v="1846" actId="1076"/>
          <ac:picMkLst>
            <pc:docMk/>
            <pc:sldMk cId="4019881482" sldId="259"/>
            <ac:picMk id="4" creationId="{284B1482-A5CA-742B-83C1-23F1FE31AB32}"/>
          </ac:picMkLst>
        </pc:picChg>
        <pc:picChg chg="del">
          <ac:chgData name="Martorelli, Neal - FPAC-NRCS, WY" userId="2a991ef0-a587-40fc-ac40-aff4fb5a399b" providerId="ADAL" clId="{EDA88C80-DD0A-4776-8EAF-A543DBBB6ED9}" dt="2025-02-19T16:46:25.836" v="1" actId="478"/>
          <ac:picMkLst>
            <pc:docMk/>
            <pc:sldMk cId="4019881482" sldId="259"/>
            <ac:picMk id="5" creationId="{74FBC09E-77C4-411B-8576-54A37A4930CB}"/>
          </ac:picMkLst>
        </pc:picChg>
        <pc:picChg chg="del">
          <ac:chgData name="Martorelli, Neal - FPAC-NRCS, WY" userId="2a991ef0-a587-40fc-ac40-aff4fb5a399b" providerId="ADAL" clId="{EDA88C80-DD0A-4776-8EAF-A543DBBB6ED9}" dt="2025-02-19T16:46:27.032" v="2" actId="478"/>
          <ac:picMkLst>
            <pc:docMk/>
            <pc:sldMk cId="4019881482" sldId="259"/>
            <ac:picMk id="10" creationId="{B7DA2696-ED51-4E8B-AE37-639404D300C4}"/>
          </ac:picMkLst>
        </pc:picChg>
        <pc:picChg chg="del">
          <ac:chgData name="Martorelli, Neal - FPAC-NRCS, WY" userId="2a991ef0-a587-40fc-ac40-aff4fb5a399b" providerId="ADAL" clId="{EDA88C80-DD0A-4776-8EAF-A543DBBB6ED9}" dt="2025-02-19T16:46:31.817" v="4" actId="478"/>
          <ac:picMkLst>
            <pc:docMk/>
            <pc:sldMk cId="4019881482" sldId="259"/>
            <ac:picMk id="14" creationId="{F9226DC7-902A-4C53-AB11-41F4002A3A40}"/>
          </ac:picMkLst>
        </pc:picChg>
        <pc:picChg chg="add mod modCrop">
          <ac:chgData name="Martorelli, Neal - FPAC-NRCS, WY" userId="2a991ef0-a587-40fc-ac40-aff4fb5a399b" providerId="ADAL" clId="{EDA88C80-DD0A-4776-8EAF-A543DBBB6ED9}" dt="2025-02-20T15:51:29.481" v="1994" actId="1076"/>
          <ac:picMkLst>
            <pc:docMk/>
            <pc:sldMk cId="4019881482" sldId="259"/>
            <ac:picMk id="17" creationId="{A3393FA7-27AD-9356-603C-8395E0F27486}"/>
          </ac:picMkLst>
        </pc:picChg>
        <pc:picChg chg="del">
          <ac:chgData name="Martorelli, Neal - FPAC-NRCS, WY" userId="2a991ef0-a587-40fc-ac40-aff4fb5a399b" providerId="ADAL" clId="{EDA88C80-DD0A-4776-8EAF-A543DBBB6ED9}" dt="2025-02-19T16:46:31" v="3" actId="478"/>
          <ac:picMkLst>
            <pc:docMk/>
            <pc:sldMk cId="4019881482" sldId="259"/>
            <ac:picMk id="20" creationId="{4F3BA533-2507-4ED4-AF6A-7E0D91A23032}"/>
          </ac:picMkLst>
        </pc:picChg>
      </pc:sldChg>
      <pc:sldChg chg="del">
        <pc:chgData name="Martorelli, Neal - FPAC-NRCS, WY" userId="2a991ef0-a587-40fc-ac40-aff4fb5a399b" providerId="ADAL" clId="{EDA88C80-DD0A-4776-8EAF-A543DBBB6ED9}" dt="2025-02-19T16:46:20.862" v="0" actId="2696"/>
        <pc:sldMkLst>
          <pc:docMk/>
          <pc:sldMk cId="4097145739" sldId="260"/>
        </pc:sldMkLst>
      </pc:sldChg>
      <pc:sldChg chg="addSp delSp modSp new mod modClrScheme chgLayout">
        <pc:chgData name="Martorelli, Neal - FPAC-NRCS, WY" userId="2a991ef0-a587-40fc-ac40-aff4fb5a399b" providerId="ADAL" clId="{EDA88C80-DD0A-4776-8EAF-A543DBBB6ED9}" dt="2025-02-20T15:52:13.372" v="1999" actId="255"/>
        <pc:sldMkLst>
          <pc:docMk/>
          <pc:sldMk cId="4276404904" sldId="260"/>
        </pc:sldMkLst>
        <pc:spChg chg="del mod ord">
          <ac:chgData name="Martorelli, Neal - FPAC-NRCS, WY" userId="2a991ef0-a587-40fc-ac40-aff4fb5a399b" providerId="ADAL" clId="{EDA88C80-DD0A-4776-8EAF-A543DBBB6ED9}" dt="2025-02-19T16:47:18.253" v="8" actId="700"/>
          <ac:spMkLst>
            <pc:docMk/>
            <pc:sldMk cId="4276404904" sldId="260"/>
            <ac:spMk id="2" creationId="{AA04687C-5DB1-7868-F29D-B9D962D4673C}"/>
          </ac:spMkLst>
        </pc:spChg>
        <pc:spChg chg="del mod ord">
          <ac:chgData name="Martorelli, Neal - FPAC-NRCS, WY" userId="2a991ef0-a587-40fc-ac40-aff4fb5a399b" providerId="ADAL" clId="{EDA88C80-DD0A-4776-8EAF-A543DBBB6ED9}" dt="2025-02-19T16:47:18.253" v="8" actId="700"/>
          <ac:spMkLst>
            <pc:docMk/>
            <pc:sldMk cId="4276404904" sldId="260"/>
            <ac:spMk id="3" creationId="{2A309874-8930-7CA6-A778-93D3F11613F0}"/>
          </ac:spMkLst>
        </pc:spChg>
        <pc:spChg chg="del">
          <ac:chgData name="Martorelli, Neal - FPAC-NRCS, WY" userId="2a991ef0-a587-40fc-ac40-aff4fb5a399b" providerId="ADAL" clId="{EDA88C80-DD0A-4776-8EAF-A543DBBB6ED9}" dt="2025-02-19T16:47:18.253" v="8" actId="700"/>
          <ac:spMkLst>
            <pc:docMk/>
            <pc:sldMk cId="4276404904" sldId="260"/>
            <ac:spMk id="4" creationId="{06AB34FD-01DC-77C3-B864-79B2976122ED}"/>
          </ac:spMkLst>
        </pc:spChg>
        <pc:spChg chg="add mod ord">
          <ac:chgData name="Martorelli, Neal - FPAC-NRCS, WY" userId="2a991ef0-a587-40fc-ac40-aff4fb5a399b" providerId="ADAL" clId="{EDA88C80-DD0A-4776-8EAF-A543DBBB6ED9}" dt="2025-02-20T15:52:13.372" v="1999" actId="255"/>
          <ac:spMkLst>
            <pc:docMk/>
            <pc:sldMk cId="4276404904" sldId="260"/>
            <ac:spMk id="5" creationId="{C0B0173F-1628-A532-EF2D-AB2C3551D997}"/>
          </ac:spMkLst>
        </pc:spChg>
        <pc:spChg chg="add mod ord">
          <ac:chgData name="Martorelli, Neal - FPAC-NRCS, WY" userId="2a991ef0-a587-40fc-ac40-aff4fb5a399b" providerId="ADAL" clId="{EDA88C80-DD0A-4776-8EAF-A543DBBB6ED9}" dt="2025-02-20T15:49:09.886" v="1969" actId="700"/>
          <ac:spMkLst>
            <pc:docMk/>
            <pc:sldMk cId="4276404904" sldId="260"/>
            <ac:spMk id="6" creationId="{7882A700-D179-B6A9-16B2-EA41AEA5A3A9}"/>
          </ac:spMkLst>
        </pc:spChg>
        <pc:spChg chg="add del mod ord">
          <ac:chgData name="Martorelli, Neal - FPAC-NRCS, WY" userId="2a991ef0-a587-40fc-ac40-aff4fb5a399b" providerId="ADAL" clId="{EDA88C80-DD0A-4776-8EAF-A543DBBB6ED9}" dt="2025-02-20T15:48:19.906" v="1963" actId="478"/>
          <ac:spMkLst>
            <pc:docMk/>
            <pc:sldMk cId="4276404904" sldId="260"/>
            <ac:spMk id="7" creationId="{F17DC89B-54CE-625A-3474-8B9051FC1DE9}"/>
          </ac:spMkLst>
        </pc:spChg>
        <pc:picChg chg="add mod modCrop">
          <ac:chgData name="Martorelli, Neal - FPAC-NRCS, WY" userId="2a991ef0-a587-40fc-ac40-aff4fb5a399b" providerId="ADAL" clId="{EDA88C80-DD0A-4776-8EAF-A543DBBB6ED9}" dt="2025-02-20T15:50:34.443" v="1988" actId="688"/>
          <ac:picMkLst>
            <pc:docMk/>
            <pc:sldMk cId="4276404904" sldId="260"/>
            <ac:picMk id="9" creationId="{88302253-2BB3-33E4-CECA-047D1E186A26}"/>
          </ac:picMkLst>
        </pc:picChg>
      </pc:sldChg>
      <pc:sldChg chg="modSp add mod">
        <pc:chgData name="Martorelli, Neal - FPAC-NRCS, WY" userId="2a991ef0-a587-40fc-ac40-aff4fb5a399b" providerId="ADAL" clId="{EDA88C80-DD0A-4776-8EAF-A543DBBB6ED9}" dt="2025-02-19T22:55:26.762" v="1787" actId="948"/>
        <pc:sldMkLst>
          <pc:docMk/>
          <pc:sldMk cId="3467618045" sldId="261"/>
        </pc:sldMkLst>
        <pc:spChg chg="mod">
          <ac:chgData name="Martorelli, Neal - FPAC-NRCS, WY" userId="2a991ef0-a587-40fc-ac40-aff4fb5a399b" providerId="ADAL" clId="{EDA88C80-DD0A-4776-8EAF-A543DBBB6ED9}" dt="2025-02-19T22:55:26.762" v="1787" actId="948"/>
          <ac:spMkLst>
            <pc:docMk/>
            <pc:sldMk cId="3467618045" sldId="261"/>
            <ac:spMk id="5" creationId="{C5F14D53-E6E9-9328-62C0-EA16DE77E013}"/>
          </ac:spMkLst>
        </pc:spChg>
      </pc:sldChg>
      <pc:sldChg chg="addSp delSp modSp add mod modClrScheme chgLayout">
        <pc:chgData name="Martorelli, Neal - FPAC-NRCS, WY" userId="2a991ef0-a587-40fc-ac40-aff4fb5a399b" providerId="ADAL" clId="{EDA88C80-DD0A-4776-8EAF-A543DBBB6ED9}" dt="2025-02-20T17:50:30.710" v="2020" actId="20577"/>
        <pc:sldMkLst>
          <pc:docMk/>
          <pc:sldMk cId="1233402376" sldId="262"/>
        </pc:sldMkLst>
        <pc:spChg chg="add del mod ord">
          <ac:chgData name="Martorelli, Neal - FPAC-NRCS, WY" userId="2a991ef0-a587-40fc-ac40-aff4fb5a399b" providerId="ADAL" clId="{EDA88C80-DD0A-4776-8EAF-A543DBBB6ED9}" dt="2025-02-20T15:54:02.397" v="2000" actId="700"/>
          <ac:spMkLst>
            <pc:docMk/>
            <pc:sldMk cId="1233402376" sldId="262"/>
            <ac:spMk id="2" creationId="{8311B3C9-4040-F516-9B5A-F9140D5EAE78}"/>
          </ac:spMkLst>
        </pc:spChg>
        <pc:spChg chg="mod ord">
          <ac:chgData name="Martorelli, Neal - FPAC-NRCS, WY" userId="2a991ef0-a587-40fc-ac40-aff4fb5a399b" providerId="ADAL" clId="{EDA88C80-DD0A-4776-8EAF-A543DBBB6ED9}" dt="2025-02-20T17:50:30.710" v="2020" actId="20577"/>
          <ac:spMkLst>
            <pc:docMk/>
            <pc:sldMk cId="1233402376" sldId="262"/>
            <ac:spMk id="5" creationId="{8323788A-6865-2D6D-F69A-31FD89CAF2F6}"/>
          </ac:spMkLst>
        </pc:spChg>
        <pc:spChg chg="mod ord">
          <ac:chgData name="Martorelli, Neal - FPAC-NRCS, WY" userId="2a991ef0-a587-40fc-ac40-aff4fb5a399b" providerId="ADAL" clId="{EDA88C80-DD0A-4776-8EAF-A543DBBB6ED9}" dt="2025-02-20T15:54:02.397" v="2000" actId="700"/>
          <ac:spMkLst>
            <pc:docMk/>
            <pc:sldMk cId="1233402376" sldId="262"/>
            <ac:spMk id="6" creationId="{47B76E60-1A1B-5728-384F-B3007A63B7CB}"/>
          </ac:spMkLst>
        </pc:spChg>
        <pc:picChg chg="add mod modCrop">
          <ac:chgData name="Martorelli, Neal - FPAC-NRCS, WY" userId="2a991ef0-a587-40fc-ac40-aff4fb5a399b" providerId="ADAL" clId="{EDA88C80-DD0A-4776-8EAF-A543DBBB6ED9}" dt="2025-02-20T15:54:56.063" v="2018" actId="208"/>
          <ac:picMkLst>
            <pc:docMk/>
            <pc:sldMk cId="1233402376" sldId="262"/>
            <ac:picMk id="4" creationId="{EAE265A2-27E2-89F7-4CF3-CBCABAA436D6}"/>
          </ac:picMkLst>
        </pc:picChg>
      </pc:sldChg>
      <pc:sldChg chg="delSp modSp add mod modClrScheme chgLayout">
        <pc:chgData name="Martorelli, Neal - FPAC-NRCS, WY" userId="2a991ef0-a587-40fc-ac40-aff4fb5a399b" providerId="ADAL" clId="{EDA88C80-DD0A-4776-8EAF-A543DBBB6ED9}" dt="2025-02-20T15:55:07.571" v="2019" actId="700"/>
        <pc:sldMkLst>
          <pc:docMk/>
          <pc:sldMk cId="2411316668" sldId="263"/>
        </pc:sldMkLst>
        <pc:spChg chg="del">
          <ac:chgData name="Martorelli, Neal - FPAC-NRCS, WY" userId="2a991ef0-a587-40fc-ac40-aff4fb5a399b" providerId="ADAL" clId="{EDA88C80-DD0A-4776-8EAF-A543DBBB6ED9}" dt="2025-02-20T15:55:07.571" v="2019" actId="700"/>
          <ac:spMkLst>
            <pc:docMk/>
            <pc:sldMk cId="2411316668" sldId="263"/>
            <ac:spMk id="2" creationId="{C8B019D9-E1D6-42E2-3684-0B02609FCA05}"/>
          </ac:spMkLst>
        </pc:spChg>
        <pc:spChg chg="mod ord">
          <ac:chgData name="Martorelli, Neal - FPAC-NRCS, WY" userId="2a991ef0-a587-40fc-ac40-aff4fb5a399b" providerId="ADAL" clId="{EDA88C80-DD0A-4776-8EAF-A543DBBB6ED9}" dt="2025-02-20T15:55:07.571" v="2019" actId="700"/>
          <ac:spMkLst>
            <pc:docMk/>
            <pc:sldMk cId="2411316668" sldId="263"/>
            <ac:spMk id="5" creationId="{6771293D-C3DB-BCA3-BEEC-BC3A0997A334}"/>
          </ac:spMkLst>
        </pc:spChg>
        <pc:spChg chg="mod ord">
          <ac:chgData name="Martorelli, Neal - FPAC-NRCS, WY" userId="2a991ef0-a587-40fc-ac40-aff4fb5a399b" providerId="ADAL" clId="{EDA88C80-DD0A-4776-8EAF-A543DBBB6ED9}" dt="2025-02-20T15:55:07.571" v="2019" actId="700"/>
          <ac:spMkLst>
            <pc:docMk/>
            <pc:sldMk cId="2411316668" sldId="263"/>
            <ac:spMk id="6" creationId="{4016EE7F-6BD8-8368-1950-5C558B1A794E}"/>
          </ac:spMkLst>
        </pc:spChg>
      </pc:sldChg>
      <pc:sldChg chg="addSp delSp modSp add mod">
        <pc:chgData name="Martorelli, Neal - FPAC-NRCS, WY" userId="2a991ef0-a587-40fc-ac40-aff4fb5a399b" providerId="ADAL" clId="{EDA88C80-DD0A-4776-8EAF-A543DBBB6ED9}" dt="2025-02-20T15:47:16.106" v="1962" actId="208"/>
        <pc:sldMkLst>
          <pc:docMk/>
          <pc:sldMk cId="3180732644" sldId="264"/>
        </pc:sldMkLst>
        <pc:spChg chg="del">
          <ac:chgData name="Martorelli, Neal - FPAC-NRCS, WY" userId="2a991ef0-a587-40fc-ac40-aff4fb5a399b" providerId="ADAL" clId="{EDA88C80-DD0A-4776-8EAF-A543DBBB6ED9}" dt="2025-02-20T15:46:19.215" v="1955" actId="22"/>
          <ac:spMkLst>
            <pc:docMk/>
            <pc:sldMk cId="3180732644" sldId="264"/>
            <ac:spMk id="2" creationId="{5DF275CF-F030-B11B-5DE3-0D825AA86BF3}"/>
          </ac:spMkLst>
        </pc:spChg>
        <pc:spChg chg="mod">
          <ac:chgData name="Martorelli, Neal - FPAC-NRCS, WY" userId="2a991ef0-a587-40fc-ac40-aff4fb5a399b" providerId="ADAL" clId="{EDA88C80-DD0A-4776-8EAF-A543DBBB6ED9}" dt="2025-02-19T21:45:07.385" v="1374" actId="20577"/>
          <ac:spMkLst>
            <pc:docMk/>
            <pc:sldMk cId="3180732644" sldId="264"/>
            <ac:spMk id="5" creationId="{9C432678-FFED-7E18-1C79-E8C9304BF660}"/>
          </ac:spMkLst>
        </pc:spChg>
        <pc:spChg chg="mod">
          <ac:chgData name="Martorelli, Neal - FPAC-NRCS, WY" userId="2a991ef0-a587-40fc-ac40-aff4fb5a399b" providerId="ADAL" clId="{EDA88C80-DD0A-4776-8EAF-A543DBBB6ED9}" dt="2025-02-19T22:39:25.205" v="1650" actId="255"/>
          <ac:spMkLst>
            <pc:docMk/>
            <pc:sldMk cId="3180732644" sldId="264"/>
            <ac:spMk id="6" creationId="{EEC904D4-D523-6B13-3BFD-304810E5C99C}"/>
          </ac:spMkLst>
        </pc:spChg>
        <pc:picChg chg="add mod ord modCrop">
          <ac:chgData name="Martorelli, Neal - FPAC-NRCS, WY" userId="2a991ef0-a587-40fc-ac40-aff4fb5a399b" providerId="ADAL" clId="{EDA88C80-DD0A-4776-8EAF-A543DBBB6ED9}" dt="2025-02-20T15:47:16.106" v="1962" actId="208"/>
          <ac:picMkLst>
            <pc:docMk/>
            <pc:sldMk cId="3180732644" sldId="264"/>
            <ac:picMk id="4" creationId="{3AF78467-9ABD-BB7A-B999-A7D617C99AFD}"/>
          </ac:picMkLst>
        </pc:picChg>
      </pc:sldChg>
      <pc:sldChg chg="delSp modSp add mod modClrScheme chgLayout">
        <pc:chgData name="Martorelli, Neal - FPAC-NRCS, WY" userId="2a991ef0-a587-40fc-ac40-aff4fb5a399b" providerId="ADAL" clId="{EDA88C80-DD0A-4776-8EAF-A543DBBB6ED9}" dt="2025-02-19T22:45:46.469" v="1717" actId="255"/>
        <pc:sldMkLst>
          <pc:docMk/>
          <pc:sldMk cId="3683806787" sldId="265"/>
        </pc:sldMkLst>
        <pc:spChg chg="del mod">
          <ac:chgData name="Martorelli, Neal - FPAC-NRCS, WY" userId="2a991ef0-a587-40fc-ac40-aff4fb5a399b" providerId="ADAL" clId="{EDA88C80-DD0A-4776-8EAF-A543DBBB6ED9}" dt="2025-02-19T22:43:12.345" v="1708" actId="700"/>
          <ac:spMkLst>
            <pc:docMk/>
            <pc:sldMk cId="3683806787" sldId="265"/>
            <ac:spMk id="2" creationId="{FF6D42AD-ACEE-149D-7411-D4FE9215DFBB}"/>
          </ac:spMkLst>
        </pc:spChg>
        <pc:spChg chg="mod ord">
          <ac:chgData name="Martorelli, Neal - FPAC-NRCS, WY" userId="2a991ef0-a587-40fc-ac40-aff4fb5a399b" providerId="ADAL" clId="{EDA88C80-DD0A-4776-8EAF-A543DBBB6ED9}" dt="2025-02-19T22:45:46.469" v="1717" actId="255"/>
          <ac:spMkLst>
            <pc:docMk/>
            <pc:sldMk cId="3683806787" sldId="265"/>
            <ac:spMk id="5" creationId="{5453140D-9F2F-02F9-E5ED-FC727B961848}"/>
          </ac:spMkLst>
        </pc:spChg>
        <pc:spChg chg="mod ord">
          <ac:chgData name="Martorelli, Neal - FPAC-NRCS, WY" userId="2a991ef0-a587-40fc-ac40-aff4fb5a399b" providerId="ADAL" clId="{EDA88C80-DD0A-4776-8EAF-A543DBBB6ED9}" dt="2025-02-19T22:43:12.345" v="1708" actId="700"/>
          <ac:spMkLst>
            <pc:docMk/>
            <pc:sldMk cId="3683806787" sldId="265"/>
            <ac:spMk id="6" creationId="{192551EF-F610-2692-07A2-3DA09EB30D5A}"/>
          </ac:spMkLst>
        </pc:spChg>
      </pc:sldChg>
      <pc:sldChg chg="modSp add del mod">
        <pc:chgData name="Martorelli, Neal - FPAC-NRCS, WY" userId="2a991ef0-a587-40fc-ac40-aff4fb5a399b" providerId="ADAL" clId="{EDA88C80-DD0A-4776-8EAF-A543DBBB6ED9}" dt="2025-02-19T22:54:36.672" v="1785" actId="2696"/>
        <pc:sldMkLst>
          <pc:docMk/>
          <pc:sldMk cId="3137315640" sldId="266"/>
        </pc:sldMkLst>
        <pc:spChg chg="mod">
          <ac:chgData name="Martorelli, Neal - FPAC-NRCS, WY" userId="2a991ef0-a587-40fc-ac40-aff4fb5a399b" providerId="ADAL" clId="{EDA88C80-DD0A-4776-8EAF-A543DBBB6ED9}" dt="2025-02-19T19:43:53.682" v="1306" actId="255"/>
          <ac:spMkLst>
            <pc:docMk/>
            <pc:sldMk cId="3137315640" sldId="266"/>
            <ac:spMk id="6" creationId="{3D865451-5A10-0722-A791-AA9D014DF7E1}"/>
          </ac:spMkLst>
        </pc:spChg>
      </pc:sldChg>
      <pc:sldChg chg="modSp add mod">
        <pc:chgData name="Martorelli, Neal - FPAC-NRCS, WY" userId="2a991ef0-a587-40fc-ac40-aff4fb5a399b" providerId="ADAL" clId="{EDA88C80-DD0A-4776-8EAF-A543DBBB6ED9}" dt="2025-02-20T18:15:29.772" v="2049" actId="20577"/>
        <pc:sldMkLst>
          <pc:docMk/>
          <pc:sldMk cId="763235085" sldId="267"/>
        </pc:sldMkLst>
        <pc:spChg chg="mod">
          <ac:chgData name="Martorelli, Neal - FPAC-NRCS, WY" userId="2a991ef0-a587-40fc-ac40-aff4fb5a399b" providerId="ADAL" clId="{EDA88C80-DD0A-4776-8EAF-A543DBBB6ED9}" dt="2025-02-20T18:15:29.772" v="2049" actId="20577"/>
          <ac:spMkLst>
            <pc:docMk/>
            <pc:sldMk cId="763235085" sldId="267"/>
            <ac:spMk id="5" creationId="{4373660C-C2E9-B882-FEE1-B0EAF6F93976}"/>
          </ac:spMkLst>
        </pc:spChg>
        <pc:spChg chg="mod">
          <ac:chgData name="Martorelli, Neal - FPAC-NRCS, WY" userId="2a991ef0-a587-40fc-ac40-aff4fb5a399b" providerId="ADAL" clId="{EDA88C80-DD0A-4776-8EAF-A543DBBB6ED9}" dt="2025-02-19T22:47:19.593" v="1720" actId="20577"/>
          <ac:spMkLst>
            <pc:docMk/>
            <pc:sldMk cId="763235085" sldId="267"/>
            <ac:spMk id="6" creationId="{68F9569D-78E9-3E8F-5EF7-B9A139897BB7}"/>
          </ac:spMkLst>
        </pc:spChg>
      </pc:sldChg>
      <pc:sldChg chg="addSp delSp modSp add mod chgLayout">
        <pc:chgData name="Martorelli, Neal - FPAC-NRCS, WY" userId="2a991ef0-a587-40fc-ac40-aff4fb5a399b" providerId="ADAL" clId="{EDA88C80-DD0A-4776-8EAF-A543DBBB6ED9}" dt="2025-02-19T23:14:21.544" v="1927" actId="1076"/>
        <pc:sldMkLst>
          <pc:docMk/>
          <pc:sldMk cId="4066969714" sldId="268"/>
        </pc:sldMkLst>
        <pc:spChg chg="add del mod ord">
          <ac:chgData name="Martorelli, Neal - FPAC-NRCS, WY" userId="2a991ef0-a587-40fc-ac40-aff4fb5a399b" providerId="ADAL" clId="{EDA88C80-DD0A-4776-8EAF-A543DBBB6ED9}" dt="2025-02-19T23:09:03.353" v="1852" actId="22"/>
          <ac:spMkLst>
            <pc:docMk/>
            <pc:sldMk cId="4066969714" sldId="268"/>
            <ac:spMk id="2" creationId="{2EB02086-AFD8-6696-CB2A-2D8CFA95E041}"/>
          </ac:spMkLst>
        </pc:spChg>
        <pc:spChg chg="del mod">
          <ac:chgData name="Martorelli, Neal - FPAC-NRCS, WY" userId="2a991ef0-a587-40fc-ac40-aff4fb5a399b" providerId="ADAL" clId="{EDA88C80-DD0A-4776-8EAF-A543DBBB6ED9}" dt="2025-02-19T23:08:44.833" v="1851" actId="700"/>
          <ac:spMkLst>
            <pc:docMk/>
            <pc:sldMk cId="4066969714" sldId="268"/>
            <ac:spMk id="5" creationId="{C96CAD61-2B6A-99F7-16B4-6159C307F5D0}"/>
          </ac:spMkLst>
        </pc:spChg>
        <pc:spChg chg="mod ord">
          <ac:chgData name="Martorelli, Neal - FPAC-NRCS, WY" userId="2a991ef0-a587-40fc-ac40-aff4fb5a399b" providerId="ADAL" clId="{EDA88C80-DD0A-4776-8EAF-A543DBBB6ED9}" dt="2025-02-19T23:08:44.833" v="1851" actId="700"/>
          <ac:spMkLst>
            <pc:docMk/>
            <pc:sldMk cId="4066969714" sldId="268"/>
            <ac:spMk id="6" creationId="{A5161763-FD10-AD8D-64BC-EAEDC930EE69}"/>
          </ac:spMkLst>
        </pc:spChg>
        <pc:spChg chg="add mod">
          <ac:chgData name="Martorelli, Neal - FPAC-NRCS, WY" userId="2a991ef0-a587-40fc-ac40-aff4fb5a399b" providerId="ADAL" clId="{EDA88C80-DD0A-4776-8EAF-A543DBBB6ED9}" dt="2025-02-19T23:13:43.278" v="1924" actId="20577"/>
          <ac:spMkLst>
            <pc:docMk/>
            <pc:sldMk cId="4066969714" sldId="268"/>
            <ac:spMk id="9" creationId="{357F6965-894C-BBE0-8922-6A8DFEF3F4C0}"/>
          </ac:spMkLst>
        </pc:spChg>
        <pc:picChg chg="add mod ord modCrop">
          <ac:chgData name="Martorelli, Neal - FPAC-NRCS, WY" userId="2a991ef0-a587-40fc-ac40-aff4fb5a399b" providerId="ADAL" clId="{EDA88C80-DD0A-4776-8EAF-A543DBBB6ED9}" dt="2025-02-19T23:14:07.830" v="1926" actId="1076"/>
          <ac:picMkLst>
            <pc:docMk/>
            <pc:sldMk cId="4066969714" sldId="268"/>
            <ac:picMk id="4" creationId="{54E827F6-C37F-7E29-2D3B-0DE5730BACFA}"/>
          </ac:picMkLst>
        </pc:picChg>
        <pc:picChg chg="add mod modCrop">
          <ac:chgData name="Martorelli, Neal - FPAC-NRCS, WY" userId="2a991ef0-a587-40fc-ac40-aff4fb5a399b" providerId="ADAL" clId="{EDA88C80-DD0A-4776-8EAF-A543DBBB6ED9}" dt="2025-02-19T23:14:21.544" v="1927" actId="1076"/>
          <ac:picMkLst>
            <pc:docMk/>
            <pc:sldMk cId="4066969714" sldId="268"/>
            <ac:picMk id="8" creationId="{9414E1CC-4FB3-E90B-7CE4-06531A79E527}"/>
          </ac:picMkLst>
        </pc:picChg>
      </pc:sldChg>
      <pc:sldChg chg="addSp modSp add mod">
        <pc:chgData name="Martorelli, Neal - FPAC-NRCS, WY" userId="2a991ef0-a587-40fc-ac40-aff4fb5a399b" providerId="ADAL" clId="{EDA88C80-DD0A-4776-8EAF-A543DBBB6ED9}" dt="2025-02-20T15:37:07.330" v="1954"/>
        <pc:sldMkLst>
          <pc:docMk/>
          <pc:sldMk cId="3582317482" sldId="269"/>
        </pc:sldMkLst>
        <pc:spChg chg="mod">
          <ac:chgData name="Martorelli, Neal - FPAC-NRCS, WY" userId="2a991ef0-a587-40fc-ac40-aff4fb5a399b" providerId="ADAL" clId="{EDA88C80-DD0A-4776-8EAF-A543DBBB6ED9}" dt="2025-02-20T15:37:07.330" v="1954"/>
          <ac:spMkLst>
            <pc:docMk/>
            <pc:sldMk cId="3582317482" sldId="269"/>
            <ac:spMk id="5" creationId="{DA72407B-3DD7-FEE1-0DC1-17B880A6B955}"/>
          </ac:spMkLst>
        </pc:spChg>
        <pc:picChg chg="add mod">
          <ac:chgData name="Martorelli, Neal - FPAC-NRCS, WY" userId="2a991ef0-a587-40fc-ac40-aff4fb5a399b" providerId="ADAL" clId="{EDA88C80-DD0A-4776-8EAF-A543DBBB6ED9}" dt="2025-02-20T15:36:39.812" v="1952" actId="208"/>
          <ac:picMkLst>
            <pc:docMk/>
            <pc:sldMk cId="3582317482" sldId="269"/>
            <ac:picMk id="3" creationId="{B6F3C7C3-3328-F9AC-76CC-80CB16BCF1CD}"/>
          </ac:picMkLst>
        </pc:picChg>
        <pc:picChg chg="add mod modCrop">
          <ac:chgData name="Martorelli, Neal - FPAC-NRCS, WY" userId="2a991ef0-a587-40fc-ac40-aff4fb5a399b" providerId="ADAL" clId="{EDA88C80-DD0A-4776-8EAF-A543DBBB6ED9}" dt="2025-02-20T15:36:44.601" v="1953" actId="208"/>
          <ac:picMkLst>
            <pc:docMk/>
            <pc:sldMk cId="3582317482" sldId="269"/>
            <ac:picMk id="7" creationId="{1C4F49C1-51AF-84BB-F9CC-9437E7C2371C}"/>
          </ac:picMkLst>
        </pc:picChg>
      </pc:sldChg>
      <pc:sldChg chg="addSp delSp modSp add mod">
        <pc:chgData name="Martorelli, Neal - FPAC-NRCS, WY" userId="2a991ef0-a587-40fc-ac40-aff4fb5a399b" providerId="ADAL" clId="{EDA88C80-DD0A-4776-8EAF-A543DBBB6ED9}" dt="2025-02-20T17:56:51.205" v="2046" actId="20577"/>
        <pc:sldMkLst>
          <pc:docMk/>
          <pc:sldMk cId="2181218650" sldId="270"/>
        </pc:sldMkLst>
        <pc:spChg chg="add del mod">
          <ac:chgData name="Martorelli, Neal - FPAC-NRCS, WY" userId="2a991ef0-a587-40fc-ac40-aff4fb5a399b" providerId="ADAL" clId="{EDA88C80-DD0A-4776-8EAF-A543DBBB6ED9}" dt="2025-02-20T17:55:04.325" v="2026" actId="478"/>
          <ac:spMkLst>
            <pc:docMk/>
            <pc:sldMk cId="2181218650" sldId="270"/>
            <ac:spMk id="3" creationId="{978DD26E-E24F-BE8A-D8B3-7EF4FFF6D3CA}"/>
          </ac:spMkLst>
        </pc:spChg>
        <pc:spChg chg="mod">
          <ac:chgData name="Martorelli, Neal - FPAC-NRCS, WY" userId="2a991ef0-a587-40fc-ac40-aff4fb5a399b" providerId="ADAL" clId="{EDA88C80-DD0A-4776-8EAF-A543DBBB6ED9}" dt="2025-02-20T17:56:51.205" v="2046" actId="20577"/>
          <ac:spMkLst>
            <pc:docMk/>
            <pc:sldMk cId="2181218650" sldId="270"/>
            <ac:spMk id="6" creationId="{A0012774-0AF0-1FD3-3A10-42698C7F72C7}"/>
          </ac:spMkLst>
        </pc:spChg>
        <pc:spChg chg="del mod">
          <ac:chgData name="Martorelli, Neal - FPAC-NRCS, WY" userId="2a991ef0-a587-40fc-ac40-aff4fb5a399b" providerId="ADAL" clId="{EDA88C80-DD0A-4776-8EAF-A543DBBB6ED9}" dt="2025-02-20T17:54:58.435" v="2025" actId="478"/>
          <ac:spMkLst>
            <pc:docMk/>
            <pc:sldMk cId="2181218650" sldId="270"/>
            <ac:spMk id="9" creationId="{D9210984-0AE3-908E-5F4F-70B53FCB61E9}"/>
          </ac:spMkLst>
        </pc:spChg>
        <pc:picChg chg="del">
          <ac:chgData name="Martorelli, Neal - FPAC-NRCS, WY" userId="2a991ef0-a587-40fc-ac40-aff4fb5a399b" providerId="ADAL" clId="{EDA88C80-DD0A-4776-8EAF-A543DBBB6ED9}" dt="2025-02-20T17:54:35.674" v="2023" actId="478"/>
          <ac:picMkLst>
            <pc:docMk/>
            <pc:sldMk cId="2181218650" sldId="270"/>
            <ac:picMk id="4" creationId="{C56D47BC-CDDF-0080-BBAF-E84D52BF20DB}"/>
          </ac:picMkLst>
        </pc:picChg>
        <pc:picChg chg="add mod ord modCrop">
          <ac:chgData name="Martorelli, Neal - FPAC-NRCS, WY" userId="2a991ef0-a587-40fc-ac40-aff4fb5a399b" providerId="ADAL" clId="{EDA88C80-DD0A-4776-8EAF-A543DBBB6ED9}" dt="2025-02-20T17:56:30.352" v="2043" actId="1076"/>
          <ac:picMkLst>
            <pc:docMk/>
            <pc:sldMk cId="2181218650" sldId="270"/>
            <ac:picMk id="5" creationId="{F7166AE2-291E-D691-460C-963506CCCEB8}"/>
          </ac:picMkLst>
        </pc:picChg>
        <pc:picChg chg="del">
          <ac:chgData name="Martorelli, Neal - FPAC-NRCS, WY" userId="2a991ef0-a587-40fc-ac40-aff4fb5a399b" providerId="ADAL" clId="{EDA88C80-DD0A-4776-8EAF-A543DBBB6ED9}" dt="2025-02-20T17:54:33.547" v="2022" actId="478"/>
          <ac:picMkLst>
            <pc:docMk/>
            <pc:sldMk cId="2181218650" sldId="270"/>
            <ac:picMk id="8" creationId="{DCCFABA3-3E89-D34C-61C6-CAD79724F92C}"/>
          </ac:picMkLst>
        </pc:picChg>
      </pc:sldChg>
      <pc:sldChg chg="del">
        <pc:chgData name="Martorelli, Neal - FPAC-NRCS, WY" userId="2a991ef0-a587-40fc-ac40-aff4fb5a399b" providerId="ADAL" clId="{EDA88C80-DD0A-4776-8EAF-A543DBBB6ED9}" dt="2025-02-19T16:46:20.862" v="0" actId="2696"/>
        <pc:sldMkLst>
          <pc:docMk/>
          <pc:sldMk cId="1385361456" sldId="299"/>
        </pc:sldMkLst>
      </pc:sldChg>
      <pc:sldChg chg="del">
        <pc:chgData name="Martorelli, Neal - FPAC-NRCS, WY" userId="2a991ef0-a587-40fc-ac40-aff4fb5a399b" providerId="ADAL" clId="{EDA88C80-DD0A-4776-8EAF-A543DBBB6ED9}" dt="2025-02-19T16:46:20.862" v="0" actId="2696"/>
        <pc:sldMkLst>
          <pc:docMk/>
          <pc:sldMk cId="3416503037" sldId="301"/>
        </pc:sldMkLst>
      </pc:sldChg>
      <pc:sldChg chg="del">
        <pc:chgData name="Martorelli, Neal - FPAC-NRCS, WY" userId="2a991ef0-a587-40fc-ac40-aff4fb5a399b" providerId="ADAL" clId="{EDA88C80-DD0A-4776-8EAF-A543DBBB6ED9}" dt="2025-02-19T16:46:20.862" v="0" actId="2696"/>
        <pc:sldMkLst>
          <pc:docMk/>
          <pc:sldMk cId="3349690760" sldId="302"/>
        </pc:sldMkLst>
      </pc:sldChg>
      <pc:sldChg chg="del">
        <pc:chgData name="Martorelli, Neal - FPAC-NRCS, WY" userId="2a991ef0-a587-40fc-ac40-aff4fb5a399b" providerId="ADAL" clId="{EDA88C80-DD0A-4776-8EAF-A543DBBB6ED9}" dt="2025-02-19T16:46:20.862" v="0" actId="2696"/>
        <pc:sldMkLst>
          <pc:docMk/>
          <pc:sldMk cId="310731210" sldId="303"/>
        </pc:sldMkLst>
      </pc:sldChg>
      <pc:sldChg chg="del">
        <pc:chgData name="Martorelli, Neal - FPAC-NRCS, WY" userId="2a991ef0-a587-40fc-ac40-aff4fb5a399b" providerId="ADAL" clId="{EDA88C80-DD0A-4776-8EAF-A543DBBB6ED9}" dt="2025-02-19T16:46:20.862" v="0" actId="2696"/>
        <pc:sldMkLst>
          <pc:docMk/>
          <pc:sldMk cId="4076603795" sldId="304"/>
        </pc:sldMkLst>
      </pc:sldChg>
      <pc:sldChg chg="del">
        <pc:chgData name="Martorelli, Neal - FPAC-NRCS, WY" userId="2a991ef0-a587-40fc-ac40-aff4fb5a399b" providerId="ADAL" clId="{EDA88C80-DD0A-4776-8EAF-A543DBBB6ED9}" dt="2025-02-19T16:46:20.862" v="0" actId="2696"/>
        <pc:sldMkLst>
          <pc:docMk/>
          <pc:sldMk cId="1872275822" sldId="305"/>
        </pc:sldMkLst>
      </pc:sldChg>
      <pc:sldChg chg="del">
        <pc:chgData name="Martorelli, Neal - FPAC-NRCS, WY" userId="2a991ef0-a587-40fc-ac40-aff4fb5a399b" providerId="ADAL" clId="{EDA88C80-DD0A-4776-8EAF-A543DBBB6ED9}" dt="2025-02-19T16:46:20.862" v="0" actId="2696"/>
        <pc:sldMkLst>
          <pc:docMk/>
          <pc:sldMk cId="2423573284" sldId="306"/>
        </pc:sldMkLst>
      </pc:sldChg>
      <pc:sldChg chg="del">
        <pc:chgData name="Martorelli, Neal - FPAC-NRCS, WY" userId="2a991ef0-a587-40fc-ac40-aff4fb5a399b" providerId="ADAL" clId="{EDA88C80-DD0A-4776-8EAF-A543DBBB6ED9}" dt="2025-02-19T16:46:20.862" v="0" actId="2696"/>
        <pc:sldMkLst>
          <pc:docMk/>
          <pc:sldMk cId="887045517" sldId="307"/>
        </pc:sldMkLst>
      </pc:sldChg>
      <pc:sldChg chg="del">
        <pc:chgData name="Martorelli, Neal - FPAC-NRCS, WY" userId="2a991ef0-a587-40fc-ac40-aff4fb5a399b" providerId="ADAL" clId="{EDA88C80-DD0A-4776-8EAF-A543DBBB6ED9}" dt="2025-02-19T16:46:20.862" v="0" actId="2696"/>
        <pc:sldMkLst>
          <pc:docMk/>
          <pc:sldMk cId="4055328019" sldId="308"/>
        </pc:sldMkLst>
      </pc:sldChg>
      <pc:sldChg chg="del">
        <pc:chgData name="Martorelli, Neal - FPAC-NRCS, WY" userId="2a991ef0-a587-40fc-ac40-aff4fb5a399b" providerId="ADAL" clId="{EDA88C80-DD0A-4776-8EAF-A543DBBB6ED9}" dt="2025-02-19T16:46:20.862" v="0" actId="2696"/>
        <pc:sldMkLst>
          <pc:docMk/>
          <pc:sldMk cId="2234133381" sldId="309"/>
        </pc:sldMkLst>
      </pc:sldChg>
      <pc:sldChg chg="del">
        <pc:chgData name="Martorelli, Neal - FPAC-NRCS, WY" userId="2a991ef0-a587-40fc-ac40-aff4fb5a399b" providerId="ADAL" clId="{EDA88C80-DD0A-4776-8EAF-A543DBBB6ED9}" dt="2025-02-19T16:46:20.862" v="0" actId="2696"/>
        <pc:sldMkLst>
          <pc:docMk/>
          <pc:sldMk cId="2381256615" sldId="310"/>
        </pc:sldMkLst>
      </pc:sldChg>
      <pc:sldChg chg="del">
        <pc:chgData name="Martorelli, Neal - FPAC-NRCS, WY" userId="2a991ef0-a587-40fc-ac40-aff4fb5a399b" providerId="ADAL" clId="{EDA88C80-DD0A-4776-8EAF-A543DBBB6ED9}" dt="2025-02-19T16:46:20.862" v="0" actId="2696"/>
        <pc:sldMkLst>
          <pc:docMk/>
          <pc:sldMk cId="1951820463" sldId="311"/>
        </pc:sldMkLst>
      </pc:sldChg>
      <pc:sldChg chg="del">
        <pc:chgData name="Martorelli, Neal - FPAC-NRCS, WY" userId="2a991ef0-a587-40fc-ac40-aff4fb5a399b" providerId="ADAL" clId="{EDA88C80-DD0A-4776-8EAF-A543DBBB6ED9}" dt="2025-02-19T16:46:20.862" v="0" actId="2696"/>
        <pc:sldMkLst>
          <pc:docMk/>
          <pc:sldMk cId="3105497157" sldId="312"/>
        </pc:sldMkLst>
      </pc:sldChg>
      <pc:sldChg chg="del">
        <pc:chgData name="Martorelli, Neal - FPAC-NRCS, WY" userId="2a991ef0-a587-40fc-ac40-aff4fb5a399b" providerId="ADAL" clId="{EDA88C80-DD0A-4776-8EAF-A543DBBB6ED9}" dt="2025-02-19T16:46:20.862" v="0" actId="2696"/>
        <pc:sldMkLst>
          <pc:docMk/>
          <pc:sldMk cId="1140206021" sldId="313"/>
        </pc:sldMkLst>
      </pc:sldChg>
      <pc:sldChg chg="del">
        <pc:chgData name="Martorelli, Neal - FPAC-NRCS, WY" userId="2a991ef0-a587-40fc-ac40-aff4fb5a399b" providerId="ADAL" clId="{EDA88C80-DD0A-4776-8EAF-A543DBBB6ED9}" dt="2025-02-19T16:46:20.862" v="0" actId="2696"/>
        <pc:sldMkLst>
          <pc:docMk/>
          <pc:sldMk cId="2876282368" sldId="31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1B891D-3B0E-4D69-99A1-3EA65555B7A6}" type="datetimeFigureOut">
              <a:rPr lang="en-US" smtClean="0"/>
              <a:t>2/20/2025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B78A10-BFED-4113-9383-2E890C90298B}" type="slidenum">
              <a:rPr lang="en-US" smtClean="0"/>
              <a:t>‹#›</a:t>
            </a:fld>
            <a:endParaRPr lang="en-US"/>
          </a:p>
        </p:txBody>
      </p:sp>
    </p:spTree>
    <p:extLst>
      <p:ext uri="{BB962C8B-B14F-4D97-AF65-F5344CB8AC3E}">
        <p14:creationId xmlns:p14="http://schemas.microsoft.com/office/powerpoint/2010/main" val="2914681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B78A10-BFED-4113-9383-2E890C90298B}" type="slidenum">
              <a:rPr lang="en-US" smtClean="0"/>
              <a:t>6</a:t>
            </a:fld>
            <a:endParaRPr lang="en-US"/>
          </a:p>
        </p:txBody>
      </p:sp>
    </p:spTree>
    <p:extLst>
      <p:ext uri="{BB962C8B-B14F-4D97-AF65-F5344CB8AC3E}">
        <p14:creationId xmlns:p14="http://schemas.microsoft.com/office/powerpoint/2010/main" val="11861391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0" y="1255271"/>
            <a:ext cx="6032876"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2">
            <a:extLst>
              <a:ext uri="{FF2B5EF4-FFF2-40B4-BE49-F238E27FC236}">
                <a16:creationId xmlns:a16="http://schemas.microsoft.com/office/drawing/2014/main" id="{097CE488-345B-4087-B356-7841365FD68C}"/>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3">
            <a:extLst>
              <a:ext uri="{FF2B5EF4-FFF2-40B4-BE49-F238E27FC236}">
                <a16:creationId xmlns:a16="http://schemas.microsoft.com/office/drawing/2014/main" id="{83A83115-0EE0-4DD7-9EE2-BAE89C704D0C}"/>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4">
            <a:extLst>
              <a:ext uri="{FF2B5EF4-FFF2-40B4-BE49-F238E27FC236}">
                <a16:creationId xmlns:a16="http://schemas.microsoft.com/office/drawing/2014/main" id="{46266056-6F28-4FC4-A607-F9B804CA0388}"/>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0" y="1255713"/>
            <a:ext cx="6032500" cy="4113212"/>
          </a:xfrm>
          <a:prstGeom prst="rect">
            <a:avLst/>
          </a:prstGeom>
        </p:spPr>
        <p:txBody>
          <a:bodyPr anchor="ctr"/>
          <a:lstStyle>
            <a:lvl1pPr marL="0" indent="0" algn="ctr">
              <a:buNone/>
              <a:defRPr/>
            </a:lvl1pPr>
          </a:lstStyle>
          <a:p>
            <a:endParaRPr lang="en-US" dirty="0"/>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6225172" y="1255271"/>
            <a:ext cx="2902596" cy="2047712"/>
          </a:xfrm>
          <a:prstGeom prst="rect">
            <a:avLst/>
          </a:prstGeom>
        </p:spPr>
        <p:txBody>
          <a:bodyPr anchor="ctr"/>
          <a:lstStyle>
            <a:lvl1pPr marL="0" indent="0" algn="ctr">
              <a:buNone/>
              <a:defRPr/>
            </a:lvl1pPr>
          </a:lstStyle>
          <a:p>
            <a:endParaRPr lang="en-US" dirty="0"/>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endParaRPr lang="en-US" dirty="0"/>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6225172" y="3495279"/>
            <a:ext cx="5966828" cy="1873645"/>
          </a:xfrm>
          <a:prstGeom prst="rect">
            <a:avLst/>
          </a:prstGeom>
        </p:spPr>
        <p:txBody>
          <a:bodyPr anchor="ctr"/>
          <a:lstStyle>
            <a:lvl1pPr marL="0" indent="0" algn="ctr">
              <a:buNone/>
              <a:defRPr/>
            </a:lvl1pPr>
          </a:lstStyle>
          <a:p>
            <a:endParaRPr lang="en-US" dirty="0"/>
          </a:p>
        </p:txBody>
      </p:sp>
      <p:sp>
        <p:nvSpPr>
          <p:cNvPr id="15" name="Title Placeholder">
            <a:extLst>
              <a:ext uri="{FF2B5EF4-FFF2-40B4-BE49-F238E27FC236}">
                <a16:creationId xmlns:a16="http://schemas.microsoft.com/office/drawing/2014/main" id="{53A51CD8-641B-4C4C-8732-51F14D4214BD}"/>
              </a:ext>
            </a:extLst>
          </p:cNvPr>
          <p:cNvSpPr>
            <a:spLocks noGrp="1"/>
          </p:cNvSpPr>
          <p:nvPr>
            <p:ph sz="quarter" idx="14" hasCustomPrompt="1"/>
          </p:nvPr>
        </p:nvSpPr>
        <p:spPr>
          <a:xfrm>
            <a:off x="209011" y="5726430"/>
            <a:ext cx="7071356" cy="839833"/>
          </a:xfrm>
          <a:prstGeom prst="rect">
            <a:avLst/>
          </a:prstGeom>
        </p:spPr>
        <p:txBody>
          <a:bodyPr/>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pic>
        <p:nvPicPr>
          <p:cNvPr id="6" name="Picture 5">
            <a:extLst>
              <a:ext uri="{FF2B5EF4-FFF2-40B4-BE49-F238E27FC236}">
                <a16:creationId xmlns:a16="http://schemas.microsoft.com/office/drawing/2014/main" id="{354F71E9-9FA8-CFEF-4D22-AD8DC8769CA7}"/>
              </a:ext>
              <a:ext uri="{C183D7F6-B498-43B3-948B-1728B52AA6E4}">
                <adec:decorative xmlns:adec="http://schemas.microsoft.com/office/drawing/2017/decorative" val="1"/>
              </a:ext>
            </a:extLst>
          </p:cNvPr>
          <p:cNvPicPr>
            <a:picLocks noChangeAspect="1"/>
          </p:cNvPicPr>
          <p:nvPr userDrawn="1"/>
        </p:nvPicPr>
        <p:blipFill rotWithShape="1">
          <a:blip r:embed="rId2"/>
          <a:srcRect l="10" r="50000"/>
          <a:stretch/>
        </p:blipFill>
        <p:spPr>
          <a:xfrm>
            <a:off x="10463393" y="1554638"/>
            <a:ext cx="1728609" cy="3496689"/>
          </a:xfrm>
          <a:prstGeom prst="rect">
            <a:avLst/>
          </a:prstGeom>
        </p:spPr>
      </p:pic>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
        <p:nvSpPr>
          <p:cNvPr id="12" name="Title Placeholder">
            <a:extLst>
              <a:ext uri="{FF2B5EF4-FFF2-40B4-BE49-F238E27FC236}">
                <a16:creationId xmlns:a16="http://schemas.microsoft.com/office/drawing/2014/main" id="{6DB4110C-F0A2-4ADD-AE63-1FC7F0E3B232}"/>
              </a:ext>
            </a:extLst>
          </p:cNvPr>
          <p:cNvSpPr>
            <a:spLocks noGrp="1"/>
          </p:cNvSpPr>
          <p:nvPr>
            <p:ph sz="quarter" idx="14" hasCustomPrompt="1"/>
          </p:nvPr>
        </p:nvSpPr>
        <p:spPr>
          <a:xfrm>
            <a:off x="209011" y="5726430"/>
            <a:ext cx="7071356" cy="839833"/>
          </a:xfrm>
          <a:prstGeom prst="rect">
            <a:avLst/>
          </a:prstGeom>
        </p:spPr>
        <p:txBody>
          <a:bodyPr/>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1" y="1255271"/>
            <a:ext cx="5530431" cy="4114207"/>
          </a:xfrm>
          <a:prstGeom prst="rect">
            <a:avLst/>
          </a:prstGeom>
        </p:spPr>
        <p:txBody>
          <a:bodyPr anchor="ctr" anchorCtr="0"/>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Divider Slide Title</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dirty="0"/>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dirty="0"/>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dirty="0"/>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l="10" r="50000"/>
          <a:stretch/>
        </p:blipFill>
        <p:spPr>
          <a:xfrm>
            <a:off x="10463393" y="1554638"/>
            <a:ext cx="1728609"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832704"/>
            <a:ext cx="11690424"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627908"/>
            <a:ext cx="11381766"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924194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914400"/>
            <a:ext cx="2311078"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9576122" y="914400"/>
            <a:ext cx="2311078"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60484167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13" name="Content Placeholder">
            <a:extLst>
              <a:ext uri="{FF2B5EF4-FFF2-40B4-BE49-F238E27FC236}">
                <a16:creationId xmlns:a16="http://schemas.microsoft.com/office/drawing/2014/main" id="{D9DF2AE3-157A-4EBA-BBDC-2629388C382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2" y="914400"/>
            <a:ext cx="2311078"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9576122" y="914399"/>
            <a:ext cx="2311078" cy="2509020"/>
          </a:xfrm>
          <a:prstGeom prst="rect">
            <a:avLst/>
          </a:prstGeom>
        </p:spPr>
        <p:txBody>
          <a:bodyPr anchor="ctr"/>
          <a:lstStyle>
            <a:lvl1pPr marL="0" indent="0" algn="ctr">
              <a:buNone/>
              <a:defRPr/>
            </a:lvl1pPr>
          </a:lstStyle>
          <a:p>
            <a:endParaRPr lang="en-US" dirty="0"/>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3615159"/>
            <a:ext cx="2311078"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9576122" y="3615159"/>
            <a:ext cx="2311078" cy="2518941"/>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500272763"/>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14" name="Content Placeholder">
            <a:extLst>
              <a:ext uri="{FF2B5EF4-FFF2-40B4-BE49-F238E27FC236}">
                <a16:creationId xmlns:a16="http://schemas.microsoft.com/office/drawing/2014/main" id="{D169AAC0-7FCA-410B-B4C3-56626F67906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9576122" y="914400"/>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9576119" y="914400"/>
            <a:ext cx="2311077" cy="1607519"/>
          </a:xfrm>
          <a:prstGeom prst="rect">
            <a:avLst/>
          </a:prstGeom>
        </p:spPr>
        <p:txBody>
          <a:bodyPr anchor="ctr"/>
          <a:lstStyle>
            <a:lvl1pPr marL="0" indent="0" algn="ctr">
              <a:buNone/>
              <a:defRPr/>
            </a:lvl1pPr>
          </a:lstStyle>
          <a:p>
            <a:endParaRPr lang="en-US" dirty="0"/>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9576121" y="2717074"/>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9576118" y="2713658"/>
            <a:ext cx="2311077" cy="1607519"/>
          </a:xfrm>
          <a:prstGeom prst="rect">
            <a:avLst/>
          </a:prstGeom>
        </p:spPr>
        <p:txBody>
          <a:bodyPr anchor="ctr"/>
          <a:lstStyle>
            <a:lvl1pPr marL="0" indent="0" algn="ctr">
              <a:buNone/>
              <a:defRPr/>
            </a:lvl1pPr>
          </a:lstStyle>
          <a:p>
            <a:endParaRPr lang="en-US" dirty="0"/>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9576122" y="4523165"/>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9576117" y="4524872"/>
            <a:ext cx="2311077" cy="160751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1767677870"/>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10604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5562149"/>
            <a:ext cx="12190476" cy="12958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7495555" y="6146507"/>
            <a:ext cx="4490841" cy="492443"/>
          </a:xfrm>
          <a:prstGeom prst="rect">
            <a:avLst/>
          </a:prstGeom>
          <a:noFill/>
        </p:spPr>
        <p:txBody>
          <a:bodyPr wrap="square" rtlCol="0">
            <a:spAutoFit/>
          </a:bodyPr>
          <a:lstStyle/>
          <a:p>
            <a:pPr algn="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7" name="Picture 6">
            <a:extLst>
              <a:ext uri="{FF2B5EF4-FFF2-40B4-BE49-F238E27FC236}">
                <a16:creationId xmlns:a16="http://schemas.microsoft.com/office/drawing/2014/main" id="{0B1C69E8-C370-43D8-81AA-AB0119E4CD31}"/>
              </a:ext>
            </a:extLst>
          </p:cNvPr>
          <p:cNvPicPr>
            <a:picLocks noChangeAspect="1"/>
          </p:cNvPicPr>
          <p:nvPr userDrawn="1"/>
        </p:nvPicPr>
        <p:blipFill>
          <a:blip r:embed="rId5"/>
          <a:stretch>
            <a:fillRect/>
          </a:stretch>
        </p:blipFill>
        <p:spPr>
          <a:xfrm>
            <a:off x="304799" y="304800"/>
            <a:ext cx="5313687" cy="506913"/>
          </a:xfrm>
          <a:prstGeom prst="rect">
            <a:avLst/>
          </a:prstGeom>
        </p:spPr>
      </p:pic>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20" r:id="rId2"/>
    <p:sldLayoutId id="214748372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6114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6428112"/>
            <a:ext cx="12190476" cy="43078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PAC">
            <a:extLst>
              <a:ext uri="{FF2B5EF4-FFF2-40B4-BE49-F238E27FC236}">
                <a16:creationId xmlns:a16="http://schemas.microsoft.com/office/drawing/2014/main" id="{A120AAA3-22BC-47BA-AC64-814C7BCD486A}"/>
              </a:ext>
            </a:extLst>
          </p:cNvPr>
          <p:cNvSpPr txBox="1"/>
          <p:nvPr userDrawn="1"/>
        </p:nvSpPr>
        <p:spPr>
          <a:xfrm>
            <a:off x="205605" y="6507179"/>
            <a:ext cx="4490841" cy="276999"/>
          </a:xfrm>
          <a:prstGeom prst="rect">
            <a:avLst/>
          </a:prstGeom>
          <a:noFill/>
        </p:spPr>
        <p:txBody>
          <a:bodyPr wrap="square" rtlCol="0">
            <a:spAutoFit/>
          </a:bodyPr>
          <a:lstStyle/>
          <a:p>
            <a:pPr algn="l"/>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7495554" y="6514437"/>
            <a:ext cx="4490841" cy="276999"/>
          </a:xfrm>
          <a:prstGeom prst="rect">
            <a:avLst/>
          </a:prstGeom>
          <a:noFill/>
        </p:spPr>
        <p:txBody>
          <a:bodyPr wrap="square" rtlCol="0">
            <a:spAutoFit/>
          </a:bodyPr>
          <a:lstStyle/>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10" name="Picture 9">
            <a:extLst>
              <a:ext uri="{FF2B5EF4-FFF2-40B4-BE49-F238E27FC236}">
                <a16:creationId xmlns:a16="http://schemas.microsoft.com/office/drawing/2014/main" id="{C2FF451D-0E9A-41EB-AA9E-A3356E666B6E}"/>
              </a:ext>
            </a:extLst>
          </p:cNvPr>
          <p:cNvPicPr>
            <a:picLocks noChangeAspect="1"/>
          </p:cNvPicPr>
          <p:nvPr userDrawn="1"/>
        </p:nvPicPr>
        <p:blipFill>
          <a:blip r:embed="rId6"/>
          <a:stretch>
            <a:fillRect/>
          </a:stretch>
        </p:blipFill>
        <p:spPr>
          <a:xfrm>
            <a:off x="298788" y="152400"/>
            <a:ext cx="3016523" cy="287769"/>
          </a:xfrm>
          <a:prstGeom prst="rect">
            <a:avLst/>
          </a:prstGeom>
        </p:spPr>
      </p:pic>
    </p:spTree>
    <p:extLst>
      <p:ext uri="{BB962C8B-B14F-4D97-AF65-F5344CB8AC3E}">
        <p14:creationId xmlns:p14="http://schemas.microsoft.com/office/powerpoint/2010/main" val="328656255"/>
      </p:ext>
    </p:extLst>
  </p:cSld>
  <p:clrMap bg1="lt1" tx1="dk1" bg2="lt2" tx2="dk2" accent1="accent1" accent2="accent2" accent3="accent3" accent4="accent4" accent5="accent5" accent6="accent6" hlink="hlink" folHlink="folHlink"/>
  <p:sldLayoutIdLst>
    <p:sldLayoutId id="2147483707" r:id="rId1"/>
    <p:sldLayoutId id="2147483711" r:id="rId2"/>
    <p:sldLayoutId id="2147483712" r:id="rId3"/>
    <p:sldLayoutId id="214748371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96" userDrawn="1">
          <p15:clr>
            <a:srgbClr val="F26B43"/>
          </p15:clr>
        </p15:guide>
        <p15:guide id="4" orient="horz" pos="4224" userDrawn="1">
          <p15:clr>
            <a:srgbClr val="F26B43"/>
          </p15:clr>
        </p15:guide>
        <p15:guide id="5" pos="384" userDrawn="1">
          <p15:clr>
            <a:srgbClr val="F26B43"/>
          </p15:clr>
        </p15:guide>
        <p15:guide id="6" orient="horz" pos="768" userDrawn="1">
          <p15:clr>
            <a:srgbClr val="F26B43"/>
          </p15:clr>
        </p15:guide>
        <p15:guide id="7" pos="7296" userDrawn="1">
          <p15:clr>
            <a:srgbClr val="F26B43"/>
          </p15:clr>
        </p15:guide>
        <p15:guide id="8" orient="horz" pos="3672" userDrawn="1">
          <p15:clr>
            <a:srgbClr val="F26B43"/>
          </p15:clr>
        </p15:guide>
        <p15:guide id="9" orient="horz" pos="576" userDrawn="1">
          <p15:clr>
            <a:srgbClr val="F26B43"/>
          </p15:clr>
        </p15:guide>
        <p15:guide id="10"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DFDB5551-CF71-4A81-995F-41031A08DB26}"/>
              </a:ext>
            </a:extLst>
          </p:cNvPr>
          <p:cNvSpPr>
            <a:spLocks noGrp="1"/>
          </p:cNvSpPr>
          <p:nvPr>
            <p:ph sz="quarter" idx="14"/>
          </p:nvPr>
        </p:nvSpPr>
        <p:spPr/>
        <p:txBody>
          <a:bodyPr/>
          <a:lstStyle/>
          <a:p>
            <a:r>
              <a:rPr lang="en-US" dirty="0"/>
              <a:t>Expedited Minimal Effects</a:t>
            </a:r>
          </a:p>
          <a:p>
            <a:r>
              <a:rPr lang="en-US" sz="1600" dirty="0"/>
              <a:t>Wyoming STAC – February 20, 2025</a:t>
            </a:r>
          </a:p>
        </p:txBody>
      </p:sp>
      <p:pic>
        <p:nvPicPr>
          <p:cNvPr id="7" name="NRCS Raindrop">
            <a:extLst>
              <a:ext uri="{FF2B5EF4-FFF2-40B4-BE49-F238E27FC236}">
                <a16:creationId xmlns:a16="http://schemas.microsoft.com/office/drawing/2014/main" id="{C47FBBBC-9F14-42E5-B052-A3D4B54B3C24}"/>
              </a:ext>
              <a:ext uri="{C183D7F6-B498-43B3-948B-1728B52AA6E4}">
                <adec:decorative xmlns:adec="http://schemas.microsoft.com/office/drawing/2017/decorative" val="1"/>
              </a:ext>
            </a:extLst>
          </p:cNvPr>
          <p:cNvPicPr>
            <a:picLocks noChangeAspect="1"/>
          </p:cNvPicPr>
          <p:nvPr/>
        </p:nvPicPr>
        <p:blipFill rotWithShape="1">
          <a:blip r:embed="rId2"/>
          <a:srcRect r="50000"/>
          <a:stretch/>
        </p:blipFill>
        <p:spPr>
          <a:xfrm>
            <a:off x="10463393" y="1554638"/>
            <a:ext cx="1728609" cy="3496689"/>
          </a:xfrm>
          <a:prstGeom prst="rect">
            <a:avLst/>
          </a:prstGeom>
        </p:spPr>
      </p:pic>
      <p:sp>
        <p:nvSpPr>
          <p:cNvPr id="2" name="Rectangle 1">
            <a:extLst>
              <a:ext uri="{FF2B5EF4-FFF2-40B4-BE49-F238E27FC236}">
                <a16:creationId xmlns:a16="http://schemas.microsoft.com/office/drawing/2014/main" id="{E0E501C2-3D19-F35E-8B42-972B8C77FAE6}"/>
              </a:ext>
            </a:extLst>
          </p:cNvPr>
          <p:cNvSpPr/>
          <p:nvPr/>
        </p:nvSpPr>
        <p:spPr>
          <a:xfrm>
            <a:off x="3769567" y="4907902"/>
            <a:ext cx="2263309" cy="5411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and green water drop&#10;&#10;Description automatically generated">
            <a:extLst>
              <a:ext uri="{FF2B5EF4-FFF2-40B4-BE49-F238E27FC236}">
                <a16:creationId xmlns:a16="http://schemas.microsoft.com/office/drawing/2014/main" id="{284B1482-A5CA-742B-83C1-23F1FE31AB32}"/>
              </a:ext>
            </a:extLst>
          </p:cNvPr>
          <p:cNvPicPr>
            <a:picLocks noChangeAspect="1"/>
          </p:cNvPicPr>
          <p:nvPr/>
        </p:nvPicPr>
        <p:blipFill>
          <a:blip r:embed="rId3"/>
          <a:stretch>
            <a:fillRect/>
          </a:stretch>
        </p:blipFill>
        <p:spPr>
          <a:xfrm>
            <a:off x="7693088" y="6146346"/>
            <a:ext cx="478390" cy="484929"/>
          </a:xfrm>
          <a:prstGeom prst="rect">
            <a:avLst/>
          </a:prstGeom>
        </p:spPr>
      </p:pic>
      <p:pic>
        <p:nvPicPr>
          <p:cNvPr id="17" name="Picture 16">
            <a:extLst>
              <a:ext uri="{FF2B5EF4-FFF2-40B4-BE49-F238E27FC236}">
                <a16:creationId xmlns:a16="http://schemas.microsoft.com/office/drawing/2014/main" id="{A3393FA7-27AD-9356-603C-8395E0F27486}"/>
              </a:ext>
            </a:extLst>
          </p:cNvPr>
          <p:cNvPicPr>
            <a:picLocks noChangeAspect="1"/>
          </p:cNvPicPr>
          <p:nvPr/>
        </p:nvPicPr>
        <p:blipFill>
          <a:blip r:embed="rId4"/>
          <a:srcRect l="1838"/>
          <a:stretch/>
        </p:blipFill>
        <p:spPr>
          <a:xfrm>
            <a:off x="0" y="2011680"/>
            <a:ext cx="10496292" cy="3554225"/>
          </a:xfrm>
          <a:prstGeom prst="rect">
            <a:avLst/>
          </a:prstGeom>
        </p:spPr>
      </p:pic>
    </p:spTree>
    <p:extLst>
      <p:ext uri="{BB962C8B-B14F-4D97-AF65-F5344CB8AC3E}">
        <p14:creationId xmlns:p14="http://schemas.microsoft.com/office/powerpoint/2010/main" val="4019881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3B11C-07F9-CC44-F737-56337DAC5C4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5161763-FD10-AD8D-64BC-EAEDC930EE69}"/>
              </a:ext>
            </a:extLst>
          </p:cNvPr>
          <p:cNvSpPr>
            <a:spLocks noGrp="1"/>
          </p:cNvSpPr>
          <p:nvPr>
            <p:ph type="body" sz="quarter" idx="11"/>
          </p:nvPr>
        </p:nvSpPr>
        <p:spPr/>
        <p:txBody>
          <a:bodyPr/>
          <a:lstStyle/>
          <a:p>
            <a:r>
              <a:rPr lang="en-US" sz="3200" dirty="0"/>
              <a:t>EME-9 Removing Scattered Woody Vegetation</a:t>
            </a:r>
          </a:p>
        </p:txBody>
      </p:sp>
      <p:pic>
        <p:nvPicPr>
          <p:cNvPr id="4" name="Content Placeholder 3">
            <a:extLst>
              <a:ext uri="{FF2B5EF4-FFF2-40B4-BE49-F238E27FC236}">
                <a16:creationId xmlns:a16="http://schemas.microsoft.com/office/drawing/2014/main" id="{54E827F6-C37F-7E29-2D3B-0DE5730BACFA}"/>
              </a:ext>
            </a:extLst>
          </p:cNvPr>
          <p:cNvPicPr>
            <a:picLocks noGrp="1" noChangeAspect="1"/>
          </p:cNvPicPr>
          <p:nvPr>
            <p:ph sz="quarter" idx="10"/>
          </p:nvPr>
        </p:nvPicPr>
        <p:blipFill>
          <a:blip r:embed="rId2"/>
          <a:srcRect b="4194"/>
          <a:stretch/>
        </p:blipFill>
        <p:spPr>
          <a:xfrm>
            <a:off x="5844235" y="1767142"/>
            <a:ext cx="4888590" cy="4576698"/>
          </a:xfrm>
          <a:ln>
            <a:solidFill>
              <a:srgbClr val="000000"/>
            </a:solidFill>
          </a:ln>
        </p:spPr>
      </p:pic>
      <p:pic>
        <p:nvPicPr>
          <p:cNvPr id="8" name="Picture 7">
            <a:extLst>
              <a:ext uri="{FF2B5EF4-FFF2-40B4-BE49-F238E27FC236}">
                <a16:creationId xmlns:a16="http://schemas.microsoft.com/office/drawing/2014/main" id="{9414E1CC-4FB3-E90B-7CE4-06531A79E527}"/>
              </a:ext>
            </a:extLst>
          </p:cNvPr>
          <p:cNvPicPr>
            <a:picLocks noChangeAspect="1"/>
          </p:cNvPicPr>
          <p:nvPr/>
        </p:nvPicPr>
        <p:blipFill>
          <a:blip r:embed="rId3"/>
          <a:srcRect t="2300"/>
          <a:stretch/>
        </p:blipFill>
        <p:spPr>
          <a:xfrm>
            <a:off x="630223" y="1767142"/>
            <a:ext cx="4888590" cy="4576698"/>
          </a:xfrm>
          <a:prstGeom prst="rect">
            <a:avLst/>
          </a:prstGeom>
          <a:ln>
            <a:solidFill>
              <a:srgbClr val="000000"/>
            </a:solidFill>
          </a:ln>
        </p:spPr>
      </p:pic>
      <p:sp>
        <p:nvSpPr>
          <p:cNvPr id="9" name="Content Placeholder 4">
            <a:extLst>
              <a:ext uri="{FF2B5EF4-FFF2-40B4-BE49-F238E27FC236}">
                <a16:creationId xmlns:a16="http://schemas.microsoft.com/office/drawing/2014/main" id="{357F6965-894C-BBE0-8922-6A8DFEF3F4C0}"/>
              </a:ext>
            </a:extLst>
          </p:cNvPr>
          <p:cNvSpPr txBox="1">
            <a:spLocks/>
          </p:cNvSpPr>
          <p:nvPr/>
        </p:nvSpPr>
        <p:spPr>
          <a:xfrm>
            <a:off x="304800" y="1363786"/>
            <a:ext cx="11582400" cy="5075113"/>
          </a:xfrm>
          <a:prstGeom prst="rect">
            <a:avLst/>
          </a:prstGeom>
        </p:spPr>
        <p:txBody>
          <a:bodyPr/>
          <a:lstStyle>
            <a:lvl1pPr marL="228600" indent="-228600" algn="l" defTabSz="914400" rtl="0" eaLnBrk="1" latinLnBrk="0" hangingPunct="1">
              <a:lnSpc>
                <a:spcPct val="90000"/>
              </a:lnSpc>
              <a:spcBef>
                <a:spcPts val="1000"/>
              </a:spcBef>
              <a:buClr>
                <a:schemeClr val="accent1"/>
              </a:buClr>
              <a:buFont typeface="Wingdings" panose="05000000000000000000" pitchFamily="2" charset="2"/>
              <a:buChar char="§"/>
              <a:defRPr sz="28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Clr>
                <a:schemeClr val="accent1"/>
              </a:buClr>
              <a:buFont typeface="Wingdings" panose="05000000000000000000" pitchFamily="2" charset="2"/>
              <a:buChar char="§"/>
              <a:defRPr sz="24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Clr>
                <a:schemeClr val="accent1"/>
              </a:buClr>
              <a:buFont typeface="Wingdings" panose="05000000000000000000" pitchFamily="2" charset="2"/>
              <a:buChar char="§"/>
              <a:defRPr sz="20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ontserrat" pitchFamily="2" charset="0"/>
                <a:ea typeface="Calibri" panose="020F0502020204030204" pitchFamily="34" charset="0"/>
              </a:rPr>
              <a:t>0.89% canopy cover before and after</a:t>
            </a:r>
            <a:endParaRPr lang="en-US" sz="1600" dirty="0">
              <a:latin typeface="Montserrat" pitchFamily="2" charset="0"/>
            </a:endParaRPr>
          </a:p>
          <a:p>
            <a:pPr marL="0" indent="0">
              <a:buFont typeface="Wingdings" panose="05000000000000000000" pitchFamily="2" charset="2"/>
              <a:buNone/>
            </a:pPr>
            <a:endParaRPr lang="en-US" sz="2400" dirty="0"/>
          </a:p>
        </p:txBody>
      </p:sp>
    </p:spTree>
    <p:extLst>
      <p:ext uri="{BB962C8B-B14F-4D97-AF65-F5344CB8AC3E}">
        <p14:creationId xmlns:p14="http://schemas.microsoft.com/office/powerpoint/2010/main" val="4066969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EC5EC-922B-5BCC-AC37-8890EABC1D9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7166AE2-291E-D691-460C-963506CCCEB8}"/>
              </a:ext>
            </a:extLst>
          </p:cNvPr>
          <p:cNvPicPr>
            <a:picLocks noChangeAspect="1"/>
          </p:cNvPicPr>
          <p:nvPr/>
        </p:nvPicPr>
        <p:blipFill>
          <a:blip r:embed="rId2"/>
          <a:srcRect l="26944" r="3179"/>
          <a:stretch/>
        </p:blipFill>
        <p:spPr>
          <a:xfrm>
            <a:off x="0" y="640080"/>
            <a:ext cx="12192001" cy="5799585"/>
          </a:xfrm>
          <a:prstGeom prst="rect">
            <a:avLst/>
          </a:prstGeom>
        </p:spPr>
      </p:pic>
      <p:sp>
        <p:nvSpPr>
          <p:cNvPr id="6" name="Text Placeholder 5">
            <a:extLst>
              <a:ext uri="{FF2B5EF4-FFF2-40B4-BE49-F238E27FC236}">
                <a16:creationId xmlns:a16="http://schemas.microsoft.com/office/drawing/2014/main" id="{A0012774-0AF0-1FD3-3A10-42698C7F72C7}"/>
              </a:ext>
            </a:extLst>
          </p:cNvPr>
          <p:cNvSpPr>
            <a:spLocks noGrp="1"/>
          </p:cNvSpPr>
          <p:nvPr>
            <p:ph type="body" sz="quarter" idx="11"/>
          </p:nvPr>
        </p:nvSpPr>
        <p:spPr/>
        <p:txBody>
          <a:bodyPr/>
          <a:lstStyle/>
          <a:p>
            <a:r>
              <a:rPr lang="en-US" sz="4800" dirty="0"/>
              <a:t>  Questions?</a:t>
            </a:r>
          </a:p>
        </p:txBody>
      </p:sp>
    </p:spTree>
    <p:extLst>
      <p:ext uri="{BB962C8B-B14F-4D97-AF65-F5344CB8AC3E}">
        <p14:creationId xmlns:p14="http://schemas.microsoft.com/office/powerpoint/2010/main" val="2181218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82A700-D179-B6A9-16B2-EA41AEA5A3A9}"/>
              </a:ext>
            </a:extLst>
          </p:cNvPr>
          <p:cNvSpPr>
            <a:spLocks noGrp="1"/>
          </p:cNvSpPr>
          <p:nvPr>
            <p:ph type="body" sz="quarter" idx="11"/>
          </p:nvPr>
        </p:nvSpPr>
        <p:spPr/>
        <p:txBody>
          <a:bodyPr>
            <a:normAutofit/>
          </a:bodyPr>
          <a:lstStyle/>
          <a:p>
            <a:r>
              <a:rPr lang="en-US" sz="3100" dirty="0"/>
              <a:t>Background</a:t>
            </a:r>
          </a:p>
        </p:txBody>
      </p:sp>
      <p:sp>
        <p:nvSpPr>
          <p:cNvPr id="5" name="Content Placeholder 4">
            <a:extLst>
              <a:ext uri="{FF2B5EF4-FFF2-40B4-BE49-F238E27FC236}">
                <a16:creationId xmlns:a16="http://schemas.microsoft.com/office/drawing/2014/main" id="{C0B0173F-1628-A532-EF2D-AB2C3551D997}"/>
              </a:ext>
            </a:extLst>
          </p:cNvPr>
          <p:cNvSpPr>
            <a:spLocks noGrp="1"/>
          </p:cNvSpPr>
          <p:nvPr>
            <p:ph sz="quarter" idx="10"/>
          </p:nvPr>
        </p:nvSpPr>
        <p:spPr>
          <a:xfrm>
            <a:off x="505434" y="1627908"/>
            <a:ext cx="7705116" cy="4506191"/>
          </a:xfrm>
        </p:spPr>
        <p:txBody>
          <a:bodyPr>
            <a:normAutofit/>
          </a:bodyPr>
          <a:lstStyle/>
          <a:p>
            <a:r>
              <a:rPr lang="en-US" b="1" dirty="0"/>
              <a:t>Food Security Act of 1985</a:t>
            </a:r>
          </a:p>
          <a:p>
            <a:pPr lvl="1"/>
            <a:r>
              <a:rPr lang="en-US" sz="2800" dirty="0"/>
              <a:t>…requires NRCS to delineate, determine, and certify wetlands located on land on a farm or ranch subject to wetland conservation (WC) provisions in order to establish a producer’s eligibility for certain USDA program benefits (16 U.S.C. Section 3822, 7 CFR Section 12.30). </a:t>
            </a:r>
          </a:p>
        </p:txBody>
      </p:sp>
      <p:pic>
        <p:nvPicPr>
          <p:cNvPr id="9" name="Picture 8">
            <a:extLst>
              <a:ext uri="{FF2B5EF4-FFF2-40B4-BE49-F238E27FC236}">
                <a16:creationId xmlns:a16="http://schemas.microsoft.com/office/drawing/2014/main" id="{88302253-2BB3-33E4-CECA-047D1E186A26}"/>
              </a:ext>
            </a:extLst>
          </p:cNvPr>
          <p:cNvPicPr>
            <a:picLocks noChangeAspect="1"/>
          </p:cNvPicPr>
          <p:nvPr/>
        </p:nvPicPr>
        <p:blipFill>
          <a:blip r:embed="rId2"/>
          <a:srcRect l="1990" r="2566"/>
          <a:stretch/>
        </p:blipFill>
        <p:spPr>
          <a:xfrm rot="161744">
            <a:off x="8342412" y="1193194"/>
            <a:ext cx="3021777" cy="4108206"/>
          </a:xfrm>
          <a:prstGeom prst="rect">
            <a:avLst/>
          </a:prstGeom>
          <a:noFill/>
          <a:ln>
            <a:solidFill>
              <a:srgbClr val="000000"/>
            </a:solidFill>
          </a:ln>
        </p:spPr>
      </p:pic>
    </p:spTree>
    <p:extLst>
      <p:ext uri="{BB962C8B-B14F-4D97-AF65-F5344CB8AC3E}">
        <p14:creationId xmlns:p14="http://schemas.microsoft.com/office/powerpoint/2010/main" val="4276404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43C5E-15E6-B97E-04FA-9710D7591D0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2E90800-8FFC-8780-74F2-AC188439DD80}"/>
              </a:ext>
            </a:extLst>
          </p:cNvPr>
          <p:cNvSpPr>
            <a:spLocks noGrp="1"/>
          </p:cNvSpPr>
          <p:nvPr>
            <p:ph type="body" sz="quarter" idx="11"/>
          </p:nvPr>
        </p:nvSpPr>
        <p:spPr/>
        <p:txBody>
          <a:bodyPr/>
          <a:lstStyle/>
          <a:p>
            <a:r>
              <a:rPr lang="en-US" dirty="0"/>
              <a:t>Background</a:t>
            </a:r>
          </a:p>
        </p:txBody>
      </p:sp>
      <p:sp>
        <p:nvSpPr>
          <p:cNvPr id="5" name="Content Placeholder 4">
            <a:extLst>
              <a:ext uri="{FF2B5EF4-FFF2-40B4-BE49-F238E27FC236}">
                <a16:creationId xmlns:a16="http://schemas.microsoft.com/office/drawing/2014/main" id="{C5F14D53-E6E9-9328-62C0-EA16DE77E013}"/>
              </a:ext>
            </a:extLst>
          </p:cNvPr>
          <p:cNvSpPr>
            <a:spLocks noGrp="1"/>
          </p:cNvSpPr>
          <p:nvPr>
            <p:ph sz="quarter" idx="10"/>
          </p:nvPr>
        </p:nvSpPr>
        <p:spPr/>
        <p:txBody>
          <a:bodyPr/>
          <a:lstStyle/>
          <a:p>
            <a:r>
              <a:rPr lang="en-US" b="1" dirty="0"/>
              <a:t>… a person shall be ineligible for all or a portion of USDA program benefits if…</a:t>
            </a:r>
            <a:endParaRPr lang="en-US" dirty="0"/>
          </a:p>
          <a:p>
            <a:pPr marL="914400" lvl="1" indent="-457200">
              <a:spcBef>
                <a:spcPts val="1200"/>
              </a:spcBef>
              <a:buFont typeface="+mj-lt"/>
              <a:buAutoNum type="arabicPeriod"/>
            </a:pPr>
            <a:r>
              <a:rPr lang="en-US" dirty="0"/>
              <a:t>The person produces an agricultural commodity on a field in which highly erodible land is predominant, or designates such a field for conservation use;</a:t>
            </a:r>
          </a:p>
          <a:p>
            <a:pPr marL="914400" lvl="1" indent="-457200">
              <a:buFont typeface="+mj-lt"/>
              <a:buAutoNum type="arabicPeriod"/>
            </a:pPr>
            <a:r>
              <a:rPr lang="en-US" dirty="0"/>
              <a:t>The person produces an agricultural commodity on wetland that was converted after December 23, 1985; or</a:t>
            </a:r>
          </a:p>
          <a:p>
            <a:pPr marL="914400" lvl="1" indent="-457200">
              <a:buFont typeface="+mj-lt"/>
              <a:buAutoNum type="arabicPeriod"/>
            </a:pPr>
            <a:r>
              <a:rPr lang="en-US" dirty="0"/>
              <a:t>After November 28, 1990, the person converts a wetland by draining, dredging, filling, leveling, removing woody vegetation, or other means for the purpose, or to have the effect, of making the production of an agricultural commodity possible. </a:t>
            </a:r>
          </a:p>
        </p:txBody>
      </p:sp>
    </p:spTree>
    <p:extLst>
      <p:ext uri="{BB962C8B-B14F-4D97-AF65-F5344CB8AC3E}">
        <p14:creationId xmlns:p14="http://schemas.microsoft.com/office/powerpoint/2010/main" val="3467618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15905-ED9C-99EA-5358-F07542751F4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7B76E60-1A1B-5728-384F-B3007A63B7CB}"/>
              </a:ext>
            </a:extLst>
          </p:cNvPr>
          <p:cNvSpPr>
            <a:spLocks noGrp="1"/>
          </p:cNvSpPr>
          <p:nvPr>
            <p:ph type="body" sz="quarter" idx="11"/>
          </p:nvPr>
        </p:nvSpPr>
        <p:spPr/>
        <p:txBody>
          <a:bodyPr/>
          <a:lstStyle/>
          <a:p>
            <a:r>
              <a:rPr lang="en-US" dirty="0"/>
              <a:t>Minimal Effect Exemptions</a:t>
            </a:r>
          </a:p>
        </p:txBody>
      </p:sp>
      <p:sp>
        <p:nvSpPr>
          <p:cNvPr id="5" name="Content Placeholder 4">
            <a:extLst>
              <a:ext uri="{FF2B5EF4-FFF2-40B4-BE49-F238E27FC236}">
                <a16:creationId xmlns:a16="http://schemas.microsoft.com/office/drawing/2014/main" id="{8323788A-6865-2D6D-F69A-31FD89CAF2F6}"/>
              </a:ext>
            </a:extLst>
          </p:cNvPr>
          <p:cNvSpPr>
            <a:spLocks noGrp="1"/>
          </p:cNvSpPr>
          <p:nvPr>
            <p:ph sz="quarter" idx="10"/>
          </p:nvPr>
        </p:nvSpPr>
        <p:spPr>
          <a:xfrm>
            <a:off x="505435" y="1627908"/>
            <a:ext cx="6342837" cy="4506191"/>
          </a:xfrm>
        </p:spPr>
        <p:txBody>
          <a:bodyPr/>
          <a:lstStyle/>
          <a:p>
            <a:r>
              <a:rPr lang="en-US" dirty="0"/>
              <a:t>…the conversion of a wetland and/or the production of an agricultural commodity on a converted wetland has a </a:t>
            </a:r>
            <a:r>
              <a:rPr lang="en-US" b="1" dirty="0"/>
              <a:t>minimal effect </a:t>
            </a:r>
            <a:r>
              <a:rPr lang="en-US" dirty="0"/>
              <a:t>on the functions and values of wetlands in the area.</a:t>
            </a:r>
          </a:p>
          <a:p>
            <a:pPr marL="457200" lvl="1" indent="0">
              <a:buNone/>
            </a:pPr>
            <a:endParaRPr lang="en-US" dirty="0"/>
          </a:p>
        </p:txBody>
      </p:sp>
      <p:pic>
        <p:nvPicPr>
          <p:cNvPr id="4" name="Picture 3">
            <a:extLst>
              <a:ext uri="{FF2B5EF4-FFF2-40B4-BE49-F238E27FC236}">
                <a16:creationId xmlns:a16="http://schemas.microsoft.com/office/drawing/2014/main" id="{EAE265A2-27E2-89F7-4CF3-CBCABAA436D6}"/>
              </a:ext>
            </a:extLst>
          </p:cNvPr>
          <p:cNvPicPr>
            <a:picLocks noChangeAspect="1"/>
          </p:cNvPicPr>
          <p:nvPr/>
        </p:nvPicPr>
        <p:blipFill>
          <a:blip r:embed="rId2"/>
          <a:srcRect l="6650" r="13733"/>
          <a:stretch/>
        </p:blipFill>
        <p:spPr>
          <a:xfrm>
            <a:off x="7393021" y="1627908"/>
            <a:ext cx="4093971" cy="3849837"/>
          </a:xfrm>
          <a:prstGeom prst="rect">
            <a:avLst/>
          </a:prstGeom>
          <a:ln>
            <a:solidFill>
              <a:srgbClr val="000000"/>
            </a:solidFill>
          </a:ln>
        </p:spPr>
      </p:pic>
    </p:spTree>
    <p:extLst>
      <p:ext uri="{BB962C8B-B14F-4D97-AF65-F5344CB8AC3E}">
        <p14:creationId xmlns:p14="http://schemas.microsoft.com/office/powerpoint/2010/main" val="1233402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2729D-527C-C3A1-002B-01DAAEDECD3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016EE7F-6BD8-8368-1950-5C558B1A794E}"/>
              </a:ext>
            </a:extLst>
          </p:cNvPr>
          <p:cNvSpPr>
            <a:spLocks noGrp="1"/>
          </p:cNvSpPr>
          <p:nvPr>
            <p:ph type="body" sz="quarter" idx="11"/>
          </p:nvPr>
        </p:nvSpPr>
        <p:spPr/>
        <p:txBody>
          <a:bodyPr/>
          <a:lstStyle/>
          <a:p>
            <a:r>
              <a:rPr lang="en-US" dirty="0"/>
              <a:t>Expedited Minimal Effects (EME)</a:t>
            </a:r>
          </a:p>
        </p:txBody>
      </p:sp>
      <p:sp>
        <p:nvSpPr>
          <p:cNvPr id="5" name="Content Placeholder 4">
            <a:extLst>
              <a:ext uri="{FF2B5EF4-FFF2-40B4-BE49-F238E27FC236}">
                <a16:creationId xmlns:a16="http://schemas.microsoft.com/office/drawing/2014/main" id="{6771293D-C3DB-BCA3-BEEC-BC3A0997A334}"/>
              </a:ext>
            </a:extLst>
          </p:cNvPr>
          <p:cNvSpPr>
            <a:spLocks noGrp="1"/>
          </p:cNvSpPr>
          <p:nvPr>
            <p:ph sz="quarter" idx="10"/>
          </p:nvPr>
        </p:nvSpPr>
        <p:spPr/>
        <p:txBody>
          <a:bodyPr/>
          <a:lstStyle/>
          <a:p>
            <a:r>
              <a:rPr lang="en-US" dirty="0"/>
              <a:t>…categories of conversion activities and conditions which are routinely determined by NRCS to have minimal effect on wetland functions and values…</a:t>
            </a:r>
          </a:p>
          <a:p>
            <a:r>
              <a:rPr lang="en-US" dirty="0"/>
              <a:t>11 EMEs available nationally</a:t>
            </a:r>
          </a:p>
          <a:p>
            <a:r>
              <a:rPr lang="en-US" dirty="0"/>
              <a:t>Wyoming NRCS proposing to adopt 3</a:t>
            </a:r>
          </a:p>
          <a:p>
            <a:pPr lvl="1"/>
            <a:r>
              <a:rPr lang="en-US" b="1" dirty="0"/>
              <a:t>EME-3</a:t>
            </a:r>
            <a:r>
              <a:rPr lang="en-US" dirty="0"/>
              <a:t> Installing an Elevated </a:t>
            </a:r>
            <a:r>
              <a:rPr lang="en-US" dirty="0" err="1"/>
              <a:t>Travelway</a:t>
            </a:r>
            <a:endParaRPr lang="en-US" dirty="0"/>
          </a:p>
          <a:p>
            <a:pPr lvl="1"/>
            <a:r>
              <a:rPr lang="en-US" b="1" dirty="0"/>
              <a:t>EME-6</a:t>
            </a:r>
            <a:r>
              <a:rPr lang="en-US" dirty="0"/>
              <a:t> Removing Invasive Woody Vegetation</a:t>
            </a:r>
          </a:p>
          <a:p>
            <a:pPr lvl="1"/>
            <a:r>
              <a:rPr lang="en-US" b="1" dirty="0"/>
              <a:t>EME-9</a:t>
            </a:r>
            <a:r>
              <a:rPr lang="en-US" dirty="0"/>
              <a:t> Removing Scattered Woody Vegetation</a:t>
            </a:r>
          </a:p>
          <a:p>
            <a:endParaRPr lang="en-US" dirty="0"/>
          </a:p>
        </p:txBody>
      </p:sp>
    </p:spTree>
    <p:extLst>
      <p:ext uri="{BB962C8B-B14F-4D97-AF65-F5344CB8AC3E}">
        <p14:creationId xmlns:p14="http://schemas.microsoft.com/office/powerpoint/2010/main" val="2411316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69216-A411-F306-EF0E-9F0EBD186E5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EC904D4-D523-6B13-3BFD-304810E5C99C}"/>
              </a:ext>
            </a:extLst>
          </p:cNvPr>
          <p:cNvSpPr>
            <a:spLocks noGrp="1"/>
          </p:cNvSpPr>
          <p:nvPr>
            <p:ph type="body" sz="quarter" idx="11"/>
          </p:nvPr>
        </p:nvSpPr>
        <p:spPr>
          <a:xfrm>
            <a:off x="161925" y="832704"/>
            <a:ext cx="10887075" cy="531082"/>
          </a:xfrm>
        </p:spPr>
        <p:txBody>
          <a:bodyPr/>
          <a:lstStyle/>
          <a:p>
            <a:r>
              <a:rPr lang="en-US" sz="3200" dirty="0"/>
              <a:t>EME-3 Installing an Elevated </a:t>
            </a:r>
            <a:r>
              <a:rPr lang="en-US" sz="3200" dirty="0" err="1"/>
              <a:t>Travelway</a:t>
            </a:r>
            <a:endParaRPr lang="en-US" sz="3200" dirty="0"/>
          </a:p>
        </p:txBody>
      </p:sp>
      <p:sp>
        <p:nvSpPr>
          <p:cNvPr id="5" name="Content Placeholder 4">
            <a:extLst>
              <a:ext uri="{FF2B5EF4-FFF2-40B4-BE49-F238E27FC236}">
                <a16:creationId xmlns:a16="http://schemas.microsoft.com/office/drawing/2014/main" id="{9C432678-FFED-7E18-1C79-E8C9304BF660}"/>
              </a:ext>
            </a:extLst>
          </p:cNvPr>
          <p:cNvSpPr>
            <a:spLocks noGrp="1"/>
          </p:cNvSpPr>
          <p:nvPr>
            <p:ph sz="quarter" idx="10"/>
          </p:nvPr>
        </p:nvSpPr>
        <p:spPr/>
        <p:txBody>
          <a:bodyPr/>
          <a:lstStyle/>
          <a:p>
            <a:r>
              <a:rPr lang="en-US" sz="2000" b="1" dirty="0"/>
              <a:t>Examples: </a:t>
            </a:r>
            <a:r>
              <a:rPr lang="en-US" sz="2000" dirty="0"/>
              <a:t>farm roads, elevated livestock walkways, and elevated irrigation track-wheel berms (pivot crossings).</a:t>
            </a:r>
          </a:p>
          <a:p>
            <a:r>
              <a:rPr lang="en-US" sz="2000" b="1" dirty="0"/>
              <a:t>Conditions:</a:t>
            </a:r>
          </a:p>
          <a:p>
            <a:pPr marL="914400" lvl="1" indent="-457200">
              <a:buFont typeface="+mj-lt"/>
              <a:buAutoNum type="arabicPeriod"/>
            </a:pPr>
            <a:r>
              <a:rPr lang="en-US" sz="1800" dirty="0"/>
              <a:t>The travel-way will be no wider than necessary to meet the purpose.  </a:t>
            </a:r>
          </a:p>
          <a:p>
            <a:pPr marL="914400" lvl="1" indent="-457200">
              <a:buFont typeface="+mj-lt"/>
              <a:buAutoNum type="arabicPeriod"/>
            </a:pPr>
            <a:r>
              <a:rPr lang="en-US" sz="1800" dirty="0"/>
              <a:t>None of the </a:t>
            </a:r>
            <a:r>
              <a:rPr lang="en-US" sz="1800" dirty="0" err="1"/>
              <a:t>travelway</a:t>
            </a:r>
            <a:r>
              <a:rPr lang="en-US" sz="1800" dirty="0"/>
              <a:t> will be planted to an agriculture commodity, as defined in 7 CFR §12.2.</a:t>
            </a:r>
          </a:p>
          <a:p>
            <a:pPr marL="914400" lvl="1" indent="-457200">
              <a:buFont typeface="+mj-lt"/>
              <a:buAutoNum type="arabicPeriod"/>
            </a:pPr>
            <a:r>
              <a:rPr lang="en-US" sz="1800" dirty="0"/>
              <a:t>An appropriately sized culvert as determined by NRCS will be installed at the lowest elevational point of the wetland which is immediately adjacent to the </a:t>
            </a:r>
            <a:r>
              <a:rPr lang="en-US" sz="1800" dirty="0" err="1"/>
              <a:t>travelway</a:t>
            </a:r>
            <a:r>
              <a:rPr lang="en-US" sz="1800" dirty="0"/>
              <a:t>.</a:t>
            </a:r>
          </a:p>
          <a:p>
            <a:pPr marL="914400" lvl="1" indent="-457200">
              <a:buFont typeface="+mj-lt"/>
              <a:buAutoNum type="arabicPeriod"/>
            </a:pPr>
            <a:r>
              <a:rPr lang="en-US" sz="1800" dirty="0"/>
              <a:t>The culvert will be installed and maintained to allow free movement of water, such that the water level equalizes on both sides of the berm shortly after storm events and runoff.</a:t>
            </a:r>
          </a:p>
          <a:p>
            <a:pPr marL="914400" lvl="1" indent="-457200">
              <a:buFont typeface="+mj-lt"/>
              <a:buAutoNum type="arabicPeriod"/>
            </a:pPr>
            <a:r>
              <a:rPr lang="en-US" sz="1800" dirty="0"/>
              <a:t>Can NOT be used in bogs, fens, or natural springs.</a:t>
            </a:r>
          </a:p>
          <a:p>
            <a:pPr marL="914400" lvl="1" indent="-457200">
              <a:buFont typeface="+mj-lt"/>
              <a:buAutoNum type="arabicPeriod"/>
            </a:pPr>
            <a:endParaRPr lang="en-US" dirty="0"/>
          </a:p>
        </p:txBody>
      </p:sp>
      <p:pic>
        <p:nvPicPr>
          <p:cNvPr id="4" name="Picture Placeholder 3">
            <a:extLst>
              <a:ext uri="{FF2B5EF4-FFF2-40B4-BE49-F238E27FC236}">
                <a16:creationId xmlns:a16="http://schemas.microsoft.com/office/drawing/2014/main" id="{3AF78467-9ABD-BB7A-B999-A7D617C99AFD}"/>
              </a:ext>
            </a:extLst>
          </p:cNvPr>
          <p:cNvPicPr>
            <a:picLocks noGrp="1" noChangeAspect="1"/>
          </p:cNvPicPr>
          <p:nvPr>
            <p:ph type="pic" sz="quarter" idx="12"/>
          </p:nvPr>
        </p:nvPicPr>
        <p:blipFill>
          <a:blip r:embed="rId3"/>
          <a:srcRect l="42925" r="7660"/>
          <a:stretch/>
        </p:blipFill>
        <p:spPr>
          <a:xfrm>
            <a:off x="9066998" y="914400"/>
            <a:ext cx="2820202" cy="5219699"/>
          </a:xfrm>
          <a:ln>
            <a:solidFill>
              <a:srgbClr val="000000"/>
            </a:solidFill>
          </a:ln>
        </p:spPr>
      </p:pic>
    </p:spTree>
    <p:extLst>
      <p:ext uri="{BB962C8B-B14F-4D97-AF65-F5344CB8AC3E}">
        <p14:creationId xmlns:p14="http://schemas.microsoft.com/office/powerpoint/2010/main" val="3180732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53D4B-85ED-8DCA-EAA9-26C1CEAFA6B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92551EF-F610-2692-07A2-3DA09EB30D5A}"/>
              </a:ext>
            </a:extLst>
          </p:cNvPr>
          <p:cNvSpPr>
            <a:spLocks noGrp="1"/>
          </p:cNvSpPr>
          <p:nvPr>
            <p:ph type="body" sz="quarter" idx="11"/>
          </p:nvPr>
        </p:nvSpPr>
        <p:spPr/>
        <p:txBody>
          <a:bodyPr/>
          <a:lstStyle/>
          <a:p>
            <a:r>
              <a:rPr lang="en-US" sz="3200" dirty="0"/>
              <a:t>EME-6 Removing Invasive Woody Vegetation from Historically Herbaceous Wetlands</a:t>
            </a:r>
          </a:p>
        </p:txBody>
      </p:sp>
      <p:sp>
        <p:nvSpPr>
          <p:cNvPr id="5" name="Content Placeholder 4">
            <a:extLst>
              <a:ext uri="{FF2B5EF4-FFF2-40B4-BE49-F238E27FC236}">
                <a16:creationId xmlns:a16="http://schemas.microsoft.com/office/drawing/2014/main" id="{5453140D-9F2F-02F9-E5ED-FC727B961848}"/>
              </a:ext>
            </a:extLst>
          </p:cNvPr>
          <p:cNvSpPr>
            <a:spLocks noGrp="1"/>
          </p:cNvSpPr>
          <p:nvPr>
            <p:ph sz="quarter" idx="10"/>
          </p:nvPr>
        </p:nvSpPr>
        <p:spPr>
          <a:xfrm>
            <a:off x="304800" y="1838325"/>
            <a:ext cx="11582400" cy="4295774"/>
          </a:xfrm>
        </p:spPr>
        <p:txBody>
          <a:bodyPr/>
          <a:lstStyle/>
          <a:p>
            <a:r>
              <a:rPr lang="en-US" sz="2000" dirty="0"/>
              <a:t>Invasive woody vegetation can impair habitat quality and ground water recharge.</a:t>
            </a:r>
          </a:p>
          <a:p>
            <a:r>
              <a:rPr lang="en-US" sz="2000" b="1" dirty="0"/>
              <a:t>Examples:</a:t>
            </a:r>
            <a:r>
              <a:rPr lang="en-US" sz="2000" dirty="0"/>
              <a:t> Russian olive (Elaeagnus angustifolia) and </a:t>
            </a:r>
            <a:r>
              <a:rPr lang="en-US" sz="2000" dirty="0" err="1"/>
              <a:t>saltcedar</a:t>
            </a:r>
            <a:r>
              <a:rPr lang="en-US" sz="2000" dirty="0"/>
              <a:t> (</a:t>
            </a:r>
            <a:r>
              <a:rPr lang="en-US" sz="2000" dirty="0" err="1"/>
              <a:t>Tamarix</a:t>
            </a:r>
            <a:r>
              <a:rPr lang="en-US" sz="2000" dirty="0"/>
              <a:t> spp.)</a:t>
            </a:r>
          </a:p>
          <a:p>
            <a:r>
              <a:rPr lang="en-US" sz="2000" b="1" dirty="0"/>
              <a:t>Conditions:</a:t>
            </a:r>
          </a:p>
          <a:p>
            <a:pPr marL="685800">
              <a:spcBef>
                <a:spcPts val="200"/>
              </a:spcBef>
              <a:buFont typeface="+mj-lt"/>
              <a:buAutoNum type="arabicPeriod"/>
            </a:pPr>
            <a:r>
              <a:rPr lang="en-US" sz="1700" dirty="0"/>
              <a:t>As determined by NRCS, the project area was historically (pre-European settlement) an herbaceous wetland.</a:t>
            </a:r>
          </a:p>
          <a:p>
            <a:pPr marL="685800">
              <a:spcBef>
                <a:spcPts val="200"/>
              </a:spcBef>
              <a:buFont typeface="+mj-lt"/>
              <a:buAutoNum type="arabicPeriod"/>
            </a:pPr>
            <a:r>
              <a:rPr lang="en-US" sz="1700" dirty="0"/>
              <a:t>Woody vegetation removal will be limited to invasive species. Exception: As determined by NRCS, native woody species have also invaded the project area, and they represent less than 10-percent aerial cover of the wetland.</a:t>
            </a:r>
          </a:p>
          <a:p>
            <a:pPr marL="685800">
              <a:spcBef>
                <a:spcPts val="200"/>
              </a:spcBef>
              <a:buFont typeface="+mj-lt"/>
              <a:buAutoNum type="arabicPeriod"/>
            </a:pPr>
            <a:r>
              <a:rPr lang="en-US" sz="1700" dirty="0"/>
              <a:t>The removal activity will result in minimal soil movement. </a:t>
            </a:r>
          </a:p>
          <a:p>
            <a:pPr marL="685800">
              <a:spcBef>
                <a:spcPts val="200"/>
              </a:spcBef>
              <a:buFont typeface="+mj-lt"/>
              <a:buAutoNum type="arabicPeriod"/>
            </a:pPr>
            <a:r>
              <a:rPr lang="en-US" sz="1700" dirty="0"/>
              <a:t>Stump removal is permitted when necessary to achieve conservation benefits. </a:t>
            </a:r>
          </a:p>
          <a:p>
            <a:pPr marL="685800">
              <a:spcBef>
                <a:spcPts val="200"/>
              </a:spcBef>
              <a:buFont typeface="+mj-lt"/>
              <a:buAutoNum type="arabicPeriod"/>
            </a:pPr>
            <a:r>
              <a:rPr lang="en-US" sz="1700" dirty="0"/>
              <a:t>The project area will not be cropped, nor planted to a nonnative forage species. Rather, the project area will be managed as perennial, native herbaceous vegetation. </a:t>
            </a:r>
          </a:p>
          <a:p>
            <a:pPr marL="685800">
              <a:spcBef>
                <a:spcPts val="200"/>
              </a:spcBef>
              <a:buFont typeface="+mj-lt"/>
              <a:buAutoNum type="arabicPeriod"/>
            </a:pPr>
            <a:r>
              <a:rPr lang="en-US" sz="1700" dirty="0"/>
              <a:t>After removal of woody vegetation, the final elevation of the project area is not higher than the preconstruction elevation.</a:t>
            </a:r>
          </a:p>
          <a:p>
            <a:pPr marL="685800">
              <a:spcBef>
                <a:spcPts val="200"/>
              </a:spcBef>
              <a:buFont typeface="+mj-lt"/>
              <a:buAutoNum type="arabicPeriod"/>
            </a:pPr>
            <a:r>
              <a:rPr lang="en-US" sz="1700" dirty="0"/>
              <a:t>The hydrology of the project area wetland will not be altered.</a:t>
            </a:r>
          </a:p>
          <a:p>
            <a:pPr marL="457200" indent="-457200">
              <a:buFont typeface="+mj-lt"/>
              <a:buAutoNum type="arabicPeriod"/>
            </a:pPr>
            <a:endParaRPr lang="en-US" sz="2400" dirty="0"/>
          </a:p>
        </p:txBody>
      </p:sp>
    </p:spTree>
    <p:extLst>
      <p:ext uri="{BB962C8B-B14F-4D97-AF65-F5344CB8AC3E}">
        <p14:creationId xmlns:p14="http://schemas.microsoft.com/office/powerpoint/2010/main" val="3683806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4B30C-4DD3-3D8D-0E94-CCA460900EB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8E985EC-F35D-132C-CFE5-4A2D896B769E}"/>
              </a:ext>
            </a:extLst>
          </p:cNvPr>
          <p:cNvSpPr>
            <a:spLocks noGrp="1"/>
          </p:cNvSpPr>
          <p:nvPr>
            <p:ph type="body" sz="quarter" idx="11"/>
          </p:nvPr>
        </p:nvSpPr>
        <p:spPr/>
        <p:txBody>
          <a:bodyPr/>
          <a:lstStyle/>
          <a:p>
            <a:r>
              <a:rPr lang="en-US" sz="3200" dirty="0"/>
              <a:t>EME-6 Removing Invasive Woody Vegetation from Historically Herbaceous Wetlands</a:t>
            </a:r>
          </a:p>
        </p:txBody>
      </p:sp>
      <p:sp>
        <p:nvSpPr>
          <p:cNvPr id="5" name="Content Placeholder 4">
            <a:extLst>
              <a:ext uri="{FF2B5EF4-FFF2-40B4-BE49-F238E27FC236}">
                <a16:creationId xmlns:a16="http://schemas.microsoft.com/office/drawing/2014/main" id="{DA72407B-3DD7-FEE1-0DC1-17B880A6B955}"/>
              </a:ext>
            </a:extLst>
          </p:cNvPr>
          <p:cNvSpPr>
            <a:spLocks noGrp="1"/>
          </p:cNvSpPr>
          <p:nvPr>
            <p:ph sz="quarter" idx="10"/>
          </p:nvPr>
        </p:nvSpPr>
        <p:spPr>
          <a:xfrm>
            <a:off x="304800" y="1838325"/>
            <a:ext cx="11582400" cy="4295774"/>
          </a:xfrm>
        </p:spPr>
        <p:txBody>
          <a:bodyPr/>
          <a:lstStyle/>
          <a:p>
            <a:r>
              <a:rPr lang="en-US" sz="2000" dirty="0"/>
              <a:t>Russian olive (Elaeagnus angustifolia) and </a:t>
            </a:r>
            <a:r>
              <a:rPr lang="en-US" sz="2000" dirty="0" err="1"/>
              <a:t>saltcedar</a:t>
            </a:r>
            <a:r>
              <a:rPr lang="en-US" sz="2000" dirty="0"/>
              <a:t> (</a:t>
            </a:r>
            <a:r>
              <a:rPr lang="en-US" sz="2000" dirty="0" err="1"/>
              <a:t>Tamarix</a:t>
            </a:r>
            <a:r>
              <a:rPr lang="en-US" sz="2000" dirty="0"/>
              <a:t> spp.)</a:t>
            </a:r>
            <a:endParaRPr lang="en-US" sz="2400" dirty="0"/>
          </a:p>
        </p:txBody>
      </p:sp>
      <p:pic>
        <p:nvPicPr>
          <p:cNvPr id="3" name="Picture 2">
            <a:extLst>
              <a:ext uri="{FF2B5EF4-FFF2-40B4-BE49-F238E27FC236}">
                <a16:creationId xmlns:a16="http://schemas.microsoft.com/office/drawing/2014/main" id="{B6F3C7C3-3328-F9AC-76CC-80CB16BCF1CD}"/>
              </a:ext>
            </a:extLst>
          </p:cNvPr>
          <p:cNvPicPr>
            <a:picLocks noChangeAspect="1"/>
          </p:cNvPicPr>
          <p:nvPr/>
        </p:nvPicPr>
        <p:blipFill>
          <a:blip r:embed="rId2"/>
          <a:stretch>
            <a:fillRect/>
          </a:stretch>
        </p:blipFill>
        <p:spPr>
          <a:xfrm>
            <a:off x="196776" y="2371454"/>
            <a:ext cx="6058746" cy="3886742"/>
          </a:xfrm>
          <a:prstGeom prst="rect">
            <a:avLst/>
          </a:prstGeom>
          <a:ln>
            <a:solidFill>
              <a:srgbClr val="000000"/>
            </a:solidFill>
          </a:ln>
        </p:spPr>
      </p:pic>
      <p:pic>
        <p:nvPicPr>
          <p:cNvPr id="7" name="Picture 6">
            <a:extLst>
              <a:ext uri="{FF2B5EF4-FFF2-40B4-BE49-F238E27FC236}">
                <a16:creationId xmlns:a16="http://schemas.microsoft.com/office/drawing/2014/main" id="{1C4F49C1-51AF-84BB-F9CC-9437E7C2371C}"/>
              </a:ext>
            </a:extLst>
          </p:cNvPr>
          <p:cNvPicPr>
            <a:picLocks noChangeAspect="1"/>
          </p:cNvPicPr>
          <p:nvPr/>
        </p:nvPicPr>
        <p:blipFill>
          <a:blip r:embed="rId3"/>
          <a:srcRect l="2898" r="22453"/>
          <a:stretch/>
        </p:blipFill>
        <p:spPr>
          <a:xfrm>
            <a:off x="6383245" y="2371454"/>
            <a:ext cx="5611979" cy="3886742"/>
          </a:xfrm>
          <a:prstGeom prst="rect">
            <a:avLst/>
          </a:prstGeom>
          <a:ln>
            <a:solidFill>
              <a:srgbClr val="000000"/>
            </a:solidFill>
          </a:ln>
        </p:spPr>
      </p:pic>
    </p:spTree>
    <p:extLst>
      <p:ext uri="{BB962C8B-B14F-4D97-AF65-F5344CB8AC3E}">
        <p14:creationId xmlns:p14="http://schemas.microsoft.com/office/powerpoint/2010/main" val="3582317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D94FC-0DD1-81B2-B11B-D336D425486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8F9569D-78E9-3E8F-5EF7-B9A139897BB7}"/>
              </a:ext>
            </a:extLst>
          </p:cNvPr>
          <p:cNvSpPr>
            <a:spLocks noGrp="1"/>
          </p:cNvSpPr>
          <p:nvPr>
            <p:ph type="body" sz="quarter" idx="11"/>
          </p:nvPr>
        </p:nvSpPr>
        <p:spPr/>
        <p:txBody>
          <a:bodyPr/>
          <a:lstStyle/>
          <a:p>
            <a:r>
              <a:rPr lang="en-US" sz="3200" dirty="0"/>
              <a:t>EME-9 Removing Scattered Woody Vegetation</a:t>
            </a:r>
          </a:p>
        </p:txBody>
      </p:sp>
      <p:sp>
        <p:nvSpPr>
          <p:cNvPr id="5" name="Content Placeholder 4">
            <a:extLst>
              <a:ext uri="{FF2B5EF4-FFF2-40B4-BE49-F238E27FC236}">
                <a16:creationId xmlns:a16="http://schemas.microsoft.com/office/drawing/2014/main" id="{4373660C-C2E9-B882-FEE1-B0EAF6F93976}"/>
              </a:ext>
            </a:extLst>
          </p:cNvPr>
          <p:cNvSpPr>
            <a:spLocks noGrp="1"/>
          </p:cNvSpPr>
          <p:nvPr>
            <p:ph sz="quarter" idx="10"/>
          </p:nvPr>
        </p:nvSpPr>
        <p:spPr>
          <a:xfrm>
            <a:off x="304800" y="1363786"/>
            <a:ext cx="11582400" cy="5075113"/>
          </a:xfrm>
        </p:spPr>
        <p:txBody>
          <a:bodyPr/>
          <a:lstStyle/>
          <a:p>
            <a:r>
              <a:rPr lang="en-US" sz="1600" dirty="0">
                <a:effectLst/>
                <a:latin typeface="Montserrat" pitchFamily="2" charset="0"/>
                <a:ea typeface="Calibri" panose="020F0502020204030204" pitchFamily="34" charset="0"/>
              </a:rPr>
              <a:t>In open agricultural settings, particularly managed pastures and hay fields, individual trees or very small groupings of woody vegetation can occur in wetlands. Isolated individual trees or very small groupings of trees contribute minimally to the functional capacity of wetlands in the area. </a:t>
            </a:r>
            <a:endParaRPr lang="en-US" sz="1600" dirty="0">
              <a:latin typeface="Montserrat" pitchFamily="2" charset="0"/>
            </a:endParaRPr>
          </a:p>
          <a:p>
            <a:r>
              <a:rPr lang="en-US" sz="2000" b="1" dirty="0"/>
              <a:t>Conditions:</a:t>
            </a:r>
          </a:p>
          <a:p>
            <a:pPr marL="685800">
              <a:spcBef>
                <a:spcPts val="400"/>
              </a:spcBef>
              <a:buFont typeface="+mj-lt"/>
              <a:buAutoNum type="arabicPeriod"/>
            </a:pPr>
            <a:r>
              <a:rPr lang="en-US" sz="1600" dirty="0"/>
              <a:t>The individual trees and/or isolated small groupings are fully contained within an open agricultural field (e.g., crop, hay, and managed open pasture). </a:t>
            </a:r>
          </a:p>
          <a:p>
            <a:pPr marL="685800">
              <a:spcBef>
                <a:spcPts val="400"/>
              </a:spcBef>
              <a:buFont typeface="+mj-lt"/>
              <a:buAutoNum type="arabicPeriod"/>
            </a:pPr>
            <a:r>
              <a:rPr lang="en-US" sz="1600" dirty="0"/>
              <a:t>Unless provided by NRCS with an attached addendum to this document, total canopy of individual trees and/or small groupings represent ≤1% of the acres within the field.  If the individual tree(s) or small grouping(s) are delineated by Farm Service Agency as a field, sub-field, or similar delineation, then the adjacent open field(s) is used to determine if the ≤1% threshold is met</a:t>
            </a:r>
            <a:r>
              <a:rPr lang="en-US" sz="1600"/>
              <a:t>. </a:t>
            </a:r>
            <a:endParaRPr lang="en-US" sz="1600" dirty="0"/>
          </a:p>
          <a:p>
            <a:pPr marL="685800">
              <a:spcBef>
                <a:spcPts val="400"/>
              </a:spcBef>
              <a:buFont typeface="+mj-lt"/>
              <a:buAutoNum type="arabicPeriod"/>
            </a:pPr>
            <a:r>
              <a:rPr lang="en-US" sz="1600" dirty="0"/>
              <a:t>No individual small grouping of woody vegetation shall have a canopy size of larger than 0.1 acre.</a:t>
            </a:r>
          </a:p>
          <a:p>
            <a:pPr marL="685800">
              <a:spcBef>
                <a:spcPts val="400"/>
              </a:spcBef>
              <a:buFont typeface="+mj-lt"/>
              <a:buAutoNum type="arabicPeriod"/>
            </a:pPr>
            <a:r>
              <a:rPr lang="en-US" sz="1600" dirty="0"/>
              <a:t>Soil disturbance will be minimized.</a:t>
            </a:r>
          </a:p>
          <a:p>
            <a:pPr marL="685800">
              <a:spcBef>
                <a:spcPts val="400"/>
              </a:spcBef>
              <a:buFont typeface="+mj-lt"/>
              <a:buAutoNum type="arabicPeriod"/>
            </a:pPr>
            <a:r>
              <a:rPr lang="en-US" sz="1600" dirty="0"/>
              <a:t>Stumps retained at heights high enough to inhibit cropping.</a:t>
            </a:r>
          </a:p>
          <a:p>
            <a:pPr marL="685800">
              <a:spcBef>
                <a:spcPts val="400"/>
              </a:spcBef>
              <a:buFont typeface="+mj-lt"/>
              <a:buAutoNum type="arabicPeriod"/>
            </a:pPr>
            <a:r>
              <a:rPr lang="en-US" sz="1600" dirty="0"/>
              <a:t>No fill will be placed in the cleared areas.</a:t>
            </a:r>
          </a:p>
          <a:p>
            <a:pPr marL="685800">
              <a:spcBef>
                <a:spcPts val="400"/>
              </a:spcBef>
              <a:buFont typeface="+mj-lt"/>
              <a:buAutoNum type="arabicPeriod"/>
            </a:pPr>
            <a:r>
              <a:rPr lang="en-US" sz="1600" dirty="0"/>
              <a:t>No new drainage will be installed.</a:t>
            </a:r>
          </a:p>
          <a:p>
            <a:pPr marL="685800">
              <a:spcBef>
                <a:spcPts val="400"/>
              </a:spcBef>
              <a:buFont typeface="+mj-lt"/>
              <a:buAutoNum type="arabicPeriod"/>
            </a:pPr>
            <a:r>
              <a:rPr lang="en-US" sz="1600" dirty="0"/>
              <a:t>Removal of woody vegetation will occur outside of the nesting season.</a:t>
            </a:r>
          </a:p>
          <a:p>
            <a:pPr marL="0" indent="0">
              <a:buNone/>
            </a:pPr>
            <a:endParaRPr lang="en-US" sz="2400" dirty="0"/>
          </a:p>
        </p:txBody>
      </p:sp>
    </p:spTree>
    <p:extLst>
      <p:ext uri="{BB962C8B-B14F-4D97-AF65-F5344CB8AC3E}">
        <p14:creationId xmlns:p14="http://schemas.microsoft.com/office/powerpoint/2010/main" val="763235085"/>
      </p:ext>
    </p:extLst>
  </p:cSld>
  <p:clrMapOvr>
    <a:masterClrMapping/>
  </p:clrMapOvr>
</p:sld>
</file>

<file path=ppt/theme/theme1.xml><?xml version="1.0" encoding="utf-8"?>
<a:theme xmlns:a="http://schemas.openxmlformats.org/drawingml/2006/main" name="1_Title Page">
  <a:themeElements>
    <a:clrScheme name="NRCS">
      <a:dk1>
        <a:srgbClr val="545859"/>
      </a:dk1>
      <a:lt1>
        <a:srgbClr val="FFFFFF"/>
      </a:lt1>
      <a:dk2>
        <a:srgbClr val="093F31"/>
      </a:dk2>
      <a:lt2>
        <a:srgbClr val="E7E6E6"/>
      </a:lt2>
      <a:accent1>
        <a:srgbClr val="55892C"/>
      </a:accent1>
      <a:accent2>
        <a:srgbClr val="0B4034"/>
      </a:accent2>
      <a:accent3>
        <a:srgbClr val="FEC962"/>
      </a:accent3>
      <a:accent4>
        <a:srgbClr val="1A567B"/>
      </a:accent4>
      <a:accent5>
        <a:srgbClr val="714223"/>
      </a:accent5>
      <a:accent6>
        <a:srgbClr val="545859"/>
      </a:accent6>
      <a:hlink>
        <a:srgbClr val="518229"/>
      </a:hlink>
      <a:folHlink>
        <a:srgbClr val="FEC962"/>
      </a:folHlink>
    </a:clrScheme>
    <a:fontScheme name="NRCS">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Body White">
  <a:themeElements>
    <a:clrScheme name="NRCS NEW">
      <a:dk1>
        <a:srgbClr val="545859"/>
      </a:dk1>
      <a:lt1>
        <a:srgbClr val="FFFFFF"/>
      </a:lt1>
      <a:dk2>
        <a:srgbClr val="0B4134"/>
      </a:dk2>
      <a:lt2>
        <a:srgbClr val="E7E6E6"/>
      </a:lt2>
      <a:accent1>
        <a:srgbClr val="658D1B"/>
      </a:accent1>
      <a:accent2>
        <a:srgbClr val="0B4134"/>
      </a:accent2>
      <a:accent3>
        <a:srgbClr val="FEC962"/>
      </a:accent3>
      <a:accent4>
        <a:srgbClr val="1A567B"/>
      </a:accent4>
      <a:accent5>
        <a:srgbClr val="714223"/>
      </a:accent5>
      <a:accent6>
        <a:srgbClr val="545859"/>
      </a:accent6>
      <a:hlink>
        <a:srgbClr val="19567B"/>
      </a:hlink>
      <a:folHlink>
        <a:srgbClr val="658D1B"/>
      </a:folHlink>
    </a:clrScheme>
    <a:fontScheme name="FPAC">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8CD5AA6346D6F4393BDE96D23C18B8A" ma:contentTypeVersion="2" ma:contentTypeDescription="Create a new document." ma:contentTypeScope="" ma:versionID="f747c747d2e434c0d8b299d469a4df7a">
  <xsd:schema xmlns:xsd="http://www.w3.org/2001/XMLSchema" xmlns:xs="http://www.w3.org/2001/XMLSchema" xmlns:p="http://schemas.microsoft.com/office/2006/metadata/properties" xmlns:ns2="c882b330-9d82-4f02-bf7d-cea9b8ba08ea" targetNamespace="http://schemas.microsoft.com/office/2006/metadata/properties" ma:root="true" ma:fieldsID="0ef6e4c21ee36d7cb5d37e9e893aaa7a" ns2:_="">
    <xsd:import namespace="c882b330-9d82-4f02-bf7d-cea9b8ba08ea"/>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82b330-9d82-4f02-bf7d-cea9b8ba08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5787A5-96AB-4A15-B7EB-76A978E87EE1}">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3.xml><?xml version="1.0" encoding="utf-8"?>
<ds:datastoreItem xmlns:ds="http://schemas.openxmlformats.org/officeDocument/2006/customXml" ds:itemID="{84FC9694-66F6-41B0-887F-F497A77ED9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82b330-9d82-4f02-bf7d-cea9b8ba08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8634</TotalTime>
  <Words>849</Words>
  <Application>Microsoft Office PowerPoint</Application>
  <PresentationFormat>Widescreen</PresentationFormat>
  <Paragraphs>55</Paragraphs>
  <Slides>11</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Calibri</vt:lpstr>
      <vt:lpstr>Montserrat</vt:lpstr>
      <vt:lpstr>Open Sans</vt:lpstr>
      <vt:lpstr>Wingdings</vt:lpstr>
      <vt:lpstr>1_Title Page</vt:lpstr>
      <vt:lpstr>2_Body 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Martorelli, Neal - FPAC-NRCS, Casper, WY</cp:lastModifiedBy>
  <cp:revision>53</cp:revision>
  <dcterms:created xsi:type="dcterms:W3CDTF">2019-04-23T15:10:02Z</dcterms:created>
  <dcterms:modified xsi:type="dcterms:W3CDTF">2025-02-20T18:15:40Z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0x01010088CD5AA6346D6F4393BDE96D23C18B8A</vt:lpwstr>
  </property>
</Properties>
</file>