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2" r:id="rId4"/>
    <p:sldMasterId id="2147483706" r:id="rId5"/>
  </p:sldMasterIdLst>
  <p:sldIdLst>
    <p:sldId id="300" r:id="rId6"/>
    <p:sldId id="299" r:id="rId7"/>
    <p:sldId id="303" r:id="rId8"/>
    <p:sldId id="304" r:id="rId9"/>
    <p:sldId id="305" r:id="rId10"/>
    <p:sldId id="306" r:id="rId11"/>
    <p:sldId id="30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192" userDrawn="1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8F8"/>
    <a:srgbClr val="0C6C55"/>
    <a:srgbClr val="003DA5"/>
    <a:srgbClr val="8C857B"/>
    <a:srgbClr val="0741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AE8E38-D281-462B-8D9F-755B755B57B0}" v="71" dt="2025-01-17T22:01:52.968"/>
  </p1510:revLst>
</p1510:revInfo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727"/>
    <p:restoredTop sz="94650"/>
  </p:normalViewPr>
  <p:slideViewPr>
    <p:cSldViewPr snapToGrid="0" snapToObjects="1">
      <p:cViewPr varScale="1">
        <p:scale>
          <a:sx n="111" d="100"/>
          <a:sy n="111" d="100"/>
        </p:scale>
        <p:origin x="720" y="96"/>
      </p:cViewPr>
      <p:guideLst>
        <p:guide pos="192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965AEA-0664-4453-9C9A-08758BB0E4AC}" type="doc">
      <dgm:prSet loTypeId="urn:microsoft.com/office/officeart/2016/7/layout/LinearArrowProcessNumbered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7BB9408-1299-4D5E-B7B4-76ABAA22936A}">
      <dgm:prSet custT="1"/>
      <dgm:spPr/>
      <dgm:t>
        <a:bodyPr/>
        <a:lstStyle/>
        <a:p>
          <a:pPr algn="l"/>
          <a:r>
            <a:rPr lang="en-US" sz="1050" b="1" dirty="0">
              <a:latin typeface="Montserrat" pitchFamily="2" charset="0"/>
            </a:rPr>
            <a:t>Set the table</a:t>
          </a:r>
        </a:p>
        <a:p>
          <a:pPr algn="ctr"/>
          <a:r>
            <a:rPr lang="en-US" sz="1050" dirty="0">
              <a:latin typeface="Montserrat" pitchFamily="2" charset="0"/>
            </a:rPr>
            <a:t> </a:t>
          </a:r>
          <a:r>
            <a:rPr lang="en-US" sz="1100" dirty="0">
              <a:latin typeface="Montserrat" pitchFamily="2" charset="0"/>
            </a:rPr>
            <a:t>Understand purpose, background and process overview of </a:t>
          </a:r>
          <a:r>
            <a:rPr lang="en-US" sz="900" dirty="0">
              <a:latin typeface="Montserrat" pitchFamily="2" charset="0"/>
            </a:rPr>
            <a:t>subcommittee.</a:t>
          </a:r>
        </a:p>
      </dgm:t>
    </dgm:pt>
    <dgm:pt modelId="{ED737148-30C7-44C6-BF7D-9AB8F3314A74}" type="parTrans" cxnId="{51BF01E0-84B1-4445-96A7-EA60CF7E517F}">
      <dgm:prSet/>
      <dgm:spPr/>
      <dgm:t>
        <a:bodyPr/>
        <a:lstStyle/>
        <a:p>
          <a:endParaRPr lang="en-US"/>
        </a:p>
      </dgm:t>
    </dgm:pt>
    <dgm:pt modelId="{36C930CF-BA78-4FB9-AA34-1E0E6A15AA1B}" type="sibTrans" cxnId="{51BF01E0-84B1-4445-96A7-EA60CF7E517F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20A35A1F-F094-4209-905E-E8E2D901B913}">
      <dgm:prSet/>
      <dgm:spPr/>
      <dgm:t>
        <a:bodyPr/>
        <a:lstStyle/>
        <a:p>
          <a:pPr algn="ctr"/>
          <a:r>
            <a:rPr lang="en-US" b="1" dirty="0">
              <a:latin typeface="Montserrat" pitchFamily="2" charset="0"/>
            </a:rPr>
            <a:t>Understand</a:t>
          </a:r>
        </a:p>
        <a:p>
          <a:pPr algn="ctr"/>
          <a:r>
            <a:rPr lang="en-US" dirty="0">
              <a:latin typeface="Montserrat" pitchFamily="2" charset="0"/>
            </a:rPr>
            <a:t> current state of NRCS EQIP program. </a:t>
          </a:r>
        </a:p>
      </dgm:t>
    </dgm:pt>
    <dgm:pt modelId="{2A1EF56F-7614-45F8-9837-6382F365A243}" type="parTrans" cxnId="{8FC30F98-5686-492C-B402-193DCB8457C5}">
      <dgm:prSet/>
      <dgm:spPr/>
      <dgm:t>
        <a:bodyPr/>
        <a:lstStyle/>
        <a:p>
          <a:endParaRPr lang="en-US"/>
        </a:p>
      </dgm:t>
    </dgm:pt>
    <dgm:pt modelId="{3CA3C187-3216-4667-BE29-6E453612C71E}" type="sibTrans" cxnId="{8FC30F98-5686-492C-B402-193DCB8457C5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B273F915-F402-41A7-AF81-B534941362B3}">
      <dgm:prSet/>
      <dgm:spPr/>
      <dgm:t>
        <a:bodyPr/>
        <a:lstStyle/>
        <a:p>
          <a:pPr algn="ctr"/>
          <a:r>
            <a:rPr lang="en-US" b="1" dirty="0">
              <a:latin typeface="Montserrat" pitchFamily="2" charset="0"/>
            </a:rPr>
            <a:t>Compare</a:t>
          </a:r>
        </a:p>
        <a:p>
          <a:pPr algn="ctr"/>
          <a:r>
            <a:rPr lang="en-US" dirty="0">
              <a:latin typeface="Montserrat" pitchFamily="2" charset="0"/>
            </a:rPr>
            <a:t>our programs to other programs; analyze.  </a:t>
          </a:r>
        </a:p>
      </dgm:t>
    </dgm:pt>
    <dgm:pt modelId="{382CBF45-BE9E-4F44-9906-FDE968BC6BD7}" type="parTrans" cxnId="{B6B622BD-6909-49AD-9906-32C93E48BC4F}">
      <dgm:prSet/>
      <dgm:spPr/>
      <dgm:t>
        <a:bodyPr/>
        <a:lstStyle/>
        <a:p>
          <a:endParaRPr lang="en-US"/>
        </a:p>
      </dgm:t>
    </dgm:pt>
    <dgm:pt modelId="{D5D5AAFA-7AB4-41ED-A70F-305C5A853087}" type="sibTrans" cxnId="{B6B622BD-6909-49AD-9906-32C93E48BC4F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784FFC6D-5F59-42CC-A5D1-1D20F342802B}">
      <dgm:prSet custT="1"/>
      <dgm:spPr/>
      <dgm:t>
        <a:bodyPr/>
        <a:lstStyle/>
        <a:p>
          <a:pPr algn="ctr"/>
          <a:r>
            <a:rPr lang="en-US" sz="1100" b="1" dirty="0">
              <a:latin typeface="Montserrat" pitchFamily="2" charset="0"/>
            </a:rPr>
            <a:t>Identify</a:t>
          </a:r>
        </a:p>
        <a:p>
          <a:pPr algn="ctr"/>
          <a:r>
            <a:rPr lang="en-US" sz="1100" dirty="0">
              <a:latin typeface="Montserrat" pitchFamily="2" charset="0"/>
            </a:rPr>
            <a:t> where success is occurring both </a:t>
          </a:r>
          <a:r>
            <a:rPr lang="en-US" sz="900" dirty="0">
              <a:latin typeface="Montserrat" pitchFamily="2" charset="0"/>
            </a:rPr>
            <a:t>geographically</a:t>
          </a:r>
          <a:r>
            <a:rPr lang="en-US" sz="1100" dirty="0">
              <a:latin typeface="Montserrat" pitchFamily="2" charset="0"/>
            </a:rPr>
            <a:t> and by program. </a:t>
          </a:r>
        </a:p>
      </dgm:t>
    </dgm:pt>
    <dgm:pt modelId="{2046AD58-46D5-4819-AAC0-B2327DC0D7B0}" type="parTrans" cxnId="{2FC7A1B4-140C-4302-B1B2-28A6F0BBCDB7}">
      <dgm:prSet/>
      <dgm:spPr/>
      <dgm:t>
        <a:bodyPr/>
        <a:lstStyle/>
        <a:p>
          <a:endParaRPr lang="en-US"/>
        </a:p>
      </dgm:t>
    </dgm:pt>
    <dgm:pt modelId="{EEB3FEF0-29C0-4BC5-9F63-AF3320666DB8}" type="sibTrans" cxnId="{2FC7A1B4-140C-4302-B1B2-28A6F0BBCDB7}">
      <dgm:prSet phldrT="4" phldr="0"/>
      <dgm:spPr/>
      <dgm:t>
        <a:bodyPr/>
        <a:lstStyle/>
        <a:p>
          <a:r>
            <a:rPr lang="en-US"/>
            <a:t>4</a:t>
          </a:r>
        </a:p>
      </dgm:t>
    </dgm:pt>
    <dgm:pt modelId="{C162B7CF-3CF3-4894-8F30-144C41A24CDF}">
      <dgm:prSet/>
      <dgm:spPr/>
      <dgm:t>
        <a:bodyPr/>
        <a:lstStyle/>
        <a:p>
          <a:pPr algn="ctr"/>
          <a:r>
            <a:rPr lang="en-US" b="1" dirty="0">
              <a:latin typeface="Montserrat" pitchFamily="2" charset="0"/>
            </a:rPr>
            <a:t>Identify</a:t>
          </a:r>
        </a:p>
        <a:p>
          <a:pPr algn="ctr"/>
          <a:r>
            <a:rPr lang="en-US" dirty="0">
              <a:latin typeface="Montserrat" pitchFamily="2" charset="0"/>
            </a:rPr>
            <a:t> barriers to participation.  Identify what is out of our control.  </a:t>
          </a:r>
        </a:p>
      </dgm:t>
    </dgm:pt>
    <dgm:pt modelId="{71447EF9-E651-4EB1-8879-7BA2D7B73A56}" type="parTrans" cxnId="{0CAE4346-40AA-47C5-B73C-75F096457096}">
      <dgm:prSet/>
      <dgm:spPr/>
      <dgm:t>
        <a:bodyPr/>
        <a:lstStyle/>
        <a:p>
          <a:endParaRPr lang="en-US"/>
        </a:p>
      </dgm:t>
    </dgm:pt>
    <dgm:pt modelId="{59B64CB8-88BE-4D52-B4AA-3926D1BBAC6A}" type="sibTrans" cxnId="{0CAE4346-40AA-47C5-B73C-75F096457096}">
      <dgm:prSet phldrT="5" phldr="0"/>
      <dgm:spPr/>
      <dgm:t>
        <a:bodyPr/>
        <a:lstStyle/>
        <a:p>
          <a:r>
            <a:rPr lang="en-US"/>
            <a:t>5</a:t>
          </a:r>
        </a:p>
      </dgm:t>
    </dgm:pt>
    <dgm:pt modelId="{97044069-951B-4A51-B39B-C60EF9C8A2BD}">
      <dgm:prSet custT="1"/>
      <dgm:spPr/>
      <dgm:t>
        <a:bodyPr/>
        <a:lstStyle/>
        <a:p>
          <a:pPr algn="ctr"/>
          <a:r>
            <a:rPr lang="en-US" sz="1100" b="1" dirty="0">
              <a:latin typeface="Montserrat" pitchFamily="2" charset="0"/>
            </a:rPr>
            <a:t>List</a:t>
          </a:r>
        </a:p>
        <a:p>
          <a:pPr algn="ctr"/>
          <a:r>
            <a:rPr lang="en-US" sz="1100" dirty="0">
              <a:latin typeface="Montserrat" pitchFamily="2" charset="0"/>
            </a:rPr>
            <a:t> </a:t>
          </a:r>
          <a:r>
            <a:rPr lang="en-US" sz="900" dirty="0">
              <a:latin typeface="Montserrat" pitchFamily="2" charset="0"/>
            </a:rPr>
            <a:t>recommended</a:t>
          </a:r>
          <a:r>
            <a:rPr lang="en-US" sz="1100" dirty="0">
              <a:latin typeface="Montserrat" pitchFamily="2" charset="0"/>
            </a:rPr>
            <a:t> program </a:t>
          </a:r>
          <a:r>
            <a:rPr lang="en-US" sz="1000" dirty="0">
              <a:latin typeface="Montserrat" pitchFamily="2" charset="0"/>
            </a:rPr>
            <a:t>improvements.</a:t>
          </a:r>
        </a:p>
      </dgm:t>
    </dgm:pt>
    <dgm:pt modelId="{5BED2887-A759-4DA8-90D1-C78BB7988B25}" type="parTrans" cxnId="{94F43843-917F-4C6B-9F8E-8DA631A33CEF}">
      <dgm:prSet/>
      <dgm:spPr/>
      <dgm:t>
        <a:bodyPr/>
        <a:lstStyle/>
        <a:p>
          <a:endParaRPr lang="en-US"/>
        </a:p>
      </dgm:t>
    </dgm:pt>
    <dgm:pt modelId="{0D56B804-29A6-4AC5-982E-41138221545C}" type="sibTrans" cxnId="{94F43843-917F-4C6B-9F8E-8DA631A33CEF}">
      <dgm:prSet phldrT="6" phldr="0"/>
      <dgm:spPr/>
      <dgm:t>
        <a:bodyPr/>
        <a:lstStyle/>
        <a:p>
          <a:r>
            <a:rPr lang="en-US"/>
            <a:t>6</a:t>
          </a:r>
        </a:p>
      </dgm:t>
    </dgm:pt>
    <dgm:pt modelId="{E1CE2E1E-7AE1-4356-9E76-52460823F276}">
      <dgm:prSet custT="1"/>
      <dgm:spPr/>
      <dgm:t>
        <a:bodyPr/>
        <a:lstStyle/>
        <a:p>
          <a:pPr algn="ctr"/>
          <a:r>
            <a:rPr lang="en-US" sz="1100" b="1" dirty="0">
              <a:latin typeface="Montserrat" pitchFamily="2" charset="0"/>
            </a:rPr>
            <a:t>Review</a:t>
          </a:r>
        </a:p>
        <a:p>
          <a:pPr algn="ctr"/>
          <a:r>
            <a:rPr lang="en-US" sz="1100" dirty="0">
              <a:latin typeface="Montserrat" pitchFamily="2" charset="0"/>
            </a:rPr>
            <a:t>final </a:t>
          </a:r>
          <a:r>
            <a:rPr lang="en-US" sz="800" dirty="0">
              <a:latin typeface="Montserrat" pitchFamily="2" charset="0"/>
            </a:rPr>
            <a:t>recommendations.</a:t>
          </a:r>
        </a:p>
      </dgm:t>
    </dgm:pt>
    <dgm:pt modelId="{BB8FB80E-2C8C-4C89-B0BA-D0A49265673E}" type="parTrans" cxnId="{723B5AF9-A583-48F5-BECF-B14C91ED7A1B}">
      <dgm:prSet/>
      <dgm:spPr/>
      <dgm:t>
        <a:bodyPr/>
        <a:lstStyle/>
        <a:p>
          <a:endParaRPr lang="en-US"/>
        </a:p>
      </dgm:t>
    </dgm:pt>
    <dgm:pt modelId="{EEF3BDFF-D479-4C92-ACB3-2D1523A98411}" type="sibTrans" cxnId="{723B5AF9-A583-48F5-BECF-B14C91ED7A1B}">
      <dgm:prSet phldrT="7" phldr="0"/>
      <dgm:spPr/>
      <dgm:t>
        <a:bodyPr/>
        <a:lstStyle/>
        <a:p>
          <a:r>
            <a:rPr lang="en-US"/>
            <a:t>7</a:t>
          </a:r>
        </a:p>
      </dgm:t>
    </dgm:pt>
    <dgm:pt modelId="{C7D06A67-F4B8-4DF2-9B49-A8188A99C699}" type="pres">
      <dgm:prSet presAssocID="{EB965AEA-0664-4453-9C9A-08758BB0E4AC}" presName="linearFlow" presStyleCnt="0">
        <dgm:presLayoutVars>
          <dgm:dir/>
          <dgm:animLvl val="lvl"/>
          <dgm:resizeHandles val="exact"/>
        </dgm:presLayoutVars>
      </dgm:prSet>
      <dgm:spPr/>
    </dgm:pt>
    <dgm:pt modelId="{A86F166C-E11B-4502-9BCD-662E763C6676}" type="pres">
      <dgm:prSet presAssocID="{B7BB9408-1299-4D5E-B7B4-76ABAA22936A}" presName="compositeNode" presStyleCnt="0"/>
      <dgm:spPr/>
    </dgm:pt>
    <dgm:pt modelId="{D912E4F6-DD05-412B-87D8-0052AFF092CE}" type="pres">
      <dgm:prSet presAssocID="{B7BB9408-1299-4D5E-B7B4-76ABAA22936A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CB47508D-ABFF-47FF-9DF2-81BEDA5FC6D6}" type="pres">
      <dgm:prSet presAssocID="{B7BB9408-1299-4D5E-B7B4-76ABAA22936A}" presName="parSh" presStyleCnt="0"/>
      <dgm:spPr/>
    </dgm:pt>
    <dgm:pt modelId="{D8842F9C-BA41-4843-978C-FBA2908A15A6}" type="pres">
      <dgm:prSet presAssocID="{B7BB9408-1299-4D5E-B7B4-76ABAA22936A}" presName="lineNode" presStyleLbl="alignAccFollowNode1" presStyleIdx="0" presStyleCnt="21"/>
      <dgm:spPr/>
    </dgm:pt>
    <dgm:pt modelId="{964DADC6-77A9-4108-A9FE-E64013370555}" type="pres">
      <dgm:prSet presAssocID="{B7BB9408-1299-4D5E-B7B4-76ABAA22936A}" presName="lineArrowNode" presStyleLbl="alignAccFollowNode1" presStyleIdx="1" presStyleCnt="21"/>
      <dgm:spPr/>
    </dgm:pt>
    <dgm:pt modelId="{88FCFB75-A9D6-4A95-B6C8-B3D8D7489CE6}" type="pres">
      <dgm:prSet presAssocID="{36C930CF-BA78-4FB9-AA34-1E0E6A15AA1B}" presName="sibTransNodeCircle" presStyleLbl="alignNode1" presStyleIdx="0" presStyleCnt="7">
        <dgm:presLayoutVars>
          <dgm:chMax val="0"/>
          <dgm:bulletEnabled/>
        </dgm:presLayoutVars>
      </dgm:prSet>
      <dgm:spPr/>
    </dgm:pt>
    <dgm:pt modelId="{146749F7-F16E-41B0-9AA0-1E8D6CB777BD}" type="pres">
      <dgm:prSet presAssocID="{36C930CF-BA78-4FB9-AA34-1E0E6A15AA1B}" presName="spacerBetweenCircleAndCallout" presStyleCnt="0">
        <dgm:presLayoutVars/>
      </dgm:prSet>
      <dgm:spPr/>
    </dgm:pt>
    <dgm:pt modelId="{4440DE2E-7093-4474-9C4B-0B592F3D17BA}" type="pres">
      <dgm:prSet presAssocID="{B7BB9408-1299-4D5E-B7B4-76ABAA22936A}" presName="nodeText" presStyleLbl="alignAccFollowNode1" presStyleIdx="2" presStyleCnt="21">
        <dgm:presLayoutVars>
          <dgm:bulletEnabled val="1"/>
        </dgm:presLayoutVars>
      </dgm:prSet>
      <dgm:spPr/>
    </dgm:pt>
    <dgm:pt modelId="{BA849F98-B1B1-4288-961E-5507D51AC596}" type="pres">
      <dgm:prSet presAssocID="{36C930CF-BA78-4FB9-AA34-1E0E6A15AA1B}" presName="sibTransComposite" presStyleCnt="0"/>
      <dgm:spPr/>
    </dgm:pt>
    <dgm:pt modelId="{D1382AC1-37FE-465A-85D4-F59073EFC801}" type="pres">
      <dgm:prSet presAssocID="{20A35A1F-F094-4209-905E-E8E2D901B913}" presName="compositeNode" presStyleCnt="0"/>
      <dgm:spPr/>
    </dgm:pt>
    <dgm:pt modelId="{0E7E2F54-5D4C-4CCE-8EEC-0EB9322AD13B}" type="pres">
      <dgm:prSet presAssocID="{20A35A1F-F094-4209-905E-E8E2D901B913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B0F95635-2C0C-4A44-B0FB-0542A130D653}" type="pres">
      <dgm:prSet presAssocID="{20A35A1F-F094-4209-905E-E8E2D901B913}" presName="parSh" presStyleCnt="0"/>
      <dgm:spPr/>
    </dgm:pt>
    <dgm:pt modelId="{62CC44E8-D800-4728-994E-DB482AA3E1DE}" type="pres">
      <dgm:prSet presAssocID="{20A35A1F-F094-4209-905E-E8E2D901B913}" presName="lineNode" presStyleLbl="alignAccFollowNode1" presStyleIdx="3" presStyleCnt="21"/>
      <dgm:spPr/>
    </dgm:pt>
    <dgm:pt modelId="{4F5D0D95-16AD-4AE4-9C02-75D4F214DF95}" type="pres">
      <dgm:prSet presAssocID="{20A35A1F-F094-4209-905E-E8E2D901B913}" presName="lineArrowNode" presStyleLbl="alignAccFollowNode1" presStyleIdx="4" presStyleCnt="21"/>
      <dgm:spPr/>
    </dgm:pt>
    <dgm:pt modelId="{366F1B24-EC43-420F-8924-3BD1D994D5CB}" type="pres">
      <dgm:prSet presAssocID="{3CA3C187-3216-4667-BE29-6E453612C71E}" presName="sibTransNodeCircle" presStyleLbl="alignNode1" presStyleIdx="1" presStyleCnt="7">
        <dgm:presLayoutVars>
          <dgm:chMax val="0"/>
          <dgm:bulletEnabled/>
        </dgm:presLayoutVars>
      </dgm:prSet>
      <dgm:spPr/>
    </dgm:pt>
    <dgm:pt modelId="{09AE0614-D14D-4F78-BE80-301D4413735B}" type="pres">
      <dgm:prSet presAssocID="{3CA3C187-3216-4667-BE29-6E453612C71E}" presName="spacerBetweenCircleAndCallout" presStyleCnt="0">
        <dgm:presLayoutVars/>
      </dgm:prSet>
      <dgm:spPr/>
    </dgm:pt>
    <dgm:pt modelId="{241300C3-EBCB-44EA-BC4D-232CB2267E42}" type="pres">
      <dgm:prSet presAssocID="{20A35A1F-F094-4209-905E-E8E2D901B913}" presName="nodeText" presStyleLbl="alignAccFollowNode1" presStyleIdx="5" presStyleCnt="21">
        <dgm:presLayoutVars>
          <dgm:bulletEnabled val="1"/>
        </dgm:presLayoutVars>
      </dgm:prSet>
      <dgm:spPr/>
    </dgm:pt>
    <dgm:pt modelId="{173E2ADF-57C0-4FB7-BBAB-DE73CF791F64}" type="pres">
      <dgm:prSet presAssocID="{3CA3C187-3216-4667-BE29-6E453612C71E}" presName="sibTransComposite" presStyleCnt="0"/>
      <dgm:spPr/>
    </dgm:pt>
    <dgm:pt modelId="{BBA8381F-E621-4692-87D3-3F0E20D45DBB}" type="pres">
      <dgm:prSet presAssocID="{B273F915-F402-41A7-AF81-B534941362B3}" presName="compositeNode" presStyleCnt="0"/>
      <dgm:spPr/>
    </dgm:pt>
    <dgm:pt modelId="{5DCE002B-84E4-4A33-8D93-FAE5CADA94D5}" type="pres">
      <dgm:prSet presAssocID="{B273F915-F402-41A7-AF81-B534941362B3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D7A314F7-1628-47AA-AA4D-35F330A65125}" type="pres">
      <dgm:prSet presAssocID="{B273F915-F402-41A7-AF81-B534941362B3}" presName="parSh" presStyleCnt="0"/>
      <dgm:spPr/>
    </dgm:pt>
    <dgm:pt modelId="{0CCA9045-79D4-4CF3-98CC-030CD342AF45}" type="pres">
      <dgm:prSet presAssocID="{B273F915-F402-41A7-AF81-B534941362B3}" presName="lineNode" presStyleLbl="alignAccFollowNode1" presStyleIdx="6" presStyleCnt="21"/>
      <dgm:spPr/>
    </dgm:pt>
    <dgm:pt modelId="{262E7880-00E8-4F58-843F-370C19BFE615}" type="pres">
      <dgm:prSet presAssocID="{B273F915-F402-41A7-AF81-B534941362B3}" presName="lineArrowNode" presStyleLbl="alignAccFollowNode1" presStyleIdx="7" presStyleCnt="21"/>
      <dgm:spPr/>
    </dgm:pt>
    <dgm:pt modelId="{B55BF8AD-AD23-441F-AE6E-B3E60958304F}" type="pres">
      <dgm:prSet presAssocID="{D5D5AAFA-7AB4-41ED-A70F-305C5A853087}" presName="sibTransNodeCircle" presStyleLbl="alignNode1" presStyleIdx="2" presStyleCnt="7">
        <dgm:presLayoutVars>
          <dgm:chMax val="0"/>
          <dgm:bulletEnabled/>
        </dgm:presLayoutVars>
      </dgm:prSet>
      <dgm:spPr/>
    </dgm:pt>
    <dgm:pt modelId="{B619336F-985E-49E6-9158-36986B37DBE4}" type="pres">
      <dgm:prSet presAssocID="{D5D5AAFA-7AB4-41ED-A70F-305C5A853087}" presName="spacerBetweenCircleAndCallout" presStyleCnt="0">
        <dgm:presLayoutVars/>
      </dgm:prSet>
      <dgm:spPr/>
    </dgm:pt>
    <dgm:pt modelId="{56D5CA61-CEC9-4A73-B05C-4C14CB97932D}" type="pres">
      <dgm:prSet presAssocID="{B273F915-F402-41A7-AF81-B534941362B3}" presName="nodeText" presStyleLbl="alignAccFollowNode1" presStyleIdx="8" presStyleCnt="21">
        <dgm:presLayoutVars>
          <dgm:bulletEnabled val="1"/>
        </dgm:presLayoutVars>
      </dgm:prSet>
      <dgm:spPr/>
    </dgm:pt>
    <dgm:pt modelId="{F7352407-7361-42C9-B6C9-49A1A6E55460}" type="pres">
      <dgm:prSet presAssocID="{D5D5AAFA-7AB4-41ED-A70F-305C5A853087}" presName="sibTransComposite" presStyleCnt="0"/>
      <dgm:spPr/>
    </dgm:pt>
    <dgm:pt modelId="{BA91696D-F886-4EA8-AB62-559234D9F9CE}" type="pres">
      <dgm:prSet presAssocID="{784FFC6D-5F59-42CC-A5D1-1D20F342802B}" presName="compositeNode" presStyleCnt="0"/>
      <dgm:spPr/>
    </dgm:pt>
    <dgm:pt modelId="{BF297E57-C19D-45CB-A751-4C0A1BDB0A8A}" type="pres">
      <dgm:prSet presAssocID="{784FFC6D-5F59-42CC-A5D1-1D20F342802B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AAA28EBD-CF0A-4207-8A70-30BC469ACB07}" type="pres">
      <dgm:prSet presAssocID="{784FFC6D-5F59-42CC-A5D1-1D20F342802B}" presName="parSh" presStyleCnt="0"/>
      <dgm:spPr/>
    </dgm:pt>
    <dgm:pt modelId="{50900FB5-2731-44DF-A185-F998F70C4F0A}" type="pres">
      <dgm:prSet presAssocID="{784FFC6D-5F59-42CC-A5D1-1D20F342802B}" presName="lineNode" presStyleLbl="alignAccFollowNode1" presStyleIdx="9" presStyleCnt="21"/>
      <dgm:spPr/>
    </dgm:pt>
    <dgm:pt modelId="{D07DA2BF-43FE-4841-B1D4-D1C7C94CA26E}" type="pres">
      <dgm:prSet presAssocID="{784FFC6D-5F59-42CC-A5D1-1D20F342802B}" presName="lineArrowNode" presStyleLbl="alignAccFollowNode1" presStyleIdx="10" presStyleCnt="21"/>
      <dgm:spPr/>
    </dgm:pt>
    <dgm:pt modelId="{930E96DB-3F69-4438-88EB-98F9FA55FA1C}" type="pres">
      <dgm:prSet presAssocID="{EEB3FEF0-29C0-4BC5-9F63-AF3320666DB8}" presName="sibTransNodeCircle" presStyleLbl="alignNode1" presStyleIdx="3" presStyleCnt="7">
        <dgm:presLayoutVars>
          <dgm:chMax val="0"/>
          <dgm:bulletEnabled/>
        </dgm:presLayoutVars>
      </dgm:prSet>
      <dgm:spPr/>
    </dgm:pt>
    <dgm:pt modelId="{F67813B9-E0A7-4959-A0BB-1E20071BFC14}" type="pres">
      <dgm:prSet presAssocID="{EEB3FEF0-29C0-4BC5-9F63-AF3320666DB8}" presName="spacerBetweenCircleAndCallout" presStyleCnt="0">
        <dgm:presLayoutVars/>
      </dgm:prSet>
      <dgm:spPr/>
    </dgm:pt>
    <dgm:pt modelId="{C67DF12F-D979-48C3-944B-850316B801F7}" type="pres">
      <dgm:prSet presAssocID="{784FFC6D-5F59-42CC-A5D1-1D20F342802B}" presName="nodeText" presStyleLbl="alignAccFollowNode1" presStyleIdx="11" presStyleCnt="21">
        <dgm:presLayoutVars>
          <dgm:bulletEnabled val="1"/>
        </dgm:presLayoutVars>
      </dgm:prSet>
      <dgm:spPr/>
    </dgm:pt>
    <dgm:pt modelId="{D595CAC2-5700-460D-A32D-D19797A2357A}" type="pres">
      <dgm:prSet presAssocID="{EEB3FEF0-29C0-4BC5-9F63-AF3320666DB8}" presName="sibTransComposite" presStyleCnt="0"/>
      <dgm:spPr/>
    </dgm:pt>
    <dgm:pt modelId="{861B8131-4E6E-4DFB-AFB2-04ABF5FA7E80}" type="pres">
      <dgm:prSet presAssocID="{C162B7CF-3CF3-4894-8F30-144C41A24CDF}" presName="compositeNode" presStyleCnt="0"/>
      <dgm:spPr/>
    </dgm:pt>
    <dgm:pt modelId="{FFB5F8C4-E743-414D-932C-3A3BE7A7C075}" type="pres">
      <dgm:prSet presAssocID="{C162B7CF-3CF3-4894-8F30-144C41A24CDF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DD39C890-7908-449D-9E87-0451F95221BB}" type="pres">
      <dgm:prSet presAssocID="{C162B7CF-3CF3-4894-8F30-144C41A24CDF}" presName="parSh" presStyleCnt="0"/>
      <dgm:spPr/>
    </dgm:pt>
    <dgm:pt modelId="{452D3F45-8FC7-4ADF-AC82-39550EE220C3}" type="pres">
      <dgm:prSet presAssocID="{C162B7CF-3CF3-4894-8F30-144C41A24CDF}" presName="lineNode" presStyleLbl="alignAccFollowNode1" presStyleIdx="12" presStyleCnt="21"/>
      <dgm:spPr/>
    </dgm:pt>
    <dgm:pt modelId="{FD24579B-6B76-4029-88DB-29A207F734E8}" type="pres">
      <dgm:prSet presAssocID="{C162B7CF-3CF3-4894-8F30-144C41A24CDF}" presName="lineArrowNode" presStyleLbl="alignAccFollowNode1" presStyleIdx="13" presStyleCnt="21"/>
      <dgm:spPr/>
    </dgm:pt>
    <dgm:pt modelId="{054BF3AF-983E-4E00-8CC3-6D4FD0FE9D9D}" type="pres">
      <dgm:prSet presAssocID="{59B64CB8-88BE-4D52-B4AA-3926D1BBAC6A}" presName="sibTransNodeCircle" presStyleLbl="alignNode1" presStyleIdx="4" presStyleCnt="7">
        <dgm:presLayoutVars>
          <dgm:chMax val="0"/>
          <dgm:bulletEnabled/>
        </dgm:presLayoutVars>
      </dgm:prSet>
      <dgm:spPr/>
    </dgm:pt>
    <dgm:pt modelId="{EDD8ECE1-8944-4E4D-8DA2-4E020B1BA0FB}" type="pres">
      <dgm:prSet presAssocID="{59B64CB8-88BE-4D52-B4AA-3926D1BBAC6A}" presName="spacerBetweenCircleAndCallout" presStyleCnt="0">
        <dgm:presLayoutVars/>
      </dgm:prSet>
      <dgm:spPr/>
    </dgm:pt>
    <dgm:pt modelId="{F10E21E7-BAA0-43E6-B693-37084E2C2BBE}" type="pres">
      <dgm:prSet presAssocID="{C162B7CF-3CF3-4894-8F30-144C41A24CDF}" presName="nodeText" presStyleLbl="alignAccFollowNode1" presStyleIdx="14" presStyleCnt="21">
        <dgm:presLayoutVars>
          <dgm:bulletEnabled val="1"/>
        </dgm:presLayoutVars>
      </dgm:prSet>
      <dgm:spPr/>
    </dgm:pt>
    <dgm:pt modelId="{A5A1D75A-E81F-4BD6-AD4D-D0D6149CF58A}" type="pres">
      <dgm:prSet presAssocID="{59B64CB8-88BE-4D52-B4AA-3926D1BBAC6A}" presName="sibTransComposite" presStyleCnt="0"/>
      <dgm:spPr/>
    </dgm:pt>
    <dgm:pt modelId="{459A6D39-BC4F-4589-A3DB-A4F133607E19}" type="pres">
      <dgm:prSet presAssocID="{97044069-951B-4A51-B39B-C60EF9C8A2BD}" presName="compositeNode" presStyleCnt="0"/>
      <dgm:spPr/>
    </dgm:pt>
    <dgm:pt modelId="{4D9FFE32-09CC-4855-AC02-3FFE1E181769}" type="pres">
      <dgm:prSet presAssocID="{97044069-951B-4A51-B39B-C60EF9C8A2BD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5A0C0D6C-282C-4083-B1E2-F65CA560ED1C}" type="pres">
      <dgm:prSet presAssocID="{97044069-951B-4A51-B39B-C60EF9C8A2BD}" presName="parSh" presStyleCnt="0"/>
      <dgm:spPr/>
    </dgm:pt>
    <dgm:pt modelId="{39C2977F-5DAD-45B4-B960-0A9E63028FE0}" type="pres">
      <dgm:prSet presAssocID="{97044069-951B-4A51-B39B-C60EF9C8A2BD}" presName="lineNode" presStyleLbl="alignAccFollowNode1" presStyleIdx="15" presStyleCnt="21"/>
      <dgm:spPr/>
    </dgm:pt>
    <dgm:pt modelId="{CB92932C-F62F-48E2-912B-8D78C82DBCCA}" type="pres">
      <dgm:prSet presAssocID="{97044069-951B-4A51-B39B-C60EF9C8A2BD}" presName="lineArrowNode" presStyleLbl="alignAccFollowNode1" presStyleIdx="16" presStyleCnt="21"/>
      <dgm:spPr/>
    </dgm:pt>
    <dgm:pt modelId="{4E87B20A-370A-4B36-B175-C7870EDFF54A}" type="pres">
      <dgm:prSet presAssocID="{0D56B804-29A6-4AC5-982E-41138221545C}" presName="sibTransNodeCircle" presStyleLbl="alignNode1" presStyleIdx="5" presStyleCnt="7">
        <dgm:presLayoutVars>
          <dgm:chMax val="0"/>
          <dgm:bulletEnabled/>
        </dgm:presLayoutVars>
      </dgm:prSet>
      <dgm:spPr/>
    </dgm:pt>
    <dgm:pt modelId="{70F18666-F281-4606-BC2D-B9EF37FFBB23}" type="pres">
      <dgm:prSet presAssocID="{0D56B804-29A6-4AC5-982E-41138221545C}" presName="spacerBetweenCircleAndCallout" presStyleCnt="0">
        <dgm:presLayoutVars/>
      </dgm:prSet>
      <dgm:spPr/>
    </dgm:pt>
    <dgm:pt modelId="{5120BE23-32C8-43A7-9619-654A9D50C966}" type="pres">
      <dgm:prSet presAssocID="{97044069-951B-4A51-B39B-C60EF9C8A2BD}" presName="nodeText" presStyleLbl="alignAccFollowNode1" presStyleIdx="17" presStyleCnt="21">
        <dgm:presLayoutVars>
          <dgm:bulletEnabled val="1"/>
        </dgm:presLayoutVars>
      </dgm:prSet>
      <dgm:spPr/>
    </dgm:pt>
    <dgm:pt modelId="{F6997ED7-42CC-4EF1-98EA-7D736B575F1E}" type="pres">
      <dgm:prSet presAssocID="{0D56B804-29A6-4AC5-982E-41138221545C}" presName="sibTransComposite" presStyleCnt="0"/>
      <dgm:spPr/>
    </dgm:pt>
    <dgm:pt modelId="{547F2403-AF8F-41F7-A355-D06E79CAE2F7}" type="pres">
      <dgm:prSet presAssocID="{E1CE2E1E-7AE1-4356-9E76-52460823F276}" presName="compositeNode" presStyleCnt="0"/>
      <dgm:spPr/>
    </dgm:pt>
    <dgm:pt modelId="{C0EB1D22-5B12-44BC-956A-9F07C6A5EBB0}" type="pres">
      <dgm:prSet presAssocID="{E1CE2E1E-7AE1-4356-9E76-52460823F276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F0143385-54C6-4A75-8D96-BCA824C54792}" type="pres">
      <dgm:prSet presAssocID="{E1CE2E1E-7AE1-4356-9E76-52460823F276}" presName="parSh" presStyleCnt="0"/>
      <dgm:spPr/>
    </dgm:pt>
    <dgm:pt modelId="{2DD9C103-27E5-4FE7-95BB-2BB202CC297F}" type="pres">
      <dgm:prSet presAssocID="{E1CE2E1E-7AE1-4356-9E76-52460823F276}" presName="lineNode" presStyleLbl="alignAccFollowNode1" presStyleIdx="18" presStyleCnt="21"/>
      <dgm:spPr/>
    </dgm:pt>
    <dgm:pt modelId="{11B9F5DD-BC1C-4A3E-8BA7-4DA0D9E435E2}" type="pres">
      <dgm:prSet presAssocID="{E1CE2E1E-7AE1-4356-9E76-52460823F276}" presName="lineArrowNode" presStyleLbl="alignAccFollowNode1" presStyleIdx="19" presStyleCnt="21"/>
      <dgm:spPr/>
    </dgm:pt>
    <dgm:pt modelId="{92C763BD-C910-41C3-B0FA-1E6B4D2FB0DF}" type="pres">
      <dgm:prSet presAssocID="{EEF3BDFF-D479-4C92-ACB3-2D1523A98411}" presName="sibTransNodeCircle" presStyleLbl="alignNode1" presStyleIdx="6" presStyleCnt="7">
        <dgm:presLayoutVars>
          <dgm:chMax val="0"/>
          <dgm:bulletEnabled/>
        </dgm:presLayoutVars>
      </dgm:prSet>
      <dgm:spPr/>
    </dgm:pt>
    <dgm:pt modelId="{4549AB8E-DC82-45FE-AEAA-2B85298BD68E}" type="pres">
      <dgm:prSet presAssocID="{EEF3BDFF-D479-4C92-ACB3-2D1523A98411}" presName="spacerBetweenCircleAndCallout" presStyleCnt="0">
        <dgm:presLayoutVars/>
      </dgm:prSet>
      <dgm:spPr/>
    </dgm:pt>
    <dgm:pt modelId="{69046A66-B4E2-4DBA-AABC-09EBBCE08ABA}" type="pres">
      <dgm:prSet presAssocID="{E1CE2E1E-7AE1-4356-9E76-52460823F276}" presName="nodeText" presStyleLbl="alignAccFollowNode1" presStyleIdx="20" presStyleCnt="21">
        <dgm:presLayoutVars>
          <dgm:bulletEnabled val="1"/>
        </dgm:presLayoutVars>
      </dgm:prSet>
      <dgm:spPr/>
    </dgm:pt>
  </dgm:ptLst>
  <dgm:cxnLst>
    <dgm:cxn modelId="{F3E92A0F-7750-4EE7-AC54-9017E88163C9}" type="presOf" srcId="{E1CE2E1E-7AE1-4356-9E76-52460823F276}" destId="{69046A66-B4E2-4DBA-AABC-09EBBCE08ABA}" srcOrd="0" destOrd="0" presId="urn:microsoft.com/office/officeart/2016/7/layout/LinearArrowProcessNumbered"/>
    <dgm:cxn modelId="{993EFE25-76E0-4F38-BB68-2E1E561E8BA5}" type="presOf" srcId="{59B64CB8-88BE-4D52-B4AA-3926D1BBAC6A}" destId="{054BF3AF-983E-4E00-8CC3-6D4FD0FE9D9D}" srcOrd="0" destOrd="0" presId="urn:microsoft.com/office/officeart/2016/7/layout/LinearArrowProcessNumbered"/>
    <dgm:cxn modelId="{46C68E2F-A7A4-40DD-B8C6-479A368C96C7}" type="presOf" srcId="{B273F915-F402-41A7-AF81-B534941362B3}" destId="{56D5CA61-CEC9-4A73-B05C-4C14CB97932D}" srcOrd="0" destOrd="0" presId="urn:microsoft.com/office/officeart/2016/7/layout/LinearArrowProcessNumbered"/>
    <dgm:cxn modelId="{94F43843-917F-4C6B-9F8E-8DA631A33CEF}" srcId="{EB965AEA-0664-4453-9C9A-08758BB0E4AC}" destId="{97044069-951B-4A51-B39B-C60EF9C8A2BD}" srcOrd="5" destOrd="0" parTransId="{5BED2887-A759-4DA8-90D1-C78BB7988B25}" sibTransId="{0D56B804-29A6-4AC5-982E-41138221545C}"/>
    <dgm:cxn modelId="{0CAE4346-40AA-47C5-B73C-75F096457096}" srcId="{EB965AEA-0664-4453-9C9A-08758BB0E4AC}" destId="{C162B7CF-3CF3-4894-8F30-144C41A24CDF}" srcOrd="4" destOrd="0" parTransId="{71447EF9-E651-4EB1-8879-7BA2D7B73A56}" sibTransId="{59B64CB8-88BE-4D52-B4AA-3926D1BBAC6A}"/>
    <dgm:cxn modelId="{BC928F73-59AA-443B-B458-341AEAB916DA}" type="presOf" srcId="{3CA3C187-3216-4667-BE29-6E453612C71E}" destId="{366F1B24-EC43-420F-8924-3BD1D994D5CB}" srcOrd="0" destOrd="0" presId="urn:microsoft.com/office/officeart/2016/7/layout/LinearArrowProcessNumbered"/>
    <dgm:cxn modelId="{8FC30F98-5686-492C-B402-193DCB8457C5}" srcId="{EB965AEA-0664-4453-9C9A-08758BB0E4AC}" destId="{20A35A1F-F094-4209-905E-E8E2D901B913}" srcOrd="1" destOrd="0" parTransId="{2A1EF56F-7614-45F8-9837-6382F365A243}" sibTransId="{3CA3C187-3216-4667-BE29-6E453612C71E}"/>
    <dgm:cxn modelId="{FADEA3A3-35D7-42FD-83CD-3FF6B465A15F}" type="presOf" srcId="{B7BB9408-1299-4D5E-B7B4-76ABAA22936A}" destId="{4440DE2E-7093-4474-9C4B-0B592F3D17BA}" srcOrd="0" destOrd="0" presId="urn:microsoft.com/office/officeart/2016/7/layout/LinearArrowProcessNumbered"/>
    <dgm:cxn modelId="{2FC7A1B4-140C-4302-B1B2-28A6F0BBCDB7}" srcId="{EB965AEA-0664-4453-9C9A-08758BB0E4AC}" destId="{784FFC6D-5F59-42CC-A5D1-1D20F342802B}" srcOrd="3" destOrd="0" parTransId="{2046AD58-46D5-4819-AAC0-B2327DC0D7B0}" sibTransId="{EEB3FEF0-29C0-4BC5-9F63-AF3320666DB8}"/>
    <dgm:cxn modelId="{CA29E0B9-8B12-49B0-8A77-AA9F3931BA7A}" type="presOf" srcId="{EEF3BDFF-D479-4C92-ACB3-2D1523A98411}" destId="{92C763BD-C910-41C3-B0FA-1E6B4D2FB0DF}" srcOrd="0" destOrd="0" presId="urn:microsoft.com/office/officeart/2016/7/layout/LinearArrowProcessNumbered"/>
    <dgm:cxn modelId="{B6B622BD-6909-49AD-9906-32C93E48BC4F}" srcId="{EB965AEA-0664-4453-9C9A-08758BB0E4AC}" destId="{B273F915-F402-41A7-AF81-B534941362B3}" srcOrd="2" destOrd="0" parTransId="{382CBF45-BE9E-4F44-9906-FDE968BC6BD7}" sibTransId="{D5D5AAFA-7AB4-41ED-A70F-305C5A853087}"/>
    <dgm:cxn modelId="{D9F54FC2-8744-45E5-89BF-87798A6983C2}" type="presOf" srcId="{D5D5AAFA-7AB4-41ED-A70F-305C5A853087}" destId="{B55BF8AD-AD23-441F-AE6E-B3E60958304F}" srcOrd="0" destOrd="0" presId="urn:microsoft.com/office/officeart/2016/7/layout/LinearArrowProcessNumbered"/>
    <dgm:cxn modelId="{48D4E2CF-F14C-4232-8EDF-30AF1A0E8D67}" type="presOf" srcId="{36C930CF-BA78-4FB9-AA34-1E0E6A15AA1B}" destId="{88FCFB75-A9D6-4A95-B6C8-B3D8D7489CE6}" srcOrd="0" destOrd="0" presId="urn:microsoft.com/office/officeart/2016/7/layout/LinearArrowProcessNumbered"/>
    <dgm:cxn modelId="{795C1CD5-A4CC-4BC5-AD5B-0CF670A082C4}" type="presOf" srcId="{EB965AEA-0664-4453-9C9A-08758BB0E4AC}" destId="{C7D06A67-F4B8-4DF2-9B49-A8188A99C699}" srcOrd="0" destOrd="0" presId="urn:microsoft.com/office/officeart/2016/7/layout/LinearArrowProcessNumbered"/>
    <dgm:cxn modelId="{51BF01E0-84B1-4445-96A7-EA60CF7E517F}" srcId="{EB965AEA-0664-4453-9C9A-08758BB0E4AC}" destId="{B7BB9408-1299-4D5E-B7B4-76ABAA22936A}" srcOrd="0" destOrd="0" parTransId="{ED737148-30C7-44C6-BF7D-9AB8F3314A74}" sibTransId="{36C930CF-BA78-4FB9-AA34-1E0E6A15AA1B}"/>
    <dgm:cxn modelId="{C0C894E4-D491-4955-BB4B-082FEE64F96C}" type="presOf" srcId="{C162B7CF-3CF3-4894-8F30-144C41A24CDF}" destId="{F10E21E7-BAA0-43E6-B693-37084E2C2BBE}" srcOrd="0" destOrd="0" presId="urn:microsoft.com/office/officeart/2016/7/layout/LinearArrowProcessNumbered"/>
    <dgm:cxn modelId="{29F613E7-D33C-42B9-BADF-0326034EDA10}" type="presOf" srcId="{784FFC6D-5F59-42CC-A5D1-1D20F342802B}" destId="{C67DF12F-D979-48C3-944B-850316B801F7}" srcOrd="0" destOrd="0" presId="urn:microsoft.com/office/officeart/2016/7/layout/LinearArrowProcessNumbered"/>
    <dgm:cxn modelId="{C8890BED-64C9-42CD-AAD9-BF28607E7B87}" type="presOf" srcId="{97044069-951B-4A51-B39B-C60EF9C8A2BD}" destId="{5120BE23-32C8-43A7-9619-654A9D50C966}" srcOrd="0" destOrd="0" presId="urn:microsoft.com/office/officeart/2016/7/layout/LinearArrowProcessNumbered"/>
    <dgm:cxn modelId="{DBB158ED-D31C-49F8-95E3-D23E14478615}" type="presOf" srcId="{0D56B804-29A6-4AC5-982E-41138221545C}" destId="{4E87B20A-370A-4B36-B175-C7870EDFF54A}" srcOrd="0" destOrd="0" presId="urn:microsoft.com/office/officeart/2016/7/layout/LinearArrowProcessNumbered"/>
    <dgm:cxn modelId="{4270EFEE-B114-4736-90A1-7B80CF502BCD}" type="presOf" srcId="{EEB3FEF0-29C0-4BC5-9F63-AF3320666DB8}" destId="{930E96DB-3F69-4438-88EB-98F9FA55FA1C}" srcOrd="0" destOrd="0" presId="urn:microsoft.com/office/officeart/2016/7/layout/LinearArrowProcessNumbered"/>
    <dgm:cxn modelId="{723B5AF9-A583-48F5-BECF-B14C91ED7A1B}" srcId="{EB965AEA-0664-4453-9C9A-08758BB0E4AC}" destId="{E1CE2E1E-7AE1-4356-9E76-52460823F276}" srcOrd="6" destOrd="0" parTransId="{BB8FB80E-2C8C-4C89-B0BA-D0A49265673E}" sibTransId="{EEF3BDFF-D479-4C92-ACB3-2D1523A98411}"/>
    <dgm:cxn modelId="{837168FC-144F-494D-9943-DE8168BF029B}" type="presOf" srcId="{20A35A1F-F094-4209-905E-E8E2D901B913}" destId="{241300C3-EBCB-44EA-BC4D-232CB2267E42}" srcOrd="0" destOrd="0" presId="urn:microsoft.com/office/officeart/2016/7/layout/LinearArrowProcessNumbered"/>
    <dgm:cxn modelId="{70ABE507-0417-4190-99BE-F9EDF0BBD5EF}" type="presParOf" srcId="{C7D06A67-F4B8-4DF2-9B49-A8188A99C699}" destId="{A86F166C-E11B-4502-9BCD-662E763C6676}" srcOrd="0" destOrd="0" presId="urn:microsoft.com/office/officeart/2016/7/layout/LinearArrowProcessNumbered"/>
    <dgm:cxn modelId="{78FD8133-7687-49BF-979A-61866BD08251}" type="presParOf" srcId="{A86F166C-E11B-4502-9BCD-662E763C6676}" destId="{D912E4F6-DD05-412B-87D8-0052AFF092CE}" srcOrd="0" destOrd="0" presId="urn:microsoft.com/office/officeart/2016/7/layout/LinearArrowProcessNumbered"/>
    <dgm:cxn modelId="{7E4DABDD-297F-498F-8358-5295ACACC235}" type="presParOf" srcId="{A86F166C-E11B-4502-9BCD-662E763C6676}" destId="{CB47508D-ABFF-47FF-9DF2-81BEDA5FC6D6}" srcOrd="1" destOrd="0" presId="urn:microsoft.com/office/officeart/2016/7/layout/LinearArrowProcessNumbered"/>
    <dgm:cxn modelId="{8E339A98-F7C3-466A-97A4-E4AA0544A56A}" type="presParOf" srcId="{CB47508D-ABFF-47FF-9DF2-81BEDA5FC6D6}" destId="{D8842F9C-BA41-4843-978C-FBA2908A15A6}" srcOrd="0" destOrd="0" presId="urn:microsoft.com/office/officeart/2016/7/layout/LinearArrowProcessNumbered"/>
    <dgm:cxn modelId="{CE7DFFB3-7C0F-4229-A2F4-EDB5DE6F4037}" type="presParOf" srcId="{CB47508D-ABFF-47FF-9DF2-81BEDA5FC6D6}" destId="{964DADC6-77A9-4108-A9FE-E64013370555}" srcOrd="1" destOrd="0" presId="urn:microsoft.com/office/officeart/2016/7/layout/LinearArrowProcessNumbered"/>
    <dgm:cxn modelId="{B7471DBF-1F13-42BE-98E6-B6E01F30205D}" type="presParOf" srcId="{CB47508D-ABFF-47FF-9DF2-81BEDA5FC6D6}" destId="{88FCFB75-A9D6-4A95-B6C8-B3D8D7489CE6}" srcOrd="2" destOrd="0" presId="urn:microsoft.com/office/officeart/2016/7/layout/LinearArrowProcessNumbered"/>
    <dgm:cxn modelId="{5019D77B-61C7-4A77-A906-E891A696F4CD}" type="presParOf" srcId="{CB47508D-ABFF-47FF-9DF2-81BEDA5FC6D6}" destId="{146749F7-F16E-41B0-9AA0-1E8D6CB777BD}" srcOrd="3" destOrd="0" presId="urn:microsoft.com/office/officeart/2016/7/layout/LinearArrowProcessNumbered"/>
    <dgm:cxn modelId="{DEC5FDC7-6C3F-47B9-93C1-D3F5D6CFDDA1}" type="presParOf" srcId="{A86F166C-E11B-4502-9BCD-662E763C6676}" destId="{4440DE2E-7093-4474-9C4B-0B592F3D17BA}" srcOrd="2" destOrd="0" presId="urn:microsoft.com/office/officeart/2016/7/layout/LinearArrowProcessNumbered"/>
    <dgm:cxn modelId="{515AE9DD-11B6-47E0-AEA1-0AFB52233F69}" type="presParOf" srcId="{C7D06A67-F4B8-4DF2-9B49-A8188A99C699}" destId="{BA849F98-B1B1-4288-961E-5507D51AC596}" srcOrd="1" destOrd="0" presId="urn:microsoft.com/office/officeart/2016/7/layout/LinearArrowProcessNumbered"/>
    <dgm:cxn modelId="{082D297E-484C-4641-81CB-D6E7B89C9CE4}" type="presParOf" srcId="{C7D06A67-F4B8-4DF2-9B49-A8188A99C699}" destId="{D1382AC1-37FE-465A-85D4-F59073EFC801}" srcOrd="2" destOrd="0" presId="urn:microsoft.com/office/officeart/2016/7/layout/LinearArrowProcessNumbered"/>
    <dgm:cxn modelId="{A9F44462-A471-4647-B93A-396C7F326724}" type="presParOf" srcId="{D1382AC1-37FE-465A-85D4-F59073EFC801}" destId="{0E7E2F54-5D4C-4CCE-8EEC-0EB9322AD13B}" srcOrd="0" destOrd="0" presId="urn:microsoft.com/office/officeart/2016/7/layout/LinearArrowProcessNumbered"/>
    <dgm:cxn modelId="{81C65CC0-016A-45F0-8F4C-8234FF846F71}" type="presParOf" srcId="{D1382AC1-37FE-465A-85D4-F59073EFC801}" destId="{B0F95635-2C0C-4A44-B0FB-0542A130D653}" srcOrd="1" destOrd="0" presId="urn:microsoft.com/office/officeart/2016/7/layout/LinearArrowProcessNumbered"/>
    <dgm:cxn modelId="{E63000A8-3C61-484C-87D1-ED4CF032D357}" type="presParOf" srcId="{B0F95635-2C0C-4A44-B0FB-0542A130D653}" destId="{62CC44E8-D800-4728-994E-DB482AA3E1DE}" srcOrd="0" destOrd="0" presId="urn:microsoft.com/office/officeart/2016/7/layout/LinearArrowProcessNumbered"/>
    <dgm:cxn modelId="{7CC4F137-0673-4C9D-9092-6FB060106D74}" type="presParOf" srcId="{B0F95635-2C0C-4A44-B0FB-0542A130D653}" destId="{4F5D0D95-16AD-4AE4-9C02-75D4F214DF95}" srcOrd="1" destOrd="0" presId="urn:microsoft.com/office/officeart/2016/7/layout/LinearArrowProcessNumbered"/>
    <dgm:cxn modelId="{839EEFE4-5BBA-47D3-831F-B0EFA2F78B75}" type="presParOf" srcId="{B0F95635-2C0C-4A44-B0FB-0542A130D653}" destId="{366F1B24-EC43-420F-8924-3BD1D994D5CB}" srcOrd="2" destOrd="0" presId="urn:microsoft.com/office/officeart/2016/7/layout/LinearArrowProcessNumbered"/>
    <dgm:cxn modelId="{6F8CCB02-EA8F-45EC-A27B-BAADCC5C997E}" type="presParOf" srcId="{B0F95635-2C0C-4A44-B0FB-0542A130D653}" destId="{09AE0614-D14D-4F78-BE80-301D4413735B}" srcOrd="3" destOrd="0" presId="urn:microsoft.com/office/officeart/2016/7/layout/LinearArrowProcessNumbered"/>
    <dgm:cxn modelId="{FE27B531-3F8D-4ECF-8CBF-7525BB27FA2C}" type="presParOf" srcId="{D1382AC1-37FE-465A-85D4-F59073EFC801}" destId="{241300C3-EBCB-44EA-BC4D-232CB2267E42}" srcOrd="2" destOrd="0" presId="urn:microsoft.com/office/officeart/2016/7/layout/LinearArrowProcessNumbered"/>
    <dgm:cxn modelId="{80A332D7-955C-4B2F-9A05-62B8F3893E22}" type="presParOf" srcId="{C7D06A67-F4B8-4DF2-9B49-A8188A99C699}" destId="{173E2ADF-57C0-4FB7-BBAB-DE73CF791F64}" srcOrd="3" destOrd="0" presId="urn:microsoft.com/office/officeart/2016/7/layout/LinearArrowProcessNumbered"/>
    <dgm:cxn modelId="{4A05913F-6600-4E4A-A0F0-5A0170316C70}" type="presParOf" srcId="{C7D06A67-F4B8-4DF2-9B49-A8188A99C699}" destId="{BBA8381F-E621-4692-87D3-3F0E20D45DBB}" srcOrd="4" destOrd="0" presId="urn:microsoft.com/office/officeart/2016/7/layout/LinearArrowProcessNumbered"/>
    <dgm:cxn modelId="{6DE8B564-5AE4-4E03-9B2B-479282F890DF}" type="presParOf" srcId="{BBA8381F-E621-4692-87D3-3F0E20D45DBB}" destId="{5DCE002B-84E4-4A33-8D93-FAE5CADA94D5}" srcOrd="0" destOrd="0" presId="urn:microsoft.com/office/officeart/2016/7/layout/LinearArrowProcessNumbered"/>
    <dgm:cxn modelId="{C70191AC-F6BE-40F8-BAC8-EC7B0D50701D}" type="presParOf" srcId="{BBA8381F-E621-4692-87D3-3F0E20D45DBB}" destId="{D7A314F7-1628-47AA-AA4D-35F330A65125}" srcOrd="1" destOrd="0" presId="urn:microsoft.com/office/officeart/2016/7/layout/LinearArrowProcessNumbered"/>
    <dgm:cxn modelId="{9DCCA81C-AC0B-4A6F-A0D4-D4DFD91CADAF}" type="presParOf" srcId="{D7A314F7-1628-47AA-AA4D-35F330A65125}" destId="{0CCA9045-79D4-4CF3-98CC-030CD342AF45}" srcOrd="0" destOrd="0" presId="urn:microsoft.com/office/officeart/2016/7/layout/LinearArrowProcessNumbered"/>
    <dgm:cxn modelId="{D7362219-8E2F-4A52-84A7-92FC98DD8309}" type="presParOf" srcId="{D7A314F7-1628-47AA-AA4D-35F330A65125}" destId="{262E7880-00E8-4F58-843F-370C19BFE615}" srcOrd="1" destOrd="0" presId="urn:microsoft.com/office/officeart/2016/7/layout/LinearArrowProcessNumbered"/>
    <dgm:cxn modelId="{54FAA9F2-40C5-49F3-B4C9-4CC84CE7D14E}" type="presParOf" srcId="{D7A314F7-1628-47AA-AA4D-35F330A65125}" destId="{B55BF8AD-AD23-441F-AE6E-B3E60958304F}" srcOrd="2" destOrd="0" presId="urn:microsoft.com/office/officeart/2016/7/layout/LinearArrowProcessNumbered"/>
    <dgm:cxn modelId="{210B96EB-4801-4C77-A1E8-5F1970360C01}" type="presParOf" srcId="{D7A314F7-1628-47AA-AA4D-35F330A65125}" destId="{B619336F-985E-49E6-9158-36986B37DBE4}" srcOrd="3" destOrd="0" presId="urn:microsoft.com/office/officeart/2016/7/layout/LinearArrowProcessNumbered"/>
    <dgm:cxn modelId="{8A77FC82-48DD-4B60-9A4B-14F112905F0A}" type="presParOf" srcId="{BBA8381F-E621-4692-87D3-3F0E20D45DBB}" destId="{56D5CA61-CEC9-4A73-B05C-4C14CB97932D}" srcOrd="2" destOrd="0" presId="urn:microsoft.com/office/officeart/2016/7/layout/LinearArrowProcessNumbered"/>
    <dgm:cxn modelId="{00403265-6D5C-42C8-A121-CD6395691611}" type="presParOf" srcId="{C7D06A67-F4B8-4DF2-9B49-A8188A99C699}" destId="{F7352407-7361-42C9-B6C9-49A1A6E55460}" srcOrd="5" destOrd="0" presId="urn:microsoft.com/office/officeart/2016/7/layout/LinearArrowProcessNumbered"/>
    <dgm:cxn modelId="{1609E0E4-BBB6-4EFA-BECB-92F4FBC9747E}" type="presParOf" srcId="{C7D06A67-F4B8-4DF2-9B49-A8188A99C699}" destId="{BA91696D-F886-4EA8-AB62-559234D9F9CE}" srcOrd="6" destOrd="0" presId="urn:microsoft.com/office/officeart/2016/7/layout/LinearArrowProcessNumbered"/>
    <dgm:cxn modelId="{EE90D38A-6AE7-48CC-BED1-1C436D74BF86}" type="presParOf" srcId="{BA91696D-F886-4EA8-AB62-559234D9F9CE}" destId="{BF297E57-C19D-45CB-A751-4C0A1BDB0A8A}" srcOrd="0" destOrd="0" presId="urn:microsoft.com/office/officeart/2016/7/layout/LinearArrowProcessNumbered"/>
    <dgm:cxn modelId="{A45A61F5-9B50-44BF-B9A7-4A706257D26E}" type="presParOf" srcId="{BA91696D-F886-4EA8-AB62-559234D9F9CE}" destId="{AAA28EBD-CF0A-4207-8A70-30BC469ACB07}" srcOrd="1" destOrd="0" presId="urn:microsoft.com/office/officeart/2016/7/layout/LinearArrowProcessNumbered"/>
    <dgm:cxn modelId="{AB67F0CE-EED5-4436-9DA6-25705C63BD3B}" type="presParOf" srcId="{AAA28EBD-CF0A-4207-8A70-30BC469ACB07}" destId="{50900FB5-2731-44DF-A185-F998F70C4F0A}" srcOrd="0" destOrd="0" presId="urn:microsoft.com/office/officeart/2016/7/layout/LinearArrowProcessNumbered"/>
    <dgm:cxn modelId="{2A67D90D-503C-4887-BCAC-8F9B91347DC8}" type="presParOf" srcId="{AAA28EBD-CF0A-4207-8A70-30BC469ACB07}" destId="{D07DA2BF-43FE-4841-B1D4-D1C7C94CA26E}" srcOrd="1" destOrd="0" presId="urn:microsoft.com/office/officeart/2016/7/layout/LinearArrowProcessNumbered"/>
    <dgm:cxn modelId="{B8551384-5117-46BA-BC44-B9315922B1A6}" type="presParOf" srcId="{AAA28EBD-CF0A-4207-8A70-30BC469ACB07}" destId="{930E96DB-3F69-4438-88EB-98F9FA55FA1C}" srcOrd="2" destOrd="0" presId="urn:microsoft.com/office/officeart/2016/7/layout/LinearArrowProcessNumbered"/>
    <dgm:cxn modelId="{01EB660E-3142-4E8B-9D7B-BC5DFF3BE99B}" type="presParOf" srcId="{AAA28EBD-CF0A-4207-8A70-30BC469ACB07}" destId="{F67813B9-E0A7-4959-A0BB-1E20071BFC14}" srcOrd="3" destOrd="0" presId="urn:microsoft.com/office/officeart/2016/7/layout/LinearArrowProcessNumbered"/>
    <dgm:cxn modelId="{F14E59A0-8E4F-46AD-8944-A52B436B4F20}" type="presParOf" srcId="{BA91696D-F886-4EA8-AB62-559234D9F9CE}" destId="{C67DF12F-D979-48C3-944B-850316B801F7}" srcOrd="2" destOrd="0" presId="urn:microsoft.com/office/officeart/2016/7/layout/LinearArrowProcessNumbered"/>
    <dgm:cxn modelId="{AE8E2A1D-237D-4545-9495-4504A34FB17A}" type="presParOf" srcId="{C7D06A67-F4B8-4DF2-9B49-A8188A99C699}" destId="{D595CAC2-5700-460D-A32D-D19797A2357A}" srcOrd="7" destOrd="0" presId="urn:microsoft.com/office/officeart/2016/7/layout/LinearArrowProcessNumbered"/>
    <dgm:cxn modelId="{99C527D4-1C5C-4F05-B12C-93E0F16F7FB3}" type="presParOf" srcId="{C7D06A67-F4B8-4DF2-9B49-A8188A99C699}" destId="{861B8131-4E6E-4DFB-AFB2-04ABF5FA7E80}" srcOrd="8" destOrd="0" presId="urn:microsoft.com/office/officeart/2016/7/layout/LinearArrowProcessNumbered"/>
    <dgm:cxn modelId="{0AB4D78C-9CC1-4BDF-BB18-10A9AC593EE2}" type="presParOf" srcId="{861B8131-4E6E-4DFB-AFB2-04ABF5FA7E80}" destId="{FFB5F8C4-E743-414D-932C-3A3BE7A7C075}" srcOrd="0" destOrd="0" presId="urn:microsoft.com/office/officeart/2016/7/layout/LinearArrowProcessNumbered"/>
    <dgm:cxn modelId="{EA0DEFC7-530A-4168-9B40-1E9D11606926}" type="presParOf" srcId="{861B8131-4E6E-4DFB-AFB2-04ABF5FA7E80}" destId="{DD39C890-7908-449D-9E87-0451F95221BB}" srcOrd="1" destOrd="0" presId="urn:microsoft.com/office/officeart/2016/7/layout/LinearArrowProcessNumbered"/>
    <dgm:cxn modelId="{B98851F9-2E74-4053-AFCA-AE255A04553D}" type="presParOf" srcId="{DD39C890-7908-449D-9E87-0451F95221BB}" destId="{452D3F45-8FC7-4ADF-AC82-39550EE220C3}" srcOrd="0" destOrd="0" presId="urn:microsoft.com/office/officeart/2016/7/layout/LinearArrowProcessNumbered"/>
    <dgm:cxn modelId="{D37A25AF-FCDF-4D40-B460-18D074A21765}" type="presParOf" srcId="{DD39C890-7908-449D-9E87-0451F95221BB}" destId="{FD24579B-6B76-4029-88DB-29A207F734E8}" srcOrd="1" destOrd="0" presId="urn:microsoft.com/office/officeart/2016/7/layout/LinearArrowProcessNumbered"/>
    <dgm:cxn modelId="{77E7A217-8399-4753-A8D9-6BE1D93A0931}" type="presParOf" srcId="{DD39C890-7908-449D-9E87-0451F95221BB}" destId="{054BF3AF-983E-4E00-8CC3-6D4FD0FE9D9D}" srcOrd="2" destOrd="0" presId="urn:microsoft.com/office/officeart/2016/7/layout/LinearArrowProcessNumbered"/>
    <dgm:cxn modelId="{828B0963-14EC-4885-B25E-D0B0C43785E7}" type="presParOf" srcId="{DD39C890-7908-449D-9E87-0451F95221BB}" destId="{EDD8ECE1-8944-4E4D-8DA2-4E020B1BA0FB}" srcOrd="3" destOrd="0" presId="urn:microsoft.com/office/officeart/2016/7/layout/LinearArrowProcessNumbered"/>
    <dgm:cxn modelId="{7ACADCE9-AC31-425F-8F26-9CC602F4F6A9}" type="presParOf" srcId="{861B8131-4E6E-4DFB-AFB2-04ABF5FA7E80}" destId="{F10E21E7-BAA0-43E6-B693-37084E2C2BBE}" srcOrd="2" destOrd="0" presId="urn:microsoft.com/office/officeart/2016/7/layout/LinearArrowProcessNumbered"/>
    <dgm:cxn modelId="{E011A07F-4DFA-4FAD-8B8D-D555AE78CFBA}" type="presParOf" srcId="{C7D06A67-F4B8-4DF2-9B49-A8188A99C699}" destId="{A5A1D75A-E81F-4BD6-AD4D-D0D6149CF58A}" srcOrd="9" destOrd="0" presId="urn:microsoft.com/office/officeart/2016/7/layout/LinearArrowProcessNumbered"/>
    <dgm:cxn modelId="{67CBE0E3-5ADF-47ED-B5AF-2837E8E3BD6C}" type="presParOf" srcId="{C7D06A67-F4B8-4DF2-9B49-A8188A99C699}" destId="{459A6D39-BC4F-4589-A3DB-A4F133607E19}" srcOrd="10" destOrd="0" presId="urn:microsoft.com/office/officeart/2016/7/layout/LinearArrowProcessNumbered"/>
    <dgm:cxn modelId="{B82D97B4-93B3-4749-AB79-8825D4A85258}" type="presParOf" srcId="{459A6D39-BC4F-4589-A3DB-A4F133607E19}" destId="{4D9FFE32-09CC-4855-AC02-3FFE1E181769}" srcOrd="0" destOrd="0" presId="urn:microsoft.com/office/officeart/2016/7/layout/LinearArrowProcessNumbered"/>
    <dgm:cxn modelId="{5535ED24-4344-459D-B1D9-524ABAF0A5D0}" type="presParOf" srcId="{459A6D39-BC4F-4589-A3DB-A4F133607E19}" destId="{5A0C0D6C-282C-4083-B1E2-F65CA560ED1C}" srcOrd="1" destOrd="0" presId="urn:microsoft.com/office/officeart/2016/7/layout/LinearArrowProcessNumbered"/>
    <dgm:cxn modelId="{C98E1C61-A712-4264-A6D5-C9EE251AAC31}" type="presParOf" srcId="{5A0C0D6C-282C-4083-B1E2-F65CA560ED1C}" destId="{39C2977F-5DAD-45B4-B960-0A9E63028FE0}" srcOrd="0" destOrd="0" presId="urn:microsoft.com/office/officeart/2016/7/layout/LinearArrowProcessNumbered"/>
    <dgm:cxn modelId="{E2E2BC1A-A284-45FD-836E-DC6A24B226B5}" type="presParOf" srcId="{5A0C0D6C-282C-4083-B1E2-F65CA560ED1C}" destId="{CB92932C-F62F-48E2-912B-8D78C82DBCCA}" srcOrd="1" destOrd="0" presId="urn:microsoft.com/office/officeart/2016/7/layout/LinearArrowProcessNumbered"/>
    <dgm:cxn modelId="{FE38D853-CB6D-4FEB-A7EA-4B7055E05E2B}" type="presParOf" srcId="{5A0C0D6C-282C-4083-B1E2-F65CA560ED1C}" destId="{4E87B20A-370A-4B36-B175-C7870EDFF54A}" srcOrd="2" destOrd="0" presId="urn:microsoft.com/office/officeart/2016/7/layout/LinearArrowProcessNumbered"/>
    <dgm:cxn modelId="{84CD71ED-EEF5-446D-972A-D333149A7750}" type="presParOf" srcId="{5A0C0D6C-282C-4083-B1E2-F65CA560ED1C}" destId="{70F18666-F281-4606-BC2D-B9EF37FFBB23}" srcOrd="3" destOrd="0" presId="urn:microsoft.com/office/officeart/2016/7/layout/LinearArrowProcessNumbered"/>
    <dgm:cxn modelId="{4A53EF5B-FD82-4428-84F5-8369741AB84C}" type="presParOf" srcId="{459A6D39-BC4F-4589-A3DB-A4F133607E19}" destId="{5120BE23-32C8-43A7-9619-654A9D50C966}" srcOrd="2" destOrd="0" presId="urn:microsoft.com/office/officeart/2016/7/layout/LinearArrowProcessNumbered"/>
    <dgm:cxn modelId="{E66B0773-1176-473E-9852-BE3A01D3F781}" type="presParOf" srcId="{C7D06A67-F4B8-4DF2-9B49-A8188A99C699}" destId="{F6997ED7-42CC-4EF1-98EA-7D736B575F1E}" srcOrd="11" destOrd="0" presId="urn:microsoft.com/office/officeart/2016/7/layout/LinearArrowProcessNumbered"/>
    <dgm:cxn modelId="{38E38AD1-0747-4290-90AA-A68F576178D1}" type="presParOf" srcId="{C7D06A67-F4B8-4DF2-9B49-A8188A99C699}" destId="{547F2403-AF8F-41F7-A355-D06E79CAE2F7}" srcOrd="12" destOrd="0" presId="urn:microsoft.com/office/officeart/2016/7/layout/LinearArrowProcessNumbered"/>
    <dgm:cxn modelId="{7793E86F-6F2C-48C0-B0C5-82EAE60F8FF1}" type="presParOf" srcId="{547F2403-AF8F-41F7-A355-D06E79CAE2F7}" destId="{C0EB1D22-5B12-44BC-956A-9F07C6A5EBB0}" srcOrd="0" destOrd="0" presId="urn:microsoft.com/office/officeart/2016/7/layout/LinearArrowProcessNumbered"/>
    <dgm:cxn modelId="{DEB52B98-DBCE-4CE9-962E-37C04CB1EA46}" type="presParOf" srcId="{547F2403-AF8F-41F7-A355-D06E79CAE2F7}" destId="{F0143385-54C6-4A75-8D96-BCA824C54792}" srcOrd="1" destOrd="0" presId="urn:microsoft.com/office/officeart/2016/7/layout/LinearArrowProcessNumbered"/>
    <dgm:cxn modelId="{4238CC7B-492A-4E62-926D-1582686D2A61}" type="presParOf" srcId="{F0143385-54C6-4A75-8D96-BCA824C54792}" destId="{2DD9C103-27E5-4FE7-95BB-2BB202CC297F}" srcOrd="0" destOrd="0" presId="urn:microsoft.com/office/officeart/2016/7/layout/LinearArrowProcessNumbered"/>
    <dgm:cxn modelId="{811E7562-F220-4DA6-9B45-D5816392E9CE}" type="presParOf" srcId="{F0143385-54C6-4A75-8D96-BCA824C54792}" destId="{11B9F5DD-BC1C-4A3E-8BA7-4DA0D9E435E2}" srcOrd="1" destOrd="0" presId="urn:microsoft.com/office/officeart/2016/7/layout/LinearArrowProcessNumbered"/>
    <dgm:cxn modelId="{1E8B9299-9A9F-4F04-A27E-336E7A79756E}" type="presParOf" srcId="{F0143385-54C6-4A75-8D96-BCA824C54792}" destId="{92C763BD-C910-41C3-B0FA-1E6B4D2FB0DF}" srcOrd="2" destOrd="0" presId="urn:microsoft.com/office/officeart/2016/7/layout/LinearArrowProcessNumbered"/>
    <dgm:cxn modelId="{491B5D45-6E2C-4DE5-8F99-1156DC1325C9}" type="presParOf" srcId="{F0143385-54C6-4A75-8D96-BCA824C54792}" destId="{4549AB8E-DC82-45FE-AEAA-2B85298BD68E}" srcOrd="3" destOrd="0" presId="urn:microsoft.com/office/officeart/2016/7/layout/LinearArrowProcessNumbered"/>
    <dgm:cxn modelId="{C0D22918-2529-4BAF-B06D-9A9713E10B95}" type="presParOf" srcId="{547F2403-AF8F-41F7-A355-D06E79CAE2F7}" destId="{69046A66-B4E2-4DBA-AABC-09EBBCE08ABA}" srcOrd="2" destOrd="0" presId="urn:microsoft.com/office/officeart/2016/7/layout/LinearArrow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842F9C-BA41-4843-978C-FBA2908A15A6}">
      <dsp:nvSpPr>
        <dsp:cNvPr id="0" name=""/>
        <dsp:cNvSpPr/>
      </dsp:nvSpPr>
      <dsp:spPr>
        <a:xfrm>
          <a:off x="632391" y="1132994"/>
          <a:ext cx="497499" cy="7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4DADC6-77A9-4108-A9FE-E64013370555}">
      <dsp:nvSpPr>
        <dsp:cNvPr id="0" name=""/>
        <dsp:cNvSpPr/>
      </dsp:nvSpPr>
      <dsp:spPr>
        <a:xfrm>
          <a:off x="1159740" y="1091200"/>
          <a:ext cx="57212" cy="107533"/>
        </a:xfrm>
        <a:prstGeom prst="chevron">
          <a:avLst>
            <a:gd name="adj" fmla="val 9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FCFB75-A9D6-4A95-B6C8-B3D8D7489CE6}">
      <dsp:nvSpPr>
        <dsp:cNvPr id="0" name=""/>
        <dsp:cNvSpPr/>
      </dsp:nvSpPr>
      <dsp:spPr>
        <a:xfrm>
          <a:off x="354188" y="917015"/>
          <a:ext cx="432031" cy="43203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5" tIns="16765" rIns="16765" bIns="1676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1</a:t>
          </a:r>
        </a:p>
      </dsp:txBody>
      <dsp:txXfrm>
        <a:off x="417457" y="980284"/>
        <a:ext cx="305493" cy="305493"/>
      </dsp:txXfrm>
    </dsp:sp>
    <dsp:sp modelId="{4440DE2E-7093-4474-9C4B-0B592F3D17BA}">
      <dsp:nvSpPr>
        <dsp:cNvPr id="0" name=""/>
        <dsp:cNvSpPr/>
      </dsp:nvSpPr>
      <dsp:spPr>
        <a:xfrm>
          <a:off x="10517" y="1514597"/>
          <a:ext cx="1119373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297" tIns="165100" rIns="88297" bIns="165100" numCol="1" spcCol="1270" anchor="t" anchorCtr="0">
          <a:noAutofit/>
        </a:bodyPr>
        <a:lstStyle/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b="1" kern="1200" dirty="0">
              <a:latin typeface="Montserrat" pitchFamily="2" charset="0"/>
            </a:rPr>
            <a:t>Set the table</a:t>
          </a: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kern="1200" dirty="0">
              <a:latin typeface="Montserrat" pitchFamily="2" charset="0"/>
            </a:rPr>
            <a:t> </a:t>
          </a:r>
          <a:r>
            <a:rPr lang="en-US" sz="1100" kern="1200" dirty="0">
              <a:latin typeface="Montserrat" pitchFamily="2" charset="0"/>
            </a:rPr>
            <a:t>Understand purpose, background and process overview of </a:t>
          </a:r>
          <a:r>
            <a:rPr lang="en-US" sz="900" kern="1200" dirty="0">
              <a:latin typeface="Montserrat" pitchFamily="2" charset="0"/>
            </a:rPr>
            <a:t>subcommittee.</a:t>
          </a:r>
        </a:p>
      </dsp:txBody>
      <dsp:txXfrm>
        <a:off x="10517" y="1738472"/>
        <a:ext cx="1119373" cy="1741725"/>
      </dsp:txXfrm>
    </dsp:sp>
    <dsp:sp modelId="{62CC44E8-D800-4728-994E-DB482AA3E1DE}">
      <dsp:nvSpPr>
        <dsp:cNvPr id="0" name=""/>
        <dsp:cNvSpPr/>
      </dsp:nvSpPr>
      <dsp:spPr>
        <a:xfrm>
          <a:off x="1254265" y="1133058"/>
          <a:ext cx="1119373" cy="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5D0D95-16AD-4AE4-9C02-75D4F214DF95}">
      <dsp:nvSpPr>
        <dsp:cNvPr id="0" name=""/>
        <dsp:cNvSpPr/>
      </dsp:nvSpPr>
      <dsp:spPr>
        <a:xfrm>
          <a:off x="2403488" y="1091250"/>
          <a:ext cx="57212" cy="107596"/>
        </a:xfrm>
        <a:prstGeom prst="chevron">
          <a:avLst>
            <a:gd name="adj" fmla="val 9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6F1B24-EC43-420F-8924-3BD1D994D5CB}">
      <dsp:nvSpPr>
        <dsp:cNvPr id="0" name=""/>
        <dsp:cNvSpPr/>
      </dsp:nvSpPr>
      <dsp:spPr>
        <a:xfrm>
          <a:off x="1597936" y="917078"/>
          <a:ext cx="432031" cy="43203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5" tIns="16765" rIns="16765" bIns="1676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2</a:t>
          </a:r>
        </a:p>
      </dsp:txBody>
      <dsp:txXfrm>
        <a:off x="1661205" y="980347"/>
        <a:ext cx="305493" cy="305493"/>
      </dsp:txXfrm>
    </dsp:sp>
    <dsp:sp modelId="{241300C3-EBCB-44EA-BC4D-232CB2267E42}">
      <dsp:nvSpPr>
        <dsp:cNvPr id="0" name=""/>
        <dsp:cNvSpPr/>
      </dsp:nvSpPr>
      <dsp:spPr>
        <a:xfrm>
          <a:off x="1254265" y="1514772"/>
          <a:ext cx="1119373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297" tIns="165100" rIns="88297" bIns="16510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>
              <a:latin typeface="Montserrat" pitchFamily="2" charset="0"/>
            </a:rPr>
            <a:t>Understand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latin typeface="Montserrat" pitchFamily="2" charset="0"/>
            </a:rPr>
            <a:t> current state of NRCS EQIP program. </a:t>
          </a:r>
        </a:p>
      </dsp:txBody>
      <dsp:txXfrm>
        <a:off x="1254265" y="1738647"/>
        <a:ext cx="1119373" cy="1741725"/>
      </dsp:txXfrm>
    </dsp:sp>
    <dsp:sp modelId="{0CCA9045-79D4-4CF3-98CC-030CD342AF45}">
      <dsp:nvSpPr>
        <dsp:cNvPr id="0" name=""/>
        <dsp:cNvSpPr/>
      </dsp:nvSpPr>
      <dsp:spPr>
        <a:xfrm>
          <a:off x="2498013" y="1133058"/>
          <a:ext cx="1119373" cy="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2E7880-00E8-4F58-843F-370C19BFE615}">
      <dsp:nvSpPr>
        <dsp:cNvPr id="0" name=""/>
        <dsp:cNvSpPr/>
      </dsp:nvSpPr>
      <dsp:spPr>
        <a:xfrm>
          <a:off x="3647237" y="1091250"/>
          <a:ext cx="57212" cy="107596"/>
        </a:xfrm>
        <a:prstGeom prst="chevron">
          <a:avLst>
            <a:gd name="adj" fmla="val 9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5BF8AD-AD23-441F-AE6E-B3E60958304F}">
      <dsp:nvSpPr>
        <dsp:cNvPr id="0" name=""/>
        <dsp:cNvSpPr/>
      </dsp:nvSpPr>
      <dsp:spPr>
        <a:xfrm>
          <a:off x="2841684" y="917078"/>
          <a:ext cx="432031" cy="43203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5" tIns="16765" rIns="16765" bIns="1676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3</a:t>
          </a:r>
        </a:p>
      </dsp:txBody>
      <dsp:txXfrm>
        <a:off x="2904953" y="980347"/>
        <a:ext cx="305493" cy="305493"/>
      </dsp:txXfrm>
    </dsp:sp>
    <dsp:sp modelId="{56D5CA61-CEC9-4A73-B05C-4C14CB97932D}">
      <dsp:nvSpPr>
        <dsp:cNvPr id="0" name=""/>
        <dsp:cNvSpPr/>
      </dsp:nvSpPr>
      <dsp:spPr>
        <a:xfrm>
          <a:off x="2498013" y="1514772"/>
          <a:ext cx="1119373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297" tIns="165100" rIns="88297" bIns="16510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>
              <a:latin typeface="Montserrat" pitchFamily="2" charset="0"/>
            </a:rPr>
            <a:t>Compare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latin typeface="Montserrat" pitchFamily="2" charset="0"/>
            </a:rPr>
            <a:t>our programs to other programs; analyze.  </a:t>
          </a:r>
        </a:p>
      </dsp:txBody>
      <dsp:txXfrm>
        <a:off x="2498013" y="1738647"/>
        <a:ext cx="1119373" cy="1741725"/>
      </dsp:txXfrm>
    </dsp:sp>
    <dsp:sp modelId="{50900FB5-2731-44DF-A185-F998F70C4F0A}">
      <dsp:nvSpPr>
        <dsp:cNvPr id="0" name=""/>
        <dsp:cNvSpPr/>
      </dsp:nvSpPr>
      <dsp:spPr>
        <a:xfrm>
          <a:off x="3741762" y="1133058"/>
          <a:ext cx="1119373" cy="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7DA2BF-43FE-4841-B1D4-D1C7C94CA26E}">
      <dsp:nvSpPr>
        <dsp:cNvPr id="0" name=""/>
        <dsp:cNvSpPr/>
      </dsp:nvSpPr>
      <dsp:spPr>
        <a:xfrm>
          <a:off x="4890985" y="1091250"/>
          <a:ext cx="57212" cy="107596"/>
        </a:xfrm>
        <a:prstGeom prst="chevron">
          <a:avLst>
            <a:gd name="adj" fmla="val 9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0E96DB-3F69-4438-88EB-98F9FA55FA1C}">
      <dsp:nvSpPr>
        <dsp:cNvPr id="0" name=""/>
        <dsp:cNvSpPr/>
      </dsp:nvSpPr>
      <dsp:spPr>
        <a:xfrm>
          <a:off x="4085433" y="917078"/>
          <a:ext cx="432031" cy="43203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5" tIns="16765" rIns="16765" bIns="1676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4</a:t>
          </a:r>
        </a:p>
      </dsp:txBody>
      <dsp:txXfrm>
        <a:off x="4148702" y="980347"/>
        <a:ext cx="305493" cy="305493"/>
      </dsp:txXfrm>
    </dsp:sp>
    <dsp:sp modelId="{C67DF12F-D979-48C3-944B-850316B801F7}">
      <dsp:nvSpPr>
        <dsp:cNvPr id="0" name=""/>
        <dsp:cNvSpPr/>
      </dsp:nvSpPr>
      <dsp:spPr>
        <a:xfrm>
          <a:off x="3741762" y="1514772"/>
          <a:ext cx="1119373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297" tIns="165100" rIns="88297" bIns="16510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>
              <a:latin typeface="Montserrat" pitchFamily="2" charset="0"/>
            </a:rPr>
            <a:t>Identify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latin typeface="Montserrat" pitchFamily="2" charset="0"/>
            </a:rPr>
            <a:t> where success is occurring both </a:t>
          </a:r>
          <a:r>
            <a:rPr lang="en-US" sz="900" kern="1200" dirty="0">
              <a:latin typeface="Montserrat" pitchFamily="2" charset="0"/>
            </a:rPr>
            <a:t>geographically</a:t>
          </a:r>
          <a:r>
            <a:rPr lang="en-US" sz="1100" kern="1200" dirty="0">
              <a:latin typeface="Montserrat" pitchFamily="2" charset="0"/>
            </a:rPr>
            <a:t> and by program. </a:t>
          </a:r>
        </a:p>
      </dsp:txBody>
      <dsp:txXfrm>
        <a:off x="3741762" y="1738647"/>
        <a:ext cx="1119373" cy="1741725"/>
      </dsp:txXfrm>
    </dsp:sp>
    <dsp:sp modelId="{452D3F45-8FC7-4ADF-AC82-39550EE220C3}">
      <dsp:nvSpPr>
        <dsp:cNvPr id="0" name=""/>
        <dsp:cNvSpPr/>
      </dsp:nvSpPr>
      <dsp:spPr>
        <a:xfrm>
          <a:off x="4985510" y="1133058"/>
          <a:ext cx="1119373" cy="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24579B-6B76-4029-88DB-29A207F734E8}">
      <dsp:nvSpPr>
        <dsp:cNvPr id="0" name=""/>
        <dsp:cNvSpPr/>
      </dsp:nvSpPr>
      <dsp:spPr>
        <a:xfrm>
          <a:off x="6134733" y="1091250"/>
          <a:ext cx="57212" cy="107596"/>
        </a:xfrm>
        <a:prstGeom prst="chevron">
          <a:avLst>
            <a:gd name="adj" fmla="val 9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4BF3AF-983E-4E00-8CC3-6D4FD0FE9D9D}">
      <dsp:nvSpPr>
        <dsp:cNvPr id="0" name=""/>
        <dsp:cNvSpPr/>
      </dsp:nvSpPr>
      <dsp:spPr>
        <a:xfrm>
          <a:off x="5329181" y="917078"/>
          <a:ext cx="432031" cy="43203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5" tIns="16765" rIns="16765" bIns="1676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5</a:t>
          </a:r>
        </a:p>
      </dsp:txBody>
      <dsp:txXfrm>
        <a:off x="5392450" y="980347"/>
        <a:ext cx="305493" cy="305493"/>
      </dsp:txXfrm>
    </dsp:sp>
    <dsp:sp modelId="{F10E21E7-BAA0-43E6-B693-37084E2C2BBE}">
      <dsp:nvSpPr>
        <dsp:cNvPr id="0" name=""/>
        <dsp:cNvSpPr/>
      </dsp:nvSpPr>
      <dsp:spPr>
        <a:xfrm>
          <a:off x="4985510" y="1514772"/>
          <a:ext cx="1119373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297" tIns="165100" rIns="88297" bIns="16510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>
              <a:latin typeface="Montserrat" pitchFamily="2" charset="0"/>
            </a:rPr>
            <a:t>Identify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latin typeface="Montserrat" pitchFamily="2" charset="0"/>
            </a:rPr>
            <a:t> barriers to participation.  Identify what is out of our control.  </a:t>
          </a:r>
        </a:p>
      </dsp:txBody>
      <dsp:txXfrm>
        <a:off x="4985510" y="1738647"/>
        <a:ext cx="1119373" cy="1741725"/>
      </dsp:txXfrm>
    </dsp:sp>
    <dsp:sp modelId="{39C2977F-5DAD-45B4-B960-0A9E63028FE0}">
      <dsp:nvSpPr>
        <dsp:cNvPr id="0" name=""/>
        <dsp:cNvSpPr/>
      </dsp:nvSpPr>
      <dsp:spPr>
        <a:xfrm>
          <a:off x="6229258" y="1133058"/>
          <a:ext cx="1119373" cy="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92932C-F62F-48E2-912B-8D78C82DBCCA}">
      <dsp:nvSpPr>
        <dsp:cNvPr id="0" name=""/>
        <dsp:cNvSpPr/>
      </dsp:nvSpPr>
      <dsp:spPr>
        <a:xfrm>
          <a:off x="7378482" y="1091250"/>
          <a:ext cx="57212" cy="107596"/>
        </a:xfrm>
        <a:prstGeom prst="chevron">
          <a:avLst>
            <a:gd name="adj" fmla="val 9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87B20A-370A-4B36-B175-C7870EDFF54A}">
      <dsp:nvSpPr>
        <dsp:cNvPr id="0" name=""/>
        <dsp:cNvSpPr/>
      </dsp:nvSpPr>
      <dsp:spPr>
        <a:xfrm>
          <a:off x="6572929" y="917078"/>
          <a:ext cx="432031" cy="43203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5" tIns="16765" rIns="16765" bIns="1676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6</a:t>
          </a:r>
        </a:p>
      </dsp:txBody>
      <dsp:txXfrm>
        <a:off x="6636198" y="980347"/>
        <a:ext cx="305493" cy="305493"/>
      </dsp:txXfrm>
    </dsp:sp>
    <dsp:sp modelId="{5120BE23-32C8-43A7-9619-654A9D50C966}">
      <dsp:nvSpPr>
        <dsp:cNvPr id="0" name=""/>
        <dsp:cNvSpPr/>
      </dsp:nvSpPr>
      <dsp:spPr>
        <a:xfrm>
          <a:off x="6229258" y="1514772"/>
          <a:ext cx="1119373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297" tIns="165100" rIns="88297" bIns="16510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>
              <a:latin typeface="Montserrat" pitchFamily="2" charset="0"/>
            </a:rPr>
            <a:t>List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latin typeface="Montserrat" pitchFamily="2" charset="0"/>
            </a:rPr>
            <a:t> </a:t>
          </a:r>
          <a:r>
            <a:rPr lang="en-US" sz="900" kern="1200" dirty="0">
              <a:latin typeface="Montserrat" pitchFamily="2" charset="0"/>
            </a:rPr>
            <a:t>recommended</a:t>
          </a:r>
          <a:r>
            <a:rPr lang="en-US" sz="1100" kern="1200" dirty="0">
              <a:latin typeface="Montserrat" pitchFamily="2" charset="0"/>
            </a:rPr>
            <a:t> program </a:t>
          </a:r>
          <a:r>
            <a:rPr lang="en-US" sz="1000" kern="1200" dirty="0">
              <a:latin typeface="Montserrat" pitchFamily="2" charset="0"/>
            </a:rPr>
            <a:t>improvements.</a:t>
          </a:r>
        </a:p>
      </dsp:txBody>
      <dsp:txXfrm>
        <a:off x="6229258" y="1738647"/>
        <a:ext cx="1119373" cy="1741725"/>
      </dsp:txXfrm>
    </dsp:sp>
    <dsp:sp modelId="{2DD9C103-27E5-4FE7-95BB-2BB202CC297F}">
      <dsp:nvSpPr>
        <dsp:cNvPr id="0" name=""/>
        <dsp:cNvSpPr/>
      </dsp:nvSpPr>
      <dsp:spPr>
        <a:xfrm>
          <a:off x="7473007" y="1133058"/>
          <a:ext cx="560233" cy="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C763BD-C910-41C3-B0FA-1E6B4D2FB0DF}">
      <dsp:nvSpPr>
        <dsp:cNvPr id="0" name=""/>
        <dsp:cNvSpPr/>
      </dsp:nvSpPr>
      <dsp:spPr>
        <a:xfrm>
          <a:off x="7817225" y="917078"/>
          <a:ext cx="432031" cy="43203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5" tIns="16765" rIns="16765" bIns="1676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7</a:t>
          </a:r>
        </a:p>
      </dsp:txBody>
      <dsp:txXfrm>
        <a:off x="7880494" y="980347"/>
        <a:ext cx="305493" cy="305493"/>
      </dsp:txXfrm>
    </dsp:sp>
    <dsp:sp modelId="{69046A66-B4E2-4DBA-AABC-09EBBCE08ABA}">
      <dsp:nvSpPr>
        <dsp:cNvPr id="0" name=""/>
        <dsp:cNvSpPr/>
      </dsp:nvSpPr>
      <dsp:spPr>
        <a:xfrm>
          <a:off x="7473007" y="1514772"/>
          <a:ext cx="1164029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820" tIns="165100" rIns="91820" bIns="16510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>
              <a:latin typeface="Montserrat" pitchFamily="2" charset="0"/>
            </a:rPr>
            <a:t>Review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latin typeface="Montserrat" pitchFamily="2" charset="0"/>
            </a:rPr>
            <a:t>final </a:t>
          </a:r>
          <a:r>
            <a:rPr lang="en-US" sz="800" kern="1200" dirty="0">
              <a:latin typeface="Montserrat" pitchFamily="2" charset="0"/>
            </a:rPr>
            <a:t>recommendations.</a:t>
          </a:r>
        </a:p>
      </dsp:txBody>
      <dsp:txXfrm>
        <a:off x="7473007" y="1747578"/>
        <a:ext cx="1164029" cy="17327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LinearArrowProcessNumbered">
  <dgm:title val="Linear Arrow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shape called UpArrowCallout. Also the nodes are connected by an arrow like shape emphasizing the process natur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3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op="equ"/>
      <dgm:constr type="w" for="ch" forName="sibTransComposite" refType="w" refFor="ch" refForName="compositeNode" fact="0"/>
      <dgm:constr type="w" for="des" forName="parTx"/>
      <dgm:constr type="h" for="des" forName="parTx" op="equ"/>
      <dgm:constr type="h" for="des" forName="parSh" op="equ"/>
      <dgm:constr type="w" for="des" forName="nodeText"/>
      <dgm:constr type="h" for="des" forName="nodeText" op="equ"/>
      <dgm:constr type="w" for="des" forName="parSh"/>
      <dgm:constr type="w" for="des" forName="parSh" op="equ"/>
      <dgm:constr type="primFontSz" for="des" forName="parTx" val="26"/>
      <dgm:constr type="primFontSz" for="des" forName="parTx" op="equ"/>
      <dgm:constr type="primFontSz" for="des" forName="parSh" op="equ"/>
      <dgm:constr type="primFontSz" for="des" forName="nodeText" op="equ"/>
      <dgm:constr type="secFontSz" for="des" forName="nodeText" op="equ"/>
      <dgm:constr type="primFontSz" for="des" forName="sibTransNodeCircle" op="equ"/>
      <dgm:constr type="h" for="des" forName="sibTransNodeCircle" op="equ"/>
      <dgm:constr type="w" for="des" forName="sibTransNodeCircle" op="equ"/>
      <dgm:constr type="h" for="des" forName="parTx" refType="primFontSz" refFor="des" refForName="parTx" fact="1.5"/>
      <dgm:constr type="h" for="ch" forName="compositeNode" refType="h"/>
      <dgm:constr type="h" for="des" forName="parSh" refType="w"/>
      <dgm:constr type="h" for="des" forName="nodeText" refType="primFontSz" refFor="des" refForName="parTx" fact="2.1"/>
      <dgm:constr type="h" for="des" forName="parSh" refType="h" refFor="des" refForName="parTx" op="lte" fact="1.2"/>
      <dgm:constr type="h" for="des" forName="parSh" refType="h" refFor="des" refForName="parTx" op="gte" fact="1.2"/>
    </dgm:constrLst>
    <dgm:ruleLst>
      <dgm:rule type="primFontSz" for="des" forName="parSh" val="5" fact="NaN" max="NaN"/>
    </dgm:ruleLst>
    <dgm:forEach name="Name3" axis="ch" ptType="node">
      <dgm:layoutNode name="compositeNode">
        <dgm:alg type="composite"/>
        <dgm:shape xmlns:r="http://schemas.openxmlformats.org/officeDocument/2006/relationships" r:blip="">
          <dgm:adjLst/>
        </dgm:shape>
        <dgm:presOf/>
        <dgm:choose name="Name004">
          <dgm:if name="Name5" axis="self" ptType="node" func="cnt" op="equ" val="0">
            <dgm:constrLst>
              <dgm:constr type="w" for="ch" forName="parTx" refType="w"/>
              <dgm:constr type="w" for="ch" forName="parSh" refType="w" refFor="ch" refForName="parTx"/>
              <dgm:constr type="w" for="ch" forName="nodeText" refType="w" refFor="ch" refForName="parTx"/>
              <dgm:constr type="t" for="ch" forName="nodeText" refType="b" refFor="ch" refForName="parSh"/>
            </dgm:constrLst>
          </dgm:if>
          <dgm:else name="Name6">
            <dgm:constrLst>
              <dgm:constr type="w" for="ch" forName="parTx" refType="w"/>
              <dgm:constr type="w" for="ch" forName="parSh" refType="w" refFor="ch" refForName="parTx"/>
              <dgm:constr type="w" for="ch" forName="nodeText" refType="w" refFor="ch" refForName="parTx" fact="0.9"/>
              <dgm:constr type="t" for="ch" forName="nodeText" refType="b" refFor="ch" refForName="parSh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zOrderOff="1" hideGeom="1">
            <dgm:adjLst/>
          </dgm:shape>
          <dgm:presOf/>
          <dgm:constrLst>
            <dgm:constr type="h" refType="w" op="lte" fact="0.4"/>
            <dgm:constr type="h"/>
          </dgm:constrLst>
          <dgm:ruleLst>
            <dgm:rule type="h" val="INF" fact="NaN" max="NaN"/>
          </dgm:ruleLst>
        </dgm:layoutNode>
        <dgm:layoutNode name="parSh">
          <dgm:alg type="composite"/>
          <dgm:shape xmlns:r="http://schemas.openxmlformats.org/officeDocument/2006/relationships" r:blip="">
            <dgm:adjLst/>
          </dgm:shape>
          <dgm:presOf axis="self" ptType="node"/>
          <dgm:choose name="casesForFirstAndLastNode">
            <dgm:if name="ifFirstNode" axis="self" ptType="node" func="pos" op="equ" val="1">
              <dgm:choose name="removeLineWhenOnlyOneNode">
                <dgm:if name="ifOnlyOneNode" axis="followSib" ptType="node" func="cnt" op="equ" val="0">
                  <dgm:constrLst>
                    <dgm:constr type="h"/>
                    <dgm:constr type="h" for="ch" forName="lineNode" val="0.002"/>
                    <dgm:constr type="w" for="ch" forName="lineNode" refType="w" fact="0"/>
                    <dgm:constr type="w" for="ch" forName="lineArrowNode" refType="w" fact="0"/>
                    <dgm:constr type="h" for="ch" forName="lineArrowNode" refType="h" fact="0"/>
                    <dgm:constr type="ctrY" for="ch" forName="lineNode" refType="ctrY" refFor="ch" refForName="sibTransNodeCircle"/>
                    <dgm:constr type="h" for="ch" forName="sibTransNodeCircle" refType="h" fact="0.9"/>
                    <dgm:constr type="w" for="ch" forName="sibTransNodeCircle" refType="h" refFor="ch" refForName="sibTransNodeCircle"/>
                    <dgm:constr type="ctrX" for="ch" forName="sibTransNodeCircle" refType="w" fact="0.4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4.6"/>
                  </dgm:constrLst>
                </dgm:if>
                <dgm:else name="ifMoreThanOneNode">
                  <dgm:constrLst>
                    <dgm:constr type="h"/>
                    <dgm:constr type="h" for="ch" forName="lineNode" val="0.002"/>
                    <dgm:constr type="w" for="ch" forName="lineNode" refType="w" fact="0.4"/>
                    <dgm:constr type="l" for="ch" forName="lineNode" refType="w" fact="0.5"/>
                    <dgm:constr type="w" for="ch" forName="lineArrowNode" refType="w" fact="0.046"/>
                    <dgm:constr type="h" for="ch" forName="lineArrowNode" refType="h" fact="0.18"/>
                    <dgm:constr type="l" for="ch" forName="lineArrowNode" refType="w" fact="0.924"/>
                    <dgm:constr type="t" for="ch" forName="lineArrowNode" refType="h" fact="0.18"/>
                    <dgm:constr type="ctrY" for="ch" forName="lineNode" refType="ctrY" refFor="ch" refForName="sibTransNodeCircle"/>
                    <dgm:constr type="h" for="ch" forName="sibTransNodeCircle" refType="h" fact="0.9"/>
                    <dgm:constr type="w" for="ch" forName="sibTransNodeCircle" refType="h" refFor="ch" refForName="sibTransNodeCircle"/>
                    <dgm:constr type="ctrX" for="ch" forName="sibTransNodeCircle" refType="w" fact="0.4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4.6"/>
                  </dgm:constrLst>
                </dgm:else>
              </dgm:choose>
            </dgm:if>
            <dgm:if name="ifLastNode" axis="self" ptType="node" func="revPos" op="equ" val="1">
              <dgm:constrLst>
                <dgm:constr type="h"/>
                <dgm:constr type="h" for="ch" forName="lineNode" val="0.002"/>
                <dgm:constr type="w" for="ch" forName="lineNode" refType="w" fact="0.45"/>
                <dgm:constr type="w" for="ch" forName="lineArrowNode" refType="w" fact="0"/>
                <dgm:constr type="h" for="ch" forName="lineArrowNode" refType="h" fact="0"/>
                <dgm:constr type="ctrY" for="ch" forName="lineNode" refType="ctrY" refFor="ch" refForName="sibTransNodeCircle"/>
                <dgm:constr type="h" for="ch" forName="sibTransNodeCircle" refType="h"/>
                <dgm:constr type="w" for="ch" forName="sibTransNodeCircle" refType="h" refFor="ch" refForName="sibTransNodeCircle"/>
                <dgm:constr type="ctrX" for="ch" forName="sibTransNodeCircle" refType="w" fact="0.45"/>
                <dgm:constr type="ctrY" for="ch" forName="sibTransNodeCircle" refType="h" fact="0.25"/>
                <dgm:constr type="t" for="ch" forName="spacerBetweenCircleAndCallout" refType="b" refFor="ch" refForName="sibTransNodeCircle"/>
                <dgm:constr type="h" for="ch" forName="spacerBetweenCircleAndCallout" val="4.6"/>
              </dgm:constrLst>
            </dgm:if>
            <dgm:else name="allOtherNodes">
              <dgm:constrLst>
                <dgm:constr type="h"/>
                <dgm:constr type="h" for="ch" forName="lineNode" val="0.002"/>
                <dgm:constr type="w" for="ch" forName="lineNode" refType="w" fact="0.9"/>
                <dgm:constr type="w" for="ch" forName="lineArrowNode" refType="w" fact="0.046"/>
                <dgm:constr type="h" for="ch" forName="lineArrowNode" refType="h" fact="0.18"/>
                <dgm:constr type="l" for="ch" forName="lineArrowNode" refType="w" fact="0.924"/>
                <dgm:constr type="t" for="ch" forName="lineArrowNode" refType="h" fact="0.18"/>
                <dgm:constr type="ctrY" for="ch" forName="lineNode" refType="ctrY" refFor="ch" refForName="sibTransNodeCircle"/>
                <dgm:constr type="h" for="ch" forName="sibTransNodeCircle" refType="h" fact="0.9"/>
                <dgm:constr type="w" for="ch" forName="sibTransNodeCircle" refType="h" refFor="ch" refForName="sibTransNodeCircle"/>
                <dgm:constr type="ctrX" for="ch" forName="sibTransNodeCircle" refType="w" fact="0.45"/>
                <dgm:constr type="ctrY" for="ch" forName="sibTransNodeCircle" refType="h" fact="0.25"/>
                <dgm:constr type="t" for="ch" forName="spacerBetweenCircleAndCallout" refType="b" refFor="ch" refForName="sibTransNodeCircle"/>
                <dgm:constr type="h" for="ch" forName="spacerBetweenCircleAndCallout" val="4.6"/>
              </dgm:constrLst>
            </dgm:else>
          </dgm:choose>
          <dgm:layoutNode name="lineNode" styleLbl="alignAccFollowNode1">
            <dgm:alg type="sp"/>
            <dgm:shape xmlns:r="http://schemas.openxmlformats.org/officeDocument/2006/relationships" type="rect" r:blip="">
              <dgm:adjLst/>
            </dgm:shape>
            <dgm:presOf/>
            <dgm:constrLst/>
            <dgm:ruleLst/>
          </dgm:layoutNode>
          <dgm:layoutNode name="lineArrowNode" styleLbl="alignAccFollowNode1">
            <dgm:alg type="sp"/>
            <dgm:shape xmlns:r="http://schemas.openxmlformats.org/officeDocument/2006/relationships" type="chevron" r:blip="">
              <dgm:adjLst>
                <dgm:adj idx="1" val="0.9"/>
              </dgm:adjLst>
            </dgm:shape>
            <dgm:presOf/>
            <dgm:ruleLst/>
          </dgm:layoutNode>
          <dgm:forEach name="Name19" axis="followSib" ptType="sibTrans" hideLastTrans="0" cnt="1">
            <dgm:layoutNode name="sibTransNodeCircle" styleLbl="alignNode1">
              <dgm:varLst>
                <dgm:chMax val="0"/>
                <dgm:bulletEnabled/>
              </dgm:varLst>
              <dgm:presOf axis="self" ptType="sibTrans"/>
              <dgm:alg type="tx">
                <dgm:param type="txAnchorVert" val="mid"/>
                <dgm:param type="txAnchorHorzCh" val="ctr"/>
                <dgm:param type="parTxRTLAlign" val="l"/>
              </dgm:alg>
              <dgm:shape xmlns:r="http://schemas.openxmlformats.org/officeDocument/2006/relationships" type="ellipse" r:blip="">
                <dgm:adjLst/>
              </dgm:shape>
              <dgm:constrLst>
                <dgm:constr type="w" refType="h" op="equ"/>
                <dgm:constr type="primFontSz" val="60"/>
                <dgm:constr type="tMarg" refType="w" fact="0.11"/>
                <dgm:constr type="lMarg" refType="w" fact="0.11"/>
                <dgm:constr type="rMarg" refType="w" fact="0.11"/>
                <dgm:constr type="bMarg" refType="w" fact="0.11"/>
              </dgm:constrLst>
              <dgm:ruleLst>
                <dgm:rule type="primFontSz" val="14" fact="NaN" max="NaN"/>
              </dgm:ruleLst>
            </dgm:layoutNode>
            <dgm:layoutNode name="spacerBetweenCircleAndCallout">
              <dgm:varLst/>
              <dgm:presOf/>
              <dgm:alg type="sp"/>
              <dgm:shape xmlns:r="http://schemas.openxmlformats.org/officeDocument/2006/relationships" r:blip="">
                <dgm:adjLst/>
              </dgm:shape>
              <dgm:constrLst/>
              <dgm:ruleLst/>
            </dgm:layoutNode>
          </dgm:forEach>
          <dgm:presOf/>
          <dgm:ruleLst/>
        </dgm:layoutNode>
        <dgm:layoutNode name="nodeText" styleLbl="alignAccFollowNode1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upArrowCallout" r:blip="">
            <dgm:adjLst>
              <dgm:adj idx="1" val="0.5"/>
              <dgm:adj idx="2" val="0.2"/>
              <dgm:adj idx="3" val="0.2"/>
              <dgm:adj idx="4" val="1"/>
            </dgm:adjLst>
          </dgm:shape>
          <dgm:presOf axis="desOrSelf" ptType="node"/>
          <dgm:constrLst>
            <dgm:constr type="secFontSz" val="16"/>
            <dgm:constr type="primFontSz" val="26"/>
            <dgm:constr type="h"/>
            <dgm:constr type="tMarg" val="13"/>
            <dgm:constr type="lMarg" refType="w" fact="0.2236"/>
            <dgm:constr type="rMarg" refType="w" fact="0.2236"/>
            <dgm:constr type="bMarg" val="13"/>
          </dgm:constrLst>
          <dgm:ruleLst>
            <dgm:rule type="secFontSz" val="11" fact="NaN" max="NaN"/>
            <dgm:rule type="primFontSz" val="11" fact="NaN" max="NaN"/>
            <dgm:rule type="h" val="INF" fact="NaN" max="NaN"/>
          </dgm:ruleLst>
        </dgm:layoutNode>
      </dgm:layoutNode>
      <dgm:forEach name="sibTransForEach" axis="followSib" ptType="sibTrans" cnt="1">
        <dgm:layoutNode name="sibTransComposite" styleLbl="alignAccFollowNode1">
          <dgm:alg type="sp"/>
          <dgm:shape xmlns:r="http://schemas.openxmlformats.org/officeDocument/2006/relationships" r:blip="">
            <dgm:adjLst/>
          </dgm:shape>
          <dgm:ruleLst/>
        </dgm:layoutNode>
        <dgm:ruleLst>
          <dgm:rule type="h" val="INF" fact="NaN" max="NaN"/>
        </dgm:ruleLst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Main">
            <a:extLst>
              <a:ext uri="{FF2B5EF4-FFF2-40B4-BE49-F238E27FC236}">
                <a16:creationId xmlns:a16="http://schemas.microsoft.com/office/drawing/2014/main" id="{C97D9E10-36DF-43A3-9452-DE4CDD54F66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255713"/>
            <a:ext cx="6032500" cy="41132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8" name="Picture - Up Left">
            <a:extLst>
              <a:ext uri="{FF2B5EF4-FFF2-40B4-BE49-F238E27FC236}">
                <a16:creationId xmlns:a16="http://schemas.microsoft.com/office/drawing/2014/main" id="{CCE8192B-B4FF-4B3E-A295-05E256A8B95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25172" y="1255271"/>
            <a:ext cx="2902596" cy="20477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9" name="Picture - Up Right">
            <a:extLst>
              <a:ext uri="{FF2B5EF4-FFF2-40B4-BE49-F238E27FC236}">
                <a16:creationId xmlns:a16="http://schemas.microsoft.com/office/drawing/2014/main" id="{095BC4A1-8F6A-474B-A40F-E9BC331AA98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320064" y="1255714"/>
            <a:ext cx="2871936" cy="204727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0" name="Picture - Lower">
            <a:extLst>
              <a:ext uri="{FF2B5EF4-FFF2-40B4-BE49-F238E27FC236}">
                <a16:creationId xmlns:a16="http://schemas.microsoft.com/office/drawing/2014/main" id="{FB2332BB-BA4A-47D7-A477-91535F93F46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5172" y="3495279"/>
            <a:ext cx="5966828" cy="187364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Title Placeholder">
            <a:extLst>
              <a:ext uri="{FF2B5EF4-FFF2-40B4-BE49-F238E27FC236}">
                <a16:creationId xmlns:a16="http://schemas.microsoft.com/office/drawing/2014/main" id="{53A51CD8-641B-4C4C-8732-51F14D4214B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09011" y="5561219"/>
            <a:ext cx="7843168" cy="1296781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 b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6" name="Halfdrop">
            <a:extLst>
              <a:ext uri="{FF2B5EF4-FFF2-40B4-BE49-F238E27FC236}">
                <a16:creationId xmlns:a16="http://schemas.microsoft.com/office/drawing/2014/main" id="{D969F1F3-BE5B-4349-F004-468DF140B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31021" y="1078173"/>
            <a:ext cx="2256430" cy="4453720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 t</a:t>
            </a:r>
          </a:p>
        </p:txBody>
      </p:sp>
    </p:spTree>
    <p:extLst>
      <p:ext uri="{BB962C8B-B14F-4D97-AF65-F5344CB8AC3E}">
        <p14:creationId xmlns:p14="http://schemas.microsoft.com/office/powerpoint/2010/main" val="28542030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ay Rectangle">
            <a:extLst>
              <a:ext uri="{FF2B5EF4-FFF2-40B4-BE49-F238E27FC236}">
                <a16:creationId xmlns:a16="http://schemas.microsoft.com/office/drawing/2014/main" id="{79F3FA21-32DA-4C38-8299-88FEFA2C3B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255271"/>
            <a:ext cx="6032876" cy="41142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F8A70739-026E-4B9F-A8C5-8058205D0AA7}"/>
              </a:ext>
            </a:extLst>
          </p:cNvPr>
          <p:cNvSpPr/>
          <p:nvPr userDrawn="1"/>
        </p:nvSpPr>
        <p:spPr>
          <a:xfrm>
            <a:off x="6225172" y="1255271"/>
            <a:ext cx="2902596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DE393653-42EA-4CD1-9134-AC75DD79569F}"/>
              </a:ext>
            </a:extLst>
          </p:cNvPr>
          <p:cNvSpPr/>
          <p:nvPr userDrawn="1"/>
        </p:nvSpPr>
        <p:spPr>
          <a:xfrm>
            <a:off x="9320064" y="1255271"/>
            <a:ext cx="2871936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50B14B5B-CD68-4361-95C8-B6A835F8AE1F}"/>
              </a:ext>
            </a:extLst>
          </p:cNvPr>
          <p:cNvSpPr/>
          <p:nvPr userDrawn="1"/>
        </p:nvSpPr>
        <p:spPr>
          <a:xfrm>
            <a:off x="6225172" y="3495279"/>
            <a:ext cx="5966829" cy="187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BE80AC0F-1710-4D52-A7E0-538CAA25D98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25173" y="1255826"/>
            <a:ext cx="2902596" cy="20477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BE77A1B9-A512-4501-9DAF-EB9FFE6E562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320065" y="1256269"/>
            <a:ext cx="2871936" cy="20472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9D1462A7-C7E4-4DFA-80F9-708DEE04301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5173" y="3495834"/>
            <a:ext cx="5966828" cy="187364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39A7FB-19CC-8B1D-2B6D-B4AC93E0CDE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2996" y="1255713"/>
            <a:ext cx="5709503" cy="411321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6" name="Halfdrop">
            <a:extLst>
              <a:ext uri="{FF2B5EF4-FFF2-40B4-BE49-F238E27FC236}">
                <a16:creationId xmlns:a16="http://schemas.microsoft.com/office/drawing/2014/main" id="{94E4A680-26C2-059D-D798-9BADFB1C32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31021" y="1078173"/>
            <a:ext cx="2256430" cy="4453720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 t</a:t>
            </a:r>
          </a:p>
        </p:txBody>
      </p:sp>
    </p:spTree>
    <p:extLst>
      <p:ext uri="{BB962C8B-B14F-4D97-AF65-F5344CB8AC3E}">
        <p14:creationId xmlns:p14="http://schemas.microsoft.com/office/powerpoint/2010/main" val="3128570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No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">
            <a:extLst>
              <a:ext uri="{FF2B5EF4-FFF2-40B4-BE49-F238E27FC236}">
                <a16:creationId xmlns:a16="http://schemas.microsoft.com/office/drawing/2014/main" id="{F74FF550-C5F0-4A31-A0AA-57E4E4D5A72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6776" y="832704"/>
            <a:ext cx="11690424" cy="5310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accent4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Slide Header</a:t>
            </a:r>
          </a:p>
        </p:txBody>
      </p:sp>
      <p:sp>
        <p:nvSpPr>
          <p:cNvPr id="4" name="Content Placeholder">
            <a:extLst>
              <a:ext uri="{FF2B5EF4-FFF2-40B4-BE49-F238E27FC236}">
                <a16:creationId xmlns:a16="http://schemas.microsoft.com/office/drawing/2014/main" id="{9F6D990D-7148-4AB0-B70B-610C4E1FC5F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5434" y="1627908"/>
            <a:ext cx="11381766" cy="4506191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92419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On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">
            <a:extLst>
              <a:ext uri="{FF2B5EF4-FFF2-40B4-BE49-F238E27FC236}">
                <a16:creationId xmlns:a16="http://schemas.microsoft.com/office/drawing/2014/main" id="{E023135A-9DBD-43D4-B78B-218E551081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6776" y="832704"/>
            <a:ext cx="8733092" cy="5310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accent4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Slide Header</a:t>
            </a:r>
          </a:p>
        </p:txBody>
      </p:sp>
      <p:sp>
        <p:nvSpPr>
          <p:cNvPr id="9" name="Content Placeholder">
            <a:extLst>
              <a:ext uri="{FF2B5EF4-FFF2-40B4-BE49-F238E27FC236}">
                <a16:creationId xmlns:a16="http://schemas.microsoft.com/office/drawing/2014/main" id="{4007ADB3-A81C-4173-A520-5E9E7F324B1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5434" y="1627908"/>
            <a:ext cx="8424434" cy="4506191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Picture Rectangle">
            <a:extLst>
              <a:ext uri="{FF2B5EF4-FFF2-40B4-BE49-F238E27FC236}">
                <a16:creationId xmlns:a16="http://schemas.microsoft.com/office/drawing/2014/main" id="{EF9F4156-6790-4E80-9424-B88EF82B90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914400"/>
            <a:ext cx="2311078" cy="5219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">
            <a:extLst>
              <a:ext uri="{FF2B5EF4-FFF2-40B4-BE49-F238E27FC236}">
                <a16:creationId xmlns:a16="http://schemas.microsoft.com/office/drawing/2014/main" id="{D9421300-9FF3-4C26-A673-97FEA084763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576122" y="914400"/>
            <a:ext cx="2311078" cy="521969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48416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Two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">
            <a:extLst>
              <a:ext uri="{FF2B5EF4-FFF2-40B4-BE49-F238E27FC236}">
                <a16:creationId xmlns:a16="http://schemas.microsoft.com/office/drawing/2014/main" id="{2B434D1E-5311-4884-AA47-BBA36191824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6776" y="832704"/>
            <a:ext cx="8733092" cy="5310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accent4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Slide Header</a:t>
            </a:r>
          </a:p>
        </p:txBody>
      </p:sp>
      <p:sp>
        <p:nvSpPr>
          <p:cNvPr id="13" name="Content Placeholder">
            <a:extLst>
              <a:ext uri="{FF2B5EF4-FFF2-40B4-BE49-F238E27FC236}">
                <a16:creationId xmlns:a16="http://schemas.microsoft.com/office/drawing/2014/main" id="{D9DF2AE3-157A-4EBA-BBDC-2629388C382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5434" y="1627908"/>
            <a:ext cx="8424434" cy="4506191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Picture Rectangle 1">
            <a:extLst>
              <a:ext uri="{FF2B5EF4-FFF2-40B4-BE49-F238E27FC236}">
                <a16:creationId xmlns:a16="http://schemas.microsoft.com/office/drawing/2014/main" id="{7858EC9A-293D-4DC4-8D17-1C7CD6AB84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914400"/>
            <a:ext cx="2311078" cy="2509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Picture Placeholder 1">
            <a:extLst>
              <a:ext uri="{FF2B5EF4-FFF2-40B4-BE49-F238E27FC236}">
                <a16:creationId xmlns:a16="http://schemas.microsoft.com/office/drawing/2014/main" id="{A7B37783-ECCB-4CEC-8DEF-782C6EDEE53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76122" y="914399"/>
            <a:ext cx="2311078" cy="250902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9" name="Picture Rectangle 2">
            <a:extLst>
              <a:ext uri="{FF2B5EF4-FFF2-40B4-BE49-F238E27FC236}">
                <a16:creationId xmlns:a16="http://schemas.microsoft.com/office/drawing/2014/main" id="{9F74EC4E-08ED-4D5B-88C8-B35C6C4575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3615159"/>
            <a:ext cx="2311078" cy="251893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FA3DE705-66A6-4139-B2DC-D25F0EB450B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576122" y="3615159"/>
            <a:ext cx="2311078" cy="251894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2727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Three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">
            <a:extLst>
              <a:ext uri="{FF2B5EF4-FFF2-40B4-BE49-F238E27FC236}">
                <a16:creationId xmlns:a16="http://schemas.microsoft.com/office/drawing/2014/main" id="{12E01219-4F6B-4A10-ACAC-FC1373C4767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6776" y="832704"/>
            <a:ext cx="8733092" cy="5310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accent4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Slide Header</a:t>
            </a:r>
          </a:p>
        </p:txBody>
      </p:sp>
      <p:sp>
        <p:nvSpPr>
          <p:cNvPr id="14" name="Content Placeholder">
            <a:extLst>
              <a:ext uri="{FF2B5EF4-FFF2-40B4-BE49-F238E27FC236}">
                <a16:creationId xmlns:a16="http://schemas.microsoft.com/office/drawing/2014/main" id="{D169AAC0-7FCA-410B-B4C3-56626F67906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5434" y="1627908"/>
            <a:ext cx="8424434" cy="4506191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Picture Rectangle 1">
            <a:extLst>
              <a:ext uri="{FF2B5EF4-FFF2-40B4-BE49-F238E27FC236}">
                <a16:creationId xmlns:a16="http://schemas.microsoft.com/office/drawing/2014/main" id="{B56D0C75-5B98-46DE-9CDE-7848C98BC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914400"/>
            <a:ext cx="2311078" cy="16109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Picture Placeholder 1">
            <a:extLst>
              <a:ext uri="{FF2B5EF4-FFF2-40B4-BE49-F238E27FC236}">
                <a16:creationId xmlns:a16="http://schemas.microsoft.com/office/drawing/2014/main" id="{FA3DE705-66A6-4139-B2DC-D25F0EB450B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576119" y="914400"/>
            <a:ext cx="2311077" cy="160751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8" name="Picture Rectangle 2">
            <a:extLst>
              <a:ext uri="{FF2B5EF4-FFF2-40B4-BE49-F238E27FC236}">
                <a16:creationId xmlns:a16="http://schemas.microsoft.com/office/drawing/2014/main" id="{175A8299-EC36-407A-A79D-E8F21B4912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1" y="2717074"/>
            <a:ext cx="2311078" cy="16109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ECA84048-8C0E-492C-AC5F-197EB1BEC3C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576118" y="2713658"/>
            <a:ext cx="2311077" cy="160751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9" name="Picture Rectangle 3">
            <a:extLst>
              <a:ext uri="{FF2B5EF4-FFF2-40B4-BE49-F238E27FC236}">
                <a16:creationId xmlns:a16="http://schemas.microsoft.com/office/drawing/2014/main" id="{2A4E731A-EF94-4BF9-B8A8-ACC1764983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4523165"/>
            <a:ext cx="2311078" cy="16109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C1CFA84E-19F1-45F4-93A1-15252D4AA15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576117" y="4524872"/>
            <a:ext cx="2311077" cy="160751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6778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ue Rectangle">
            <a:extLst>
              <a:ext uri="{FF2B5EF4-FFF2-40B4-BE49-F238E27FC236}">
                <a16:creationId xmlns:a16="http://schemas.microsoft.com/office/drawing/2014/main" id="{B09D283E-F7D5-43DA-A9E7-6E6474DF9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0"/>
            <a:ext cx="12190476" cy="10604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Grey Rectangle">
            <a:extLst>
              <a:ext uri="{FF2B5EF4-FFF2-40B4-BE49-F238E27FC236}">
                <a16:creationId xmlns:a16="http://schemas.microsoft.com/office/drawing/2014/main" id="{FBC5E9AA-A200-4DBB-BA55-E6325E4F79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5562149"/>
            <a:ext cx="12190476" cy="129585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6" name="FPAC Lockup">
            <a:extLst>
              <a:ext uri="{FF2B5EF4-FFF2-40B4-BE49-F238E27FC236}">
                <a16:creationId xmlns:a16="http://schemas.microsoft.com/office/drawing/2014/main" id="{DA92B40F-55B6-4C69-A7EB-3AD64D641DAE}"/>
              </a:ext>
            </a:extLst>
          </p:cNvPr>
          <p:cNvSpPr txBox="1"/>
          <p:nvPr userDrawn="1"/>
        </p:nvSpPr>
        <p:spPr>
          <a:xfrm>
            <a:off x="7495555" y="6146507"/>
            <a:ext cx="449084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FARM PRODUCTION AND CONSERVATION</a:t>
            </a:r>
          </a:p>
          <a:p>
            <a:pPr algn="r"/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FSA | NRCS | RMA | Business Center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B1C69E8-C370-43D8-81AA-AB0119E4CD3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04799" y="304800"/>
            <a:ext cx="5313687" cy="50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656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2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92" userDrawn="1">
          <p15:clr>
            <a:srgbClr val="F26B43"/>
          </p15:clr>
        </p15:guide>
        <p15:guide id="2" pos="7488" userDrawn="1">
          <p15:clr>
            <a:srgbClr val="F26B43"/>
          </p15:clr>
        </p15:guide>
        <p15:guide id="3" orient="horz" pos="192" userDrawn="1">
          <p15:clr>
            <a:srgbClr val="F26B43"/>
          </p15:clr>
        </p15:guide>
        <p15:guide id="4" orient="horz" pos="412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ue Rectangle">
            <a:extLst>
              <a:ext uri="{FF2B5EF4-FFF2-40B4-BE49-F238E27FC236}">
                <a16:creationId xmlns:a16="http://schemas.microsoft.com/office/drawing/2014/main" id="{B09D283E-F7D5-43DA-A9E7-6E6474DF9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0"/>
            <a:ext cx="12190476" cy="61140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Grey Rectangle">
            <a:extLst>
              <a:ext uri="{FF2B5EF4-FFF2-40B4-BE49-F238E27FC236}">
                <a16:creationId xmlns:a16="http://schemas.microsoft.com/office/drawing/2014/main" id="{FBC5E9AA-A200-4DBB-BA55-E6325E4F79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6428112"/>
            <a:ext cx="12190476" cy="43078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PAC">
            <a:extLst>
              <a:ext uri="{FF2B5EF4-FFF2-40B4-BE49-F238E27FC236}">
                <a16:creationId xmlns:a16="http://schemas.microsoft.com/office/drawing/2014/main" id="{A120AAA3-22BC-47BA-AC64-814C7BCD486A}"/>
              </a:ext>
            </a:extLst>
          </p:cNvPr>
          <p:cNvSpPr txBox="1"/>
          <p:nvPr userDrawn="1"/>
        </p:nvSpPr>
        <p:spPr>
          <a:xfrm>
            <a:off x="205605" y="6507179"/>
            <a:ext cx="44908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FARM PRODUCTION AND CONSERVATION</a:t>
            </a:r>
          </a:p>
        </p:txBody>
      </p:sp>
      <p:sp>
        <p:nvSpPr>
          <p:cNvPr id="6" name="FSA|NRCS|RMA|BC">
            <a:extLst>
              <a:ext uri="{FF2B5EF4-FFF2-40B4-BE49-F238E27FC236}">
                <a16:creationId xmlns:a16="http://schemas.microsoft.com/office/drawing/2014/main" id="{DA92B40F-55B6-4C69-A7EB-3AD64D641DAE}"/>
              </a:ext>
            </a:extLst>
          </p:cNvPr>
          <p:cNvSpPr txBox="1"/>
          <p:nvPr userDrawn="1"/>
        </p:nvSpPr>
        <p:spPr>
          <a:xfrm>
            <a:off x="7495554" y="6514437"/>
            <a:ext cx="44908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FSA | NRCS | RMA | Business Center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2FF451D-0E9A-41EB-AA9E-A3356E666B6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98788" y="152400"/>
            <a:ext cx="3016523" cy="287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56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11" r:id="rId2"/>
    <p:sldLayoutId id="2147483712" r:id="rId3"/>
    <p:sldLayoutId id="2147483713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92" userDrawn="1">
          <p15:clr>
            <a:srgbClr val="F26B43"/>
          </p15:clr>
        </p15:guide>
        <p15:guide id="2" pos="7488" userDrawn="1">
          <p15:clr>
            <a:srgbClr val="F26B43"/>
          </p15:clr>
        </p15:guide>
        <p15:guide id="3" orient="horz" pos="96" userDrawn="1">
          <p15:clr>
            <a:srgbClr val="F26B43"/>
          </p15:clr>
        </p15:guide>
        <p15:guide id="4" orient="horz" pos="4224" userDrawn="1">
          <p15:clr>
            <a:srgbClr val="F26B43"/>
          </p15:clr>
        </p15:guide>
        <p15:guide id="5" pos="384" userDrawn="1">
          <p15:clr>
            <a:srgbClr val="F26B43"/>
          </p15:clr>
        </p15:guide>
        <p15:guide id="6" orient="horz" pos="768" userDrawn="1">
          <p15:clr>
            <a:srgbClr val="F26B43"/>
          </p15:clr>
        </p15:guide>
        <p15:guide id="7" pos="7296" userDrawn="1">
          <p15:clr>
            <a:srgbClr val="F26B43"/>
          </p15:clr>
        </p15:guide>
        <p15:guide id="8" orient="horz" pos="3672" userDrawn="1">
          <p15:clr>
            <a:srgbClr val="F26B43"/>
          </p15:clr>
        </p15:guide>
        <p15:guide id="9" orient="horz" pos="576" userDrawn="1">
          <p15:clr>
            <a:srgbClr val="F26B43"/>
          </p15:clr>
        </p15:guide>
        <p15:guide id="10" orient="horz" pos="386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6.jpeg"/><Relationship Id="rId4" Type="http://schemas.openxmlformats.org/officeDocument/2006/relationships/image" Target="../media/image5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8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A5CF4A16-2DF5-40D3-2D74-9CBA7C9B293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</a:extLst>
          </a:blip>
          <a:srcRect l="5285" r="5285"/>
          <a:stretch/>
        </p:blipFill>
        <p:spPr/>
      </p:pic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8F72EA9B-4AD9-07CD-C40D-256B03F6B71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/>
          <a:srcRect t="24245" b="24245"/>
          <a:stretch/>
        </p:blipFill>
        <p:spPr/>
      </p:pic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5AC78FDD-70D6-6728-5F4C-860BE99FF17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/>
          <a:srcRect t="26449" b="26449"/>
          <a:stretch/>
        </p:blipFill>
        <p:spPr/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4DED952-8B74-884F-8A22-4EC70805401D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sz="2400" dirty="0"/>
              <a:t>EQIP Riparian Buffer – STAC Subcommittee	</a:t>
            </a:r>
          </a:p>
          <a:p>
            <a:r>
              <a:rPr lang="en-US" sz="2000" b="0" dirty="0">
                <a:latin typeface="+mn-lt"/>
              </a:rPr>
              <a:t>Nick Vira, NRCS State Partnership Liaison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AFD3D2A-35E1-C68F-59D0-94E3CF7A622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Placeholder 4" descr="A picture containing grass, sky, outdoor, field&#10;&#10;Description automatically generated">
            <a:extLst>
              <a:ext uri="{FF2B5EF4-FFF2-40B4-BE49-F238E27FC236}">
                <a16:creationId xmlns:a16="http://schemas.microsoft.com/office/drawing/2014/main" id="{FCEF1A5F-D03C-B4FF-5AD3-9AF75163C7E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/>
          <a:srcRect t="5182" b="5182"/>
          <a:stretch>
            <a:fillRect/>
          </a:stretch>
        </p:blipFill>
        <p:spPr/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C4C2463-AD66-FC93-8CB5-345AB8FF740F}"/>
              </a:ext>
            </a:extLst>
          </p:cNvPr>
          <p:cNvSpPr txBox="1"/>
          <p:nvPr/>
        </p:nvSpPr>
        <p:spPr>
          <a:xfrm>
            <a:off x="9320064" y="1447320"/>
            <a:ext cx="19754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F8F8F8"/>
                </a:solidFill>
                <a:latin typeface="Montserrat Medium" pitchFamily="2" charset="0"/>
              </a:rPr>
              <a:t>Washington State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136A19C-EACE-113B-65CF-FA3A1B2397C3}"/>
              </a:ext>
            </a:extLst>
          </p:cNvPr>
          <p:cNvSpPr txBox="1"/>
          <p:nvPr/>
        </p:nvSpPr>
        <p:spPr>
          <a:xfrm>
            <a:off x="9320064" y="1760651"/>
            <a:ext cx="17771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8F8F8"/>
                </a:solidFill>
                <a:latin typeface="Montserrat SemiBold" pitchFamily="2" charset="0"/>
              </a:rPr>
              <a:t>Natural</a:t>
            </a:r>
            <a:br>
              <a:rPr lang="en-US" dirty="0">
                <a:solidFill>
                  <a:srgbClr val="F8F8F8"/>
                </a:solidFill>
                <a:latin typeface="Montserrat SemiBold" pitchFamily="2" charset="0"/>
              </a:rPr>
            </a:br>
            <a:r>
              <a:rPr lang="en-US" dirty="0">
                <a:solidFill>
                  <a:srgbClr val="F8F8F8"/>
                </a:solidFill>
                <a:latin typeface="Montserrat SemiBold" pitchFamily="2" charset="0"/>
              </a:rPr>
              <a:t>Resources</a:t>
            </a:r>
          </a:p>
          <a:p>
            <a:r>
              <a:rPr lang="en-US" dirty="0">
                <a:solidFill>
                  <a:srgbClr val="F8F8F8"/>
                </a:solidFill>
                <a:latin typeface="Montserrat SemiBold" pitchFamily="2" charset="0"/>
              </a:rPr>
              <a:t>Conservation</a:t>
            </a:r>
          </a:p>
          <a:p>
            <a:r>
              <a:rPr lang="en-US" dirty="0">
                <a:solidFill>
                  <a:srgbClr val="F8F8F8"/>
                </a:solidFill>
                <a:latin typeface="Montserrat SemiBold" pitchFamily="2" charset="0"/>
              </a:rPr>
              <a:t>Service</a:t>
            </a:r>
          </a:p>
        </p:txBody>
      </p:sp>
    </p:spTree>
    <p:extLst>
      <p:ext uri="{BB962C8B-B14F-4D97-AF65-F5344CB8AC3E}">
        <p14:creationId xmlns:p14="http://schemas.microsoft.com/office/powerpoint/2010/main" val="17792383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2B94593-5AC7-7C1B-2184-4C3B6BAD70C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4800" dirty="0">
                <a:latin typeface="Montserrat Black" pitchFamily="2" charset="0"/>
              </a:rPr>
              <a:t>Contributors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6C7EA-D2B0-63F7-2E39-14F941C6186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5434" y="1912580"/>
            <a:ext cx="8424434" cy="3763601"/>
          </a:xfrm>
        </p:spPr>
        <p:txBody>
          <a:bodyPr/>
          <a:lstStyle/>
          <a:p>
            <a:r>
              <a:rPr lang="en-US" sz="1550" kern="100" dirty="0">
                <a:effectLst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Walt </a:t>
            </a:r>
            <a:r>
              <a:rPr lang="en-US" sz="1550" kern="100" dirty="0">
                <a:effectLst/>
                <a:latin typeface="Montserrat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Edelen</a:t>
            </a:r>
            <a:r>
              <a:rPr lang="en-US" sz="1550" kern="100" dirty="0">
                <a:latin typeface="Montserrat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 |</a:t>
            </a:r>
            <a:r>
              <a:rPr lang="en-US" sz="1550" kern="100" dirty="0">
                <a:effectLst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Water Resources Manager | </a:t>
            </a:r>
            <a:r>
              <a:rPr lang="en-US" sz="1550" b="1" kern="100" dirty="0">
                <a:effectLst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Spokane CD</a:t>
            </a:r>
            <a:endParaRPr lang="en-US" sz="1550" kern="100" dirty="0">
              <a:effectLst/>
              <a:latin typeface="Montserrat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n-US" sz="1550" kern="100" dirty="0">
                <a:effectLst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Cameron Stoflet | NRCS Liaison | </a:t>
            </a:r>
            <a:r>
              <a:rPr lang="en-US" sz="1550" b="1" kern="100" dirty="0">
                <a:effectLst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Spokane Tribe</a:t>
            </a:r>
            <a:endParaRPr lang="en-US" sz="1550" kern="100" dirty="0">
              <a:effectLst/>
              <a:latin typeface="Montserrat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n-US" sz="1550" kern="100" dirty="0">
                <a:effectLst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Tom O’Brien | Ecosystems Services Division Manager | </a:t>
            </a:r>
            <a:r>
              <a:rPr lang="en-US" sz="1550" b="1" kern="100" dirty="0">
                <a:effectLst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WDFW</a:t>
            </a:r>
            <a:r>
              <a:rPr lang="en-US" sz="1550" kern="100" dirty="0">
                <a:effectLst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endParaRPr lang="en-US" sz="1550" kern="100" dirty="0">
              <a:effectLst/>
              <a:latin typeface="Montserrat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n-US" sz="1550" kern="100" dirty="0">
                <a:effectLst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Emmett Wild | District Manager | </a:t>
            </a:r>
            <a:r>
              <a:rPr lang="en-US" sz="1550" b="1" kern="100" dirty="0">
                <a:effectLst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Skagit CD</a:t>
            </a:r>
            <a:r>
              <a:rPr lang="en-US" sz="1550" kern="100" dirty="0">
                <a:effectLst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550" kern="100" dirty="0">
              <a:effectLst/>
              <a:latin typeface="Montserrat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n-US" sz="1550" kern="100" dirty="0">
                <a:effectLst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Ron Cummings | Ag &amp; Water Quality Planner | </a:t>
            </a:r>
            <a:r>
              <a:rPr lang="en-US" sz="1550" b="1" kern="100" dirty="0">
                <a:effectLst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WDOE – Ecology</a:t>
            </a:r>
            <a:r>
              <a:rPr lang="en-US" sz="1550" kern="100" dirty="0">
                <a:effectLst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550" kern="100" dirty="0">
              <a:effectLst/>
              <a:latin typeface="Montserrat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n-US" sz="1550" kern="100" dirty="0">
                <a:effectLst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Alan Warren | Senior Program Manager | </a:t>
            </a:r>
            <a:r>
              <a:rPr lang="en-US" sz="1550" b="1" kern="100" dirty="0">
                <a:effectLst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Bonneville Environmental Foundation</a:t>
            </a:r>
            <a:r>
              <a:rPr lang="en-US" sz="1550" kern="100" dirty="0">
                <a:effectLst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550" kern="100" dirty="0">
              <a:effectLst/>
              <a:latin typeface="Montserrat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n-US" sz="1550" kern="100" dirty="0">
                <a:effectLst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Kaitlin Davies | State Outreach Coordinator |</a:t>
            </a:r>
            <a:r>
              <a:rPr lang="en-US" sz="1550" b="1" kern="100" dirty="0">
                <a:effectLst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FSA</a:t>
            </a:r>
            <a:r>
              <a:rPr lang="en-US" sz="1550" kern="100" dirty="0">
                <a:effectLst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550" kern="100" dirty="0">
              <a:effectLst/>
              <a:latin typeface="Montserrat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n-US" sz="1550" kern="100" dirty="0">
                <a:effectLst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Keith Griswold | ASTC-P | </a:t>
            </a:r>
            <a:r>
              <a:rPr lang="en-US" sz="1550" b="1" kern="100" dirty="0">
                <a:effectLst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NRCS</a:t>
            </a:r>
            <a:endParaRPr lang="en-US" sz="1550" kern="100" dirty="0">
              <a:effectLst/>
              <a:latin typeface="Montserrat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n-US" sz="1550" kern="100" dirty="0">
                <a:effectLst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Nick Vira (Facilitator) | Partnership Liaison | </a:t>
            </a:r>
            <a:r>
              <a:rPr lang="en-US" sz="1550" b="1" kern="100" dirty="0">
                <a:effectLst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NRCS</a:t>
            </a:r>
            <a:endParaRPr lang="en-US" sz="1550" kern="100" dirty="0">
              <a:effectLst/>
              <a:latin typeface="Montserrat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n-US" sz="1550" kern="100" dirty="0">
                <a:effectLst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Steve Sprecher</a:t>
            </a:r>
            <a:r>
              <a:rPr lang="en-US" sz="1550" b="1" kern="100" dirty="0"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50" kern="100" dirty="0"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|</a:t>
            </a:r>
            <a:r>
              <a:rPr lang="en-US" sz="1550" b="1" kern="100" dirty="0">
                <a:effectLst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50" kern="100" dirty="0">
                <a:effectLst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Technical Specialist | </a:t>
            </a:r>
            <a:r>
              <a:rPr lang="en-US" sz="1550" b="1" kern="100" dirty="0">
                <a:effectLst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NRCS</a:t>
            </a:r>
            <a:endParaRPr lang="en-US" sz="1550" b="1" kern="100" dirty="0">
              <a:effectLst/>
              <a:latin typeface="Montserrat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n-US" sz="1550" kern="100" dirty="0">
                <a:effectLst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Mike Baden | Regional Manager | </a:t>
            </a:r>
            <a:r>
              <a:rPr lang="en-US" sz="1550" b="1" kern="100" dirty="0">
                <a:effectLst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SCC</a:t>
            </a:r>
            <a:endParaRPr lang="en-US" sz="1550" kern="100" dirty="0">
              <a:effectLst/>
              <a:latin typeface="Montserrat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600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F17C3C5E-708A-2DDB-6D04-159F694AEEC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l="36" r="36"/>
          <a:stretch/>
        </p:blipFill>
        <p:spPr/>
      </p:pic>
    </p:spTree>
    <p:extLst>
      <p:ext uri="{BB962C8B-B14F-4D97-AF65-F5344CB8AC3E}">
        <p14:creationId xmlns:p14="http://schemas.microsoft.com/office/powerpoint/2010/main" val="3406220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5A29E3-088B-4304-59BB-76A3FE483B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2E439B2-5AAD-EC0A-BCC1-8EECC3F0FE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8000" dirty="0">
                <a:latin typeface="Montserrat Black" pitchFamily="2" charset="0"/>
              </a:rPr>
              <a:t>Objective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1B884A-7C53-4A2B-64A9-C0B241FBA4B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5434" y="2479210"/>
            <a:ext cx="8424434" cy="2090077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Increase adoption rates of </a:t>
            </a:r>
            <a:r>
              <a:rPr lang="en-US" sz="3600" dirty="0">
                <a:latin typeface="Montserrat SemiBold" pitchFamily="2" charset="0"/>
              </a:rPr>
              <a:t>NRCS</a:t>
            </a:r>
            <a:r>
              <a:rPr lang="en-US" sz="3600" dirty="0"/>
              <a:t> </a:t>
            </a:r>
            <a:r>
              <a:rPr lang="en-US" sz="3600" dirty="0">
                <a:latin typeface="Montserrat Black" pitchFamily="2" charset="0"/>
              </a:rPr>
              <a:t>Riparian Buffer</a:t>
            </a:r>
            <a:r>
              <a:rPr lang="en-US" dirty="0">
                <a:latin typeface="Montserrat Black" pitchFamily="2" charset="0"/>
              </a:rPr>
              <a:t> </a:t>
            </a:r>
            <a:r>
              <a:rPr lang="en-US" dirty="0"/>
              <a:t>and associated practices </a:t>
            </a:r>
            <a:r>
              <a:rPr lang="en-US" dirty="0">
                <a:latin typeface="Montserrat ExtraBold" pitchFamily="2" charset="0"/>
              </a:rPr>
              <a:t>across the state</a:t>
            </a:r>
            <a:r>
              <a:rPr lang="en-US" dirty="0"/>
              <a:t>.  Identify opportunities to leverage </a:t>
            </a:r>
            <a:r>
              <a:rPr lang="en-US" sz="3600" dirty="0"/>
              <a:t>partnerships</a:t>
            </a:r>
            <a:r>
              <a:rPr lang="en-US" dirty="0"/>
              <a:t>.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F2A7B01F-AC85-F708-C210-E5CAED5A783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l="36" r="36"/>
          <a:stretch/>
        </p:blipFill>
        <p:spPr/>
      </p:pic>
    </p:spTree>
    <p:extLst>
      <p:ext uri="{BB962C8B-B14F-4D97-AF65-F5344CB8AC3E}">
        <p14:creationId xmlns:p14="http://schemas.microsoft.com/office/powerpoint/2010/main" val="347613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F733EA-6865-D629-BC4A-BAC61FC5B3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FBFBBA0-696C-0AE7-C306-C5C9C485064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5400" dirty="0">
                <a:latin typeface="Montserrat Black" pitchFamily="2" charset="0"/>
              </a:rPr>
              <a:t>Meeting Phases</a:t>
            </a:r>
          </a:p>
        </p:txBody>
      </p:sp>
      <p:graphicFrame>
        <p:nvGraphicFramePr>
          <p:cNvPr id="8" name="Content Placeholder 2">
            <a:extLst>
              <a:ext uri="{FF2B5EF4-FFF2-40B4-BE49-F238E27FC236}">
                <a16:creationId xmlns:a16="http://schemas.microsoft.com/office/drawing/2014/main" id="{2D39EDCA-83FB-B4EC-8E7D-DBA110DC20CC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1564556109"/>
              </p:ext>
            </p:extLst>
          </p:nvPr>
        </p:nvGraphicFramePr>
        <p:xfrm>
          <a:off x="505434" y="1627908"/>
          <a:ext cx="8776890" cy="43973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53458863-F7FA-1EDD-3EE2-D5FC3B65CB9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/>
          <a:srcRect l="36" r="36"/>
          <a:stretch/>
        </p:blipFill>
        <p:spPr/>
      </p:pic>
    </p:spTree>
    <p:extLst>
      <p:ext uri="{BB962C8B-B14F-4D97-AF65-F5344CB8AC3E}">
        <p14:creationId xmlns:p14="http://schemas.microsoft.com/office/powerpoint/2010/main" val="36374121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F15DEF-2729-7A78-316E-C68F2E21D9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521650-C590-C66E-AE3C-F2DD973A476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4400" dirty="0">
                <a:latin typeface="Montserrat Black" pitchFamily="2" charset="0"/>
              </a:rPr>
              <a:t>Barriers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480CBD-2D5E-AA5D-37A3-55A3E26FDD8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5434" y="1606088"/>
            <a:ext cx="8424434" cy="4673943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>
                <a:latin typeface="Montserrat Black" pitchFamily="2" charset="0"/>
              </a:rPr>
              <a:t>NRCS provides limited services | $$</a:t>
            </a:r>
          </a:p>
          <a:p>
            <a:pPr lvl="1"/>
            <a:r>
              <a:rPr lang="en-US" sz="1600" dirty="0"/>
              <a:t>Does not provide installation, maintenance service, labor or equipment</a:t>
            </a:r>
          </a:p>
          <a:p>
            <a:pPr lvl="1"/>
            <a:r>
              <a:rPr lang="en-US" sz="1600" dirty="0"/>
              <a:t>Does not provide rental payments</a:t>
            </a:r>
          </a:p>
          <a:p>
            <a:pPr lvl="1"/>
            <a:r>
              <a:rPr lang="en-US" sz="1600" dirty="0"/>
              <a:t>Management practices limited to 3-year payment </a:t>
            </a:r>
          </a:p>
          <a:p>
            <a:pPr marL="0" indent="0">
              <a:buNone/>
            </a:pPr>
            <a:r>
              <a:rPr lang="en-US" sz="2400" dirty="0">
                <a:latin typeface="Montserrat Black" pitchFamily="2" charset="0"/>
              </a:rPr>
              <a:t>Financial liability</a:t>
            </a:r>
          </a:p>
          <a:p>
            <a:pPr lvl="1"/>
            <a:r>
              <a:rPr lang="en-US" sz="1600" dirty="0"/>
              <a:t>Out of pocket costs, reimbursement liability </a:t>
            </a:r>
          </a:p>
          <a:p>
            <a:pPr marL="0" indent="0">
              <a:buNone/>
            </a:pPr>
            <a:r>
              <a:rPr lang="en-US" sz="2400" dirty="0">
                <a:latin typeface="Montserrat Black" pitchFamily="2" charset="0"/>
              </a:rPr>
              <a:t>Payment rate</a:t>
            </a:r>
          </a:p>
          <a:p>
            <a:pPr lvl="1"/>
            <a:r>
              <a:rPr lang="en-US" sz="1600" dirty="0"/>
              <a:t>Single payment rate for 3 state area does not always reflect true costs</a:t>
            </a:r>
          </a:p>
          <a:p>
            <a:pPr marL="0" indent="0">
              <a:buNone/>
            </a:pPr>
            <a:r>
              <a:rPr lang="en-US" sz="2400" dirty="0">
                <a:latin typeface="Montserrat Black" pitchFamily="2" charset="0"/>
              </a:rPr>
              <a:t>Understanding</a:t>
            </a:r>
          </a:p>
          <a:p>
            <a:pPr lvl="1"/>
            <a:r>
              <a:rPr lang="en-US" sz="1600" dirty="0"/>
              <a:t>Programs not universally understood in community</a:t>
            </a:r>
          </a:p>
          <a:p>
            <a:pPr marL="0" indent="0">
              <a:buNone/>
            </a:pPr>
            <a:r>
              <a:rPr lang="en-US" sz="2400" dirty="0">
                <a:latin typeface="Montserrat Black" pitchFamily="2" charset="0"/>
              </a:rPr>
              <a:t>Tree Stock Availability </a:t>
            </a:r>
          </a:p>
          <a:p>
            <a:pPr marL="0" indent="0">
              <a:buNone/>
            </a:pPr>
            <a:r>
              <a:rPr lang="en-US" sz="2400" dirty="0">
                <a:latin typeface="Montserrat Black" pitchFamily="2" charset="0"/>
              </a:rPr>
              <a:t>Other</a:t>
            </a:r>
          </a:p>
          <a:p>
            <a:pPr lvl="1"/>
            <a:r>
              <a:rPr lang="en-US" sz="1600" dirty="0"/>
              <a:t>Concerns of land use restrictions (spraying/mowing) </a:t>
            </a:r>
          </a:p>
          <a:p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36F7657-CC37-E3FE-00A5-88045FEFBD1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l="36" r="36"/>
          <a:stretch/>
        </p:blipFill>
        <p:spPr/>
      </p:pic>
    </p:spTree>
    <p:extLst>
      <p:ext uri="{BB962C8B-B14F-4D97-AF65-F5344CB8AC3E}">
        <p14:creationId xmlns:p14="http://schemas.microsoft.com/office/powerpoint/2010/main" val="3299509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B9952A-4563-CA86-586B-99419E8D4C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0D64D1D-1658-4679-807D-983C54C059A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>
                <a:latin typeface="Montserrat Black" pitchFamily="2" charset="0"/>
              </a:rPr>
              <a:t>Recommendations – Partnership Coalition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43636E-A404-FED0-251A-832761A8097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5434" y="1984075"/>
            <a:ext cx="8424434" cy="4041221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>
                <a:latin typeface="Montserrat Black" pitchFamily="2" charset="0"/>
              </a:rPr>
              <a:t>Develop joint fact sheet outlying various available programs</a:t>
            </a:r>
          </a:p>
          <a:p>
            <a:pPr marL="0" indent="0">
              <a:buNone/>
            </a:pPr>
            <a:r>
              <a:rPr lang="en-US" sz="2000" dirty="0">
                <a:latin typeface="Montserrat Black" pitchFamily="2" charset="0"/>
              </a:rPr>
              <a:t>Coalition to break project components out by task </a:t>
            </a:r>
          </a:p>
          <a:p>
            <a:pPr lvl="1"/>
            <a:r>
              <a:rPr lang="en-US" sz="1400" dirty="0"/>
              <a:t>Site prep</a:t>
            </a:r>
          </a:p>
          <a:p>
            <a:pPr lvl="1"/>
            <a:r>
              <a:rPr lang="en-US" sz="1400" dirty="0"/>
              <a:t>Financial assistance for establishment </a:t>
            </a:r>
          </a:p>
          <a:p>
            <a:pPr lvl="1"/>
            <a:r>
              <a:rPr lang="en-US" sz="1400" dirty="0"/>
              <a:t>Maintenance </a:t>
            </a:r>
          </a:p>
          <a:p>
            <a:pPr lvl="1"/>
            <a:r>
              <a:rPr lang="en-US" sz="1400" dirty="0"/>
              <a:t>Other</a:t>
            </a:r>
            <a:endParaRPr lang="en-US" sz="2000" b="1" dirty="0"/>
          </a:p>
          <a:p>
            <a:pPr marL="0" indent="0">
              <a:buNone/>
            </a:pPr>
            <a:r>
              <a:rPr lang="en-US" sz="2000" dirty="0">
                <a:latin typeface="Montserrat Black" pitchFamily="2" charset="0"/>
              </a:rPr>
              <a:t>Targeted Approach </a:t>
            </a:r>
          </a:p>
          <a:p>
            <a:pPr lvl="1"/>
            <a:r>
              <a:rPr lang="en-US" sz="1400" dirty="0"/>
              <a:t>Collaborate, identify priority areas, ranking incentives</a:t>
            </a:r>
            <a:endParaRPr lang="en-US" sz="2000" b="1" dirty="0"/>
          </a:p>
          <a:p>
            <a:pPr marL="0" indent="0">
              <a:buNone/>
            </a:pPr>
            <a:r>
              <a:rPr lang="en-US" sz="2000" dirty="0">
                <a:latin typeface="Montserrat Black" pitchFamily="2" charset="0"/>
              </a:rPr>
              <a:t>Riparian Easement Buffer?</a:t>
            </a:r>
          </a:p>
          <a:p>
            <a:pPr marL="0" indent="0">
              <a:buNone/>
            </a:pPr>
            <a:r>
              <a:rPr lang="en-US" sz="2000" dirty="0">
                <a:latin typeface="Montserrat Black" pitchFamily="2" charset="0"/>
              </a:rPr>
              <a:t>Tax Exempt Buffers?</a:t>
            </a:r>
          </a:p>
          <a:p>
            <a:pPr marL="0" indent="0">
              <a:buNone/>
            </a:pPr>
            <a:r>
              <a:rPr lang="en-US" sz="2000" dirty="0">
                <a:latin typeface="Montserrat Black" pitchFamily="2" charset="0"/>
              </a:rPr>
              <a:t>Riparian RCPP? </a:t>
            </a:r>
          </a:p>
          <a:p>
            <a:endParaRPr lang="en-US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0DD0A762-F9BF-83AA-4B75-B95D50E3B8B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l="36" r="36"/>
          <a:stretch/>
        </p:blipFill>
        <p:spPr/>
      </p:pic>
    </p:spTree>
    <p:extLst>
      <p:ext uri="{BB962C8B-B14F-4D97-AF65-F5344CB8AC3E}">
        <p14:creationId xmlns:p14="http://schemas.microsoft.com/office/powerpoint/2010/main" val="3311547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30DA5C00-8662-3FE2-91E4-34F648A27A1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l="5285" r="5285"/>
          <a:stretch/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CD99E983-5AEC-3BC2-A5E0-25B4E0C0657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3629" b="3629"/>
          <a:stretch/>
        </p:blipFill>
        <p:spPr/>
      </p:pic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0A7C3BEC-8763-372E-56AC-A8D2B3AAD62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t="26449" b="26449"/>
          <a:stretch/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90696D-263A-1A1B-358C-A43AD83BC2E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algn="ctr"/>
            <a:r>
              <a:rPr lang="en-US" dirty="0"/>
              <a:t>Thank you!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C2CB840-2631-A704-F1CA-88C339A4406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453621"/>
      </p:ext>
    </p:extLst>
  </p:cSld>
  <p:clrMapOvr>
    <a:masterClrMapping/>
  </p:clrMapOvr>
</p:sld>
</file>

<file path=ppt/theme/theme1.xml><?xml version="1.0" encoding="utf-8"?>
<a:theme xmlns:a="http://schemas.openxmlformats.org/drawingml/2006/main" name="Title Pages">
  <a:themeElements>
    <a:clrScheme name="NRCS">
      <a:dk1>
        <a:srgbClr val="545859"/>
      </a:dk1>
      <a:lt1>
        <a:srgbClr val="FFFFFF"/>
      </a:lt1>
      <a:dk2>
        <a:srgbClr val="093F31"/>
      </a:dk2>
      <a:lt2>
        <a:srgbClr val="E7E6E6"/>
      </a:lt2>
      <a:accent1>
        <a:srgbClr val="55892C"/>
      </a:accent1>
      <a:accent2>
        <a:srgbClr val="0B4034"/>
      </a:accent2>
      <a:accent3>
        <a:srgbClr val="FEC962"/>
      </a:accent3>
      <a:accent4>
        <a:srgbClr val="1A567B"/>
      </a:accent4>
      <a:accent5>
        <a:srgbClr val="714223"/>
      </a:accent5>
      <a:accent6>
        <a:srgbClr val="545859"/>
      </a:accent6>
      <a:hlink>
        <a:srgbClr val="518229"/>
      </a:hlink>
      <a:folHlink>
        <a:srgbClr val="FEC962"/>
      </a:folHlink>
    </a:clrScheme>
    <a:fontScheme name="NRCS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 Pages">
  <a:themeElements>
    <a:clrScheme name="NRCS NEW">
      <a:dk1>
        <a:srgbClr val="545859"/>
      </a:dk1>
      <a:lt1>
        <a:srgbClr val="FFFFFF"/>
      </a:lt1>
      <a:dk2>
        <a:srgbClr val="0B4134"/>
      </a:dk2>
      <a:lt2>
        <a:srgbClr val="E7E6E6"/>
      </a:lt2>
      <a:accent1>
        <a:srgbClr val="658D1B"/>
      </a:accent1>
      <a:accent2>
        <a:srgbClr val="0B4134"/>
      </a:accent2>
      <a:accent3>
        <a:srgbClr val="FEC962"/>
      </a:accent3>
      <a:accent4>
        <a:srgbClr val="1A567B"/>
      </a:accent4>
      <a:accent5>
        <a:srgbClr val="714223"/>
      </a:accent5>
      <a:accent6>
        <a:srgbClr val="545859"/>
      </a:accent6>
      <a:hlink>
        <a:srgbClr val="19567B"/>
      </a:hlink>
      <a:folHlink>
        <a:srgbClr val="658D1B"/>
      </a:folHlink>
    </a:clrScheme>
    <a:fontScheme name="FPAC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f72f7ec-cd58-4f41-9e93-ef3d03908682">
      <Terms xmlns="http://schemas.microsoft.com/office/infopath/2007/PartnerControls"/>
    </lcf76f155ced4ddcb4097134ff3c332f>
    <TaxCatchAll xmlns="73fb875a-8af9-4255-b008-0995492d31cd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2F99038FD3F9140883261A107901B1B" ma:contentTypeVersion="16" ma:contentTypeDescription="Create a new document." ma:contentTypeScope="" ma:versionID="56c4a6c30d74ab137d67b8aefa6c14b6">
  <xsd:schema xmlns:xsd="http://www.w3.org/2001/XMLSchema" xmlns:xs="http://www.w3.org/2001/XMLSchema" xmlns:p="http://schemas.microsoft.com/office/2006/metadata/properties" xmlns:ns2="bf72f7ec-cd58-4f41-9e93-ef3d03908682" xmlns:ns3="ff54f65f-5900-4f3a-8a8f-36c4ef76e5b6" xmlns:ns4="73fb875a-8af9-4255-b008-0995492d31cd" targetNamespace="http://schemas.microsoft.com/office/2006/metadata/properties" ma:root="true" ma:fieldsID="a4bd989eda73009ffdf5c971e0a0a698" ns2:_="" ns3:_="" ns4:_="">
    <xsd:import namespace="bf72f7ec-cd58-4f41-9e93-ef3d03908682"/>
    <xsd:import namespace="ff54f65f-5900-4f3a-8a8f-36c4ef76e5b6"/>
    <xsd:import namespace="73fb875a-8af9-4255-b008-0995492d31c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72f7ec-cd58-4f41-9e93-ef3d0390868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8ff62593-b918-4deb-ac08-0d74ac0cc7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54f65f-5900-4f3a-8a8f-36c4ef76e5b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fb875a-8af9-4255-b008-0995492d31cd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1010a5e0-732d-4221-b6a2-115a9d432891}" ma:internalName="TaxCatchAll" ma:showField="CatchAllData" ma:web="ff54f65f-5900-4f3a-8a8f-36c4ef76e5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A5787A5-96AB-4A15-B7EB-76A978E87EE1}">
  <ds:schemaRefs>
    <ds:schemaRef ds:uri="http://schemas.microsoft.com/office/2006/metadata/properties"/>
    <ds:schemaRef ds:uri="http://schemas.microsoft.com/office/infopath/2007/PartnerControls"/>
    <ds:schemaRef ds:uri="bf72f7ec-cd58-4f41-9e93-ef3d03908682"/>
    <ds:schemaRef ds:uri="73fb875a-8af9-4255-b008-0995492d31cd"/>
  </ds:schemaRefs>
</ds:datastoreItem>
</file>

<file path=customXml/itemProps2.xml><?xml version="1.0" encoding="utf-8"?>
<ds:datastoreItem xmlns:ds="http://schemas.openxmlformats.org/officeDocument/2006/customXml" ds:itemID="{841DBA9E-642A-4BB1-86C5-CA90FE3DF62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256AD82-3DA6-426E-BE1E-9745104B7C4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f72f7ec-cd58-4f41-9e93-ef3d03908682"/>
    <ds:schemaRef ds:uri="ff54f65f-5900-4f3a-8a8f-36c4ef76e5b6"/>
    <ds:schemaRef ds:uri="73fb875a-8af9-4255-b008-0995492d31c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2307</TotalTime>
  <Words>340</Words>
  <Application>Microsoft Office PowerPoint</Application>
  <PresentationFormat>Widescreen</PresentationFormat>
  <Paragraphs>69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7" baseType="lpstr">
      <vt:lpstr>Arial</vt:lpstr>
      <vt:lpstr>Montserrat</vt:lpstr>
      <vt:lpstr>Montserrat Black</vt:lpstr>
      <vt:lpstr>Montserrat ExtraBold</vt:lpstr>
      <vt:lpstr>Montserrat Medium</vt:lpstr>
      <vt:lpstr>Montserrat SemiBold</vt:lpstr>
      <vt:lpstr>Open Sans</vt:lpstr>
      <vt:lpstr>Wingdings</vt:lpstr>
      <vt:lpstr>Title Pages</vt:lpstr>
      <vt:lpstr>Content Pages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creator>Strough, Kirsten - FPAC-FBC, Boise, ID</dc:creator>
  <cp:lastModifiedBy>Leyden, Macayla (CTR) - FPAC-NRCS, WA</cp:lastModifiedBy>
  <cp:revision>28</cp:revision>
  <dcterms:created xsi:type="dcterms:W3CDTF">2019-04-23T15:10:02Z</dcterms:created>
  <dcterms:modified xsi:type="dcterms:W3CDTF">2025-01-30T17:16:50Z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0x010100A2F99038FD3F9140883261A107901B1B</vt:lpwstr>
  </property>
  <property fmtid="{D5CDD505-2E9C-101B-9397-08002B2CF9AE}" pid="3" name="MediaServiceImageTags">
    <vt:lpwstr/>
  </property>
</Properties>
</file>