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67"/>
  </p:notesMasterIdLst>
  <p:sldIdLst>
    <p:sldId id="332" r:id="rId6"/>
    <p:sldId id="1104" r:id="rId7"/>
    <p:sldId id="1116" r:id="rId8"/>
    <p:sldId id="1117" r:id="rId9"/>
    <p:sldId id="1118" r:id="rId10"/>
    <p:sldId id="368" r:id="rId11"/>
    <p:sldId id="1126" r:id="rId12"/>
    <p:sldId id="1119" r:id="rId13"/>
    <p:sldId id="3365" r:id="rId14"/>
    <p:sldId id="362" r:id="rId15"/>
    <p:sldId id="1127" r:id="rId16"/>
    <p:sldId id="1128" r:id="rId17"/>
    <p:sldId id="1120" r:id="rId18"/>
    <p:sldId id="1121" r:id="rId19"/>
    <p:sldId id="345" r:id="rId20"/>
    <p:sldId id="1122" r:id="rId21"/>
    <p:sldId id="1105" r:id="rId22"/>
    <p:sldId id="3370" r:id="rId23"/>
    <p:sldId id="3366" r:id="rId24"/>
    <p:sldId id="3367" r:id="rId25"/>
    <p:sldId id="3368" r:id="rId26"/>
    <p:sldId id="3369" r:id="rId27"/>
    <p:sldId id="1123" r:id="rId28"/>
    <p:sldId id="259" r:id="rId29"/>
    <p:sldId id="257" r:id="rId30"/>
    <p:sldId id="260" r:id="rId31"/>
    <p:sldId id="296" r:id="rId32"/>
    <p:sldId id="292" r:id="rId33"/>
    <p:sldId id="261" r:id="rId34"/>
    <p:sldId id="262" r:id="rId35"/>
    <p:sldId id="263" r:id="rId36"/>
    <p:sldId id="291" r:id="rId37"/>
    <p:sldId id="287" r:id="rId38"/>
    <p:sldId id="265" r:id="rId39"/>
    <p:sldId id="272" r:id="rId40"/>
    <p:sldId id="275" r:id="rId41"/>
    <p:sldId id="266" r:id="rId42"/>
    <p:sldId id="273" r:id="rId43"/>
    <p:sldId id="274" r:id="rId44"/>
    <p:sldId id="280" r:id="rId45"/>
    <p:sldId id="269" r:id="rId46"/>
    <p:sldId id="276" r:id="rId47"/>
    <p:sldId id="267" r:id="rId48"/>
    <p:sldId id="277" r:id="rId49"/>
    <p:sldId id="278" r:id="rId50"/>
    <p:sldId id="279" r:id="rId51"/>
    <p:sldId id="270" r:id="rId52"/>
    <p:sldId id="284" r:id="rId53"/>
    <p:sldId id="283" r:id="rId54"/>
    <p:sldId id="285" r:id="rId55"/>
    <p:sldId id="286" r:id="rId56"/>
    <p:sldId id="271" r:id="rId57"/>
    <p:sldId id="294" r:id="rId58"/>
    <p:sldId id="268" r:id="rId59"/>
    <p:sldId id="288" r:id="rId60"/>
    <p:sldId id="289" r:id="rId61"/>
    <p:sldId id="293" r:id="rId62"/>
    <p:sldId id="290" r:id="rId63"/>
    <p:sldId id="379" r:id="rId64"/>
    <p:sldId id="1124" r:id="rId65"/>
    <p:sldId id="112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ACA3C"/>
    <a:srgbClr val="AC0000"/>
    <a:srgbClr val="0B4235"/>
    <a:srgbClr val="FFCA63"/>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4598" autoAdjust="0"/>
  </p:normalViewPr>
  <p:slideViewPr>
    <p:cSldViewPr snapToGrid="0" snapToObjects="1">
      <p:cViewPr varScale="1">
        <p:scale>
          <a:sx n="88" d="100"/>
          <a:sy n="88" d="100"/>
        </p:scale>
        <p:origin x="917" y="67"/>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poris, Katelyn - FPAC-NRCS, WY" userId="2291ecab-d6c8-4dad-b9fb-7e0e194363fc" providerId="ADAL" clId="{B1C3809F-A90B-4A4C-BDC7-40D517B3EB12}"/>
    <pc:docChg chg="undo custSel addSld delSld modSld sldOrd">
      <pc:chgData name="Vaporis, Katelyn - FPAC-NRCS, WY" userId="2291ecab-d6c8-4dad-b9fb-7e0e194363fc" providerId="ADAL" clId="{B1C3809F-A90B-4A4C-BDC7-40D517B3EB12}" dt="2024-11-14T20:28:46.657" v="1717"/>
      <pc:docMkLst>
        <pc:docMk/>
      </pc:docMkLst>
      <pc:sldChg chg="del">
        <pc:chgData name="Vaporis, Katelyn - FPAC-NRCS, WY" userId="2291ecab-d6c8-4dad-b9fb-7e0e194363fc" providerId="ADAL" clId="{B1C3809F-A90B-4A4C-BDC7-40D517B3EB12}" dt="2024-11-14T14:50:50.586" v="1707"/>
        <pc:sldMkLst>
          <pc:docMk/>
          <pc:sldMk cId="748162573" sldId="257"/>
        </pc:sldMkLst>
      </pc:sldChg>
      <pc:sldChg chg="del">
        <pc:chgData name="Vaporis, Katelyn - FPAC-NRCS, WY" userId="2291ecab-d6c8-4dad-b9fb-7e0e194363fc" providerId="ADAL" clId="{B1C3809F-A90B-4A4C-BDC7-40D517B3EB12}" dt="2024-11-14T14:50:50.586" v="1707"/>
        <pc:sldMkLst>
          <pc:docMk/>
          <pc:sldMk cId="4019881482" sldId="259"/>
        </pc:sldMkLst>
      </pc:sldChg>
      <pc:sldChg chg="del">
        <pc:chgData name="Vaporis, Katelyn - FPAC-NRCS, WY" userId="2291ecab-d6c8-4dad-b9fb-7e0e194363fc" providerId="ADAL" clId="{B1C3809F-A90B-4A4C-BDC7-40D517B3EB12}" dt="2024-11-14T14:50:50.586" v="1707"/>
        <pc:sldMkLst>
          <pc:docMk/>
          <pc:sldMk cId="1239258239" sldId="260"/>
        </pc:sldMkLst>
      </pc:sldChg>
      <pc:sldChg chg="del">
        <pc:chgData name="Vaporis, Katelyn - FPAC-NRCS, WY" userId="2291ecab-d6c8-4dad-b9fb-7e0e194363fc" providerId="ADAL" clId="{B1C3809F-A90B-4A4C-BDC7-40D517B3EB12}" dt="2024-11-14T14:50:50.586" v="1707"/>
        <pc:sldMkLst>
          <pc:docMk/>
          <pc:sldMk cId="3131650145" sldId="261"/>
        </pc:sldMkLst>
      </pc:sldChg>
      <pc:sldChg chg="del">
        <pc:chgData name="Vaporis, Katelyn - FPAC-NRCS, WY" userId="2291ecab-d6c8-4dad-b9fb-7e0e194363fc" providerId="ADAL" clId="{B1C3809F-A90B-4A4C-BDC7-40D517B3EB12}" dt="2024-11-14T14:50:50.586" v="1707"/>
        <pc:sldMkLst>
          <pc:docMk/>
          <pc:sldMk cId="187019146" sldId="262"/>
        </pc:sldMkLst>
      </pc:sldChg>
      <pc:sldChg chg="del">
        <pc:chgData name="Vaporis, Katelyn - FPAC-NRCS, WY" userId="2291ecab-d6c8-4dad-b9fb-7e0e194363fc" providerId="ADAL" clId="{B1C3809F-A90B-4A4C-BDC7-40D517B3EB12}" dt="2024-11-14T14:50:50.586" v="1707"/>
        <pc:sldMkLst>
          <pc:docMk/>
          <pc:sldMk cId="4271981776" sldId="263"/>
        </pc:sldMkLst>
      </pc:sldChg>
      <pc:sldChg chg="del">
        <pc:chgData name="Vaporis, Katelyn - FPAC-NRCS, WY" userId="2291ecab-d6c8-4dad-b9fb-7e0e194363fc" providerId="ADAL" clId="{B1C3809F-A90B-4A4C-BDC7-40D517B3EB12}" dt="2024-11-14T14:50:50.586" v="1707"/>
        <pc:sldMkLst>
          <pc:docMk/>
          <pc:sldMk cId="102651788" sldId="265"/>
        </pc:sldMkLst>
      </pc:sldChg>
      <pc:sldChg chg="del">
        <pc:chgData name="Vaporis, Katelyn - FPAC-NRCS, WY" userId="2291ecab-d6c8-4dad-b9fb-7e0e194363fc" providerId="ADAL" clId="{B1C3809F-A90B-4A4C-BDC7-40D517B3EB12}" dt="2024-11-14T14:50:50.586" v="1707"/>
        <pc:sldMkLst>
          <pc:docMk/>
          <pc:sldMk cId="4250729063" sldId="266"/>
        </pc:sldMkLst>
      </pc:sldChg>
      <pc:sldChg chg="del">
        <pc:chgData name="Vaporis, Katelyn - FPAC-NRCS, WY" userId="2291ecab-d6c8-4dad-b9fb-7e0e194363fc" providerId="ADAL" clId="{B1C3809F-A90B-4A4C-BDC7-40D517B3EB12}" dt="2024-11-14T14:50:50.586" v="1707"/>
        <pc:sldMkLst>
          <pc:docMk/>
          <pc:sldMk cId="2262564879" sldId="267"/>
        </pc:sldMkLst>
      </pc:sldChg>
      <pc:sldChg chg="del">
        <pc:chgData name="Vaporis, Katelyn - FPAC-NRCS, WY" userId="2291ecab-d6c8-4dad-b9fb-7e0e194363fc" providerId="ADAL" clId="{B1C3809F-A90B-4A4C-BDC7-40D517B3EB12}" dt="2024-11-14T14:50:50.586" v="1707"/>
        <pc:sldMkLst>
          <pc:docMk/>
          <pc:sldMk cId="2745396812" sldId="268"/>
        </pc:sldMkLst>
      </pc:sldChg>
      <pc:sldChg chg="del">
        <pc:chgData name="Vaporis, Katelyn - FPAC-NRCS, WY" userId="2291ecab-d6c8-4dad-b9fb-7e0e194363fc" providerId="ADAL" clId="{B1C3809F-A90B-4A4C-BDC7-40D517B3EB12}" dt="2024-11-14T14:50:50.586" v="1707"/>
        <pc:sldMkLst>
          <pc:docMk/>
          <pc:sldMk cId="303970478" sldId="269"/>
        </pc:sldMkLst>
      </pc:sldChg>
      <pc:sldChg chg="del">
        <pc:chgData name="Vaporis, Katelyn - FPAC-NRCS, WY" userId="2291ecab-d6c8-4dad-b9fb-7e0e194363fc" providerId="ADAL" clId="{B1C3809F-A90B-4A4C-BDC7-40D517B3EB12}" dt="2024-11-14T14:50:50.586" v="1707"/>
        <pc:sldMkLst>
          <pc:docMk/>
          <pc:sldMk cId="3860041610" sldId="270"/>
        </pc:sldMkLst>
      </pc:sldChg>
      <pc:sldChg chg="del">
        <pc:chgData name="Vaporis, Katelyn - FPAC-NRCS, WY" userId="2291ecab-d6c8-4dad-b9fb-7e0e194363fc" providerId="ADAL" clId="{B1C3809F-A90B-4A4C-BDC7-40D517B3EB12}" dt="2024-11-14T14:50:50.586" v="1707"/>
        <pc:sldMkLst>
          <pc:docMk/>
          <pc:sldMk cId="1618465012" sldId="271"/>
        </pc:sldMkLst>
      </pc:sldChg>
      <pc:sldChg chg="del">
        <pc:chgData name="Vaporis, Katelyn - FPAC-NRCS, WY" userId="2291ecab-d6c8-4dad-b9fb-7e0e194363fc" providerId="ADAL" clId="{B1C3809F-A90B-4A4C-BDC7-40D517B3EB12}" dt="2024-11-14T14:50:50.586" v="1707"/>
        <pc:sldMkLst>
          <pc:docMk/>
          <pc:sldMk cId="3801831960" sldId="272"/>
        </pc:sldMkLst>
      </pc:sldChg>
      <pc:sldChg chg="del">
        <pc:chgData name="Vaporis, Katelyn - FPAC-NRCS, WY" userId="2291ecab-d6c8-4dad-b9fb-7e0e194363fc" providerId="ADAL" clId="{B1C3809F-A90B-4A4C-BDC7-40D517B3EB12}" dt="2024-11-14T14:50:50.586" v="1707"/>
        <pc:sldMkLst>
          <pc:docMk/>
          <pc:sldMk cId="2471656355" sldId="273"/>
        </pc:sldMkLst>
      </pc:sldChg>
      <pc:sldChg chg="del">
        <pc:chgData name="Vaporis, Katelyn - FPAC-NRCS, WY" userId="2291ecab-d6c8-4dad-b9fb-7e0e194363fc" providerId="ADAL" clId="{B1C3809F-A90B-4A4C-BDC7-40D517B3EB12}" dt="2024-11-12T18:12:25.266" v="468" actId="47"/>
        <pc:sldMkLst>
          <pc:docMk/>
          <pc:sldMk cId="0" sldId="274"/>
        </pc:sldMkLst>
      </pc:sldChg>
      <pc:sldChg chg="del">
        <pc:chgData name="Vaporis, Katelyn - FPAC-NRCS, WY" userId="2291ecab-d6c8-4dad-b9fb-7e0e194363fc" providerId="ADAL" clId="{B1C3809F-A90B-4A4C-BDC7-40D517B3EB12}" dt="2024-11-14T14:50:50.586" v="1707"/>
        <pc:sldMkLst>
          <pc:docMk/>
          <pc:sldMk cId="615728570" sldId="274"/>
        </pc:sldMkLst>
      </pc:sldChg>
      <pc:sldChg chg="del">
        <pc:chgData name="Vaporis, Katelyn - FPAC-NRCS, WY" userId="2291ecab-d6c8-4dad-b9fb-7e0e194363fc" providerId="ADAL" clId="{B1C3809F-A90B-4A4C-BDC7-40D517B3EB12}" dt="2024-11-12T18:12:25.266" v="468" actId="47"/>
        <pc:sldMkLst>
          <pc:docMk/>
          <pc:sldMk cId="2107281835" sldId="275"/>
        </pc:sldMkLst>
      </pc:sldChg>
      <pc:sldChg chg="del">
        <pc:chgData name="Vaporis, Katelyn - FPAC-NRCS, WY" userId="2291ecab-d6c8-4dad-b9fb-7e0e194363fc" providerId="ADAL" clId="{B1C3809F-A90B-4A4C-BDC7-40D517B3EB12}" dt="2024-11-14T14:50:50.586" v="1707"/>
        <pc:sldMkLst>
          <pc:docMk/>
          <pc:sldMk cId="2414585059" sldId="275"/>
        </pc:sldMkLst>
      </pc:sldChg>
      <pc:sldChg chg="del">
        <pc:chgData name="Vaporis, Katelyn - FPAC-NRCS, WY" userId="2291ecab-d6c8-4dad-b9fb-7e0e194363fc" providerId="ADAL" clId="{B1C3809F-A90B-4A4C-BDC7-40D517B3EB12}" dt="2024-11-14T14:50:50.586" v="1707"/>
        <pc:sldMkLst>
          <pc:docMk/>
          <pc:sldMk cId="4272423214" sldId="276"/>
        </pc:sldMkLst>
      </pc:sldChg>
      <pc:sldChg chg="del">
        <pc:chgData name="Vaporis, Katelyn - FPAC-NRCS, WY" userId="2291ecab-d6c8-4dad-b9fb-7e0e194363fc" providerId="ADAL" clId="{B1C3809F-A90B-4A4C-BDC7-40D517B3EB12}" dt="2024-11-14T14:50:50.586" v="1707"/>
        <pc:sldMkLst>
          <pc:docMk/>
          <pc:sldMk cId="851104528" sldId="277"/>
        </pc:sldMkLst>
      </pc:sldChg>
      <pc:sldChg chg="del">
        <pc:chgData name="Vaporis, Katelyn - FPAC-NRCS, WY" userId="2291ecab-d6c8-4dad-b9fb-7e0e194363fc" providerId="ADAL" clId="{B1C3809F-A90B-4A4C-BDC7-40D517B3EB12}" dt="2024-11-14T14:50:50.586" v="1707"/>
        <pc:sldMkLst>
          <pc:docMk/>
          <pc:sldMk cId="1981523119" sldId="278"/>
        </pc:sldMkLst>
      </pc:sldChg>
      <pc:sldChg chg="del">
        <pc:chgData name="Vaporis, Katelyn - FPAC-NRCS, WY" userId="2291ecab-d6c8-4dad-b9fb-7e0e194363fc" providerId="ADAL" clId="{B1C3809F-A90B-4A4C-BDC7-40D517B3EB12}" dt="2024-11-14T14:50:50.586" v="1707"/>
        <pc:sldMkLst>
          <pc:docMk/>
          <pc:sldMk cId="441926352" sldId="279"/>
        </pc:sldMkLst>
      </pc:sldChg>
      <pc:sldChg chg="del">
        <pc:chgData name="Vaporis, Katelyn - FPAC-NRCS, WY" userId="2291ecab-d6c8-4dad-b9fb-7e0e194363fc" providerId="ADAL" clId="{B1C3809F-A90B-4A4C-BDC7-40D517B3EB12}" dt="2024-11-14T14:50:50.586" v="1707"/>
        <pc:sldMkLst>
          <pc:docMk/>
          <pc:sldMk cId="3225911587" sldId="280"/>
        </pc:sldMkLst>
      </pc:sldChg>
      <pc:sldChg chg="del">
        <pc:chgData name="Vaporis, Katelyn - FPAC-NRCS, WY" userId="2291ecab-d6c8-4dad-b9fb-7e0e194363fc" providerId="ADAL" clId="{B1C3809F-A90B-4A4C-BDC7-40D517B3EB12}" dt="2024-11-14T14:50:50.586" v="1707"/>
        <pc:sldMkLst>
          <pc:docMk/>
          <pc:sldMk cId="949442038" sldId="283"/>
        </pc:sldMkLst>
      </pc:sldChg>
      <pc:sldChg chg="del">
        <pc:chgData name="Vaporis, Katelyn - FPAC-NRCS, WY" userId="2291ecab-d6c8-4dad-b9fb-7e0e194363fc" providerId="ADAL" clId="{B1C3809F-A90B-4A4C-BDC7-40D517B3EB12}" dt="2024-11-14T14:50:50.586" v="1707"/>
        <pc:sldMkLst>
          <pc:docMk/>
          <pc:sldMk cId="963611657" sldId="284"/>
        </pc:sldMkLst>
      </pc:sldChg>
      <pc:sldChg chg="del">
        <pc:chgData name="Vaporis, Katelyn - FPAC-NRCS, WY" userId="2291ecab-d6c8-4dad-b9fb-7e0e194363fc" providerId="ADAL" clId="{B1C3809F-A90B-4A4C-BDC7-40D517B3EB12}" dt="2024-11-14T14:50:50.586" v="1707"/>
        <pc:sldMkLst>
          <pc:docMk/>
          <pc:sldMk cId="387335990" sldId="285"/>
        </pc:sldMkLst>
      </pc:sldChg>
      <pc:sldChg chg="del">
        <pc:chgData name="Vaporis, Katelyn - FPAC-NRCS, WY" userId="2291ecab-d6c8-4dad-b9fb-7e0e194363fc" providerId="ADAL" clId="{B1C3809F-A90B-4A4C-BDC7-40D517B3EB12}" dt="2024-11-14T14:50:50.586" v="1707"/>
        <pc:sldMkLst>
          <pc:docMk/>
          <pc:sldMk cId="4177604789" sldId="286"/>
        </pc:sldMkLst>
      </pc:sldChg>
      <pc:sldChg chg="del">
        <pc:chgData name="Vaporis, Katelyn - FPAC-NRCS, WY" userId="2291ecab-d6c8-4dad-b9fb-7e0e194363fc" providerId="ADAL" clId="{B1C3809F-A90B-4A4C-BDC7-40D517B3EB12}" dt="2024-11-14T14:50:50.586" v="1707"/>
        <pc:sldMkLst>
          <pc:docMk/>
          <pc:sldMk cId="2149689793" sldId="287"/>
        </pc:sldMkLst>
      </pc:sldChg>
      <pc:sldChg chg="del">
        <pc:chgData name="Vaporis, Katelyn - FPAC-NRCS, WY" userId="2291ecab-d6c8-4dad-b9fb-7e0e194363fc" providerId="ADAL" clId="{B1C3809F-A90B-4A4C-BDC7-40D517B3EB12}" dt="2024-11-14T14:50:50.586" v="1707"/>
        <pc:sldMkLst>
          <pc:docMk/>
          <pc:sldMk cId="3211816023" sldId="288"/>
        </pc:sldMkLst>
      </pc:sldChg>
      <pc:sldChg chg="del">
        <pc:chgData name="Vaporis, Katelyn - FPAC-NRCS, WY" userId="2291ecab-d6c8-4dad-b9fb-7e0e194363fc" providerId="ADAL" clId="{B1C3809F-A90B-4A4C-BDC7-40D517B3EB12}" dt="2024-11-12T18:12:25.266" v="468" actId="47"/>
        <pc:sldMkLst>
          <pc:docMk/>
          <pc:sldMk cId="3237301624" sldId="288"/>
        </pc:sldMkLst>
      </pc:sldChg>
      <pc:sldChg chg="del">
        <pc:chgData name="Vaporis, Katelyn - FPAC-NRCS, WY" userId="2291ecab-d6c8-4dad-b9fb-7e0e194363fc" providerId="ADAL" clId="{B1C3809F-A90B-4A4C-BDC7-40D517B3EB12}" dt="2024-11-14T14:50:50.586" v="1707"/>
        <pc:sldMkLst>
          <pc:docMk/>
          <pc:sldMk cId="25600282" sldId="289"/>
        </pc:sldMkLst>
      </pc:sldChg>
      <pc:sldChg chg="del">
        <pc:chgData name="Vaporis, Katelyn - FPAC-NRCS, WY" userId="2291ecab-d6c8-4dad-b9fb-7e0e194363fc" providerId="ADAL" clId="{B1C3809F-A90B-4A4C-BDC7-40D517B3EB12}" dt="2024-11-12T18:12:25.266" v="468" actId="47"/>
        <pc:sldMkLst>
          <pc:docMk/>
          <pc:sldMk cId="2967837542" sldId="289"/>
        </pc:sldMkLst>
      </pc:sldChg>
      <pc:sldChg chg="del">
        <pc:chgData name="Vaporis, Katelyn - FPAC-NRCS, WY" userId="2291ecab-d6c8-4dad-b9fb-7e0e194363fc" providerId="ADAL" clId="{B1C3809F-A90B-4A4C-BDC7-40D517B3EB12}" dt="2024-11-14T14:50:50.586" v="1707"/>
        <pc:sldMkLst>
          <pc:docMk/>
          <pc:sldMk cId="187258198" sldId="290"/>
        </pc:sldMkLst>
      </pc:sldChg>
      <pc:sldChg chg="del">
        <pc:chgData name="Vaporis, Katelyn - FPAC-NRCS, WY" userId="2291ecab-d6c8-4dad-b9fb-7e0e194363fc" providerId="ADAL" clId="{B1C3809F-A90B-4A4C-BDC7-40D517B3EB12}" dt="2024-11-14T14:50:50.586" v="1707"/>
        <pc:sldMkLst>
          <pc:docMk/>
          <pc:sldMk cId="1868034699" sldId="291"/>
        </pc:sldMkLst>
      </pc:sldChg>
      <pc:sldChg chg="del">
        <pc:chgData name="Vaporis, Katelyn - FPAC-NRCS, WY" userId="2291ecab-d6c8-4dad-b9fb-7e0e194363fc" providerId="ADAL" clId="{B1C3809F-A90B-4A4C-BDC7-40D517B3EB12}" dt="2024-11-14T14:50:50.586" v="1707"/>
        <pc:sldMkLst>
          <pc:docMk/>
          <pc:sldMk cId="2690237648" sldId="292"/>
        </pc:sldMkLst>
      </pc:sldChg>
      <pc:sldChg chg="del">
        <pc:chgData name="Vaporis, Katelyn - FPAC-NRCS, WY" userId="2291ecab-d6c8-4dad-b9fb-7e0e194363fc" providerId="ADAL" clId="{B1C3809F-A90B-4A4C-BDC7-40D517B3EB12}" dt="2024-11-14T14:50:50.586" v="1707"/>
        <pc:sldMkLst>
          <pc:docMk/>
          <pc:sldMk cId="989244733" sldId="293"/>
        </pc:sldMkLst>
      </pc:sldChg>
      <pc:sldChg chg="del">
        <pc:chgData name="Vaporis, Katelyn - FPAC-NRCS, WY" userId="2291ecab-d6c8-4dad-b9fb-7e0e194363fc" providerId="ADAL" clId="{B1C3809F-A90B-4A4C-BDC7-40D517B3EB12}" dt="2024-11-14T14:50:50.586" v="1707"/>
        <pc:sldMkLst>
          <pc:docMk/>
          <pc:sldMk cId="955928196" sldId="294"/>
        </pc:sldMkLst>
      </pc:sldChg>
      <pc:sldChg chg="del">
        <pc:chgData name="Vaporis, Katelyn - FPAC-NRCS, WY" userId="2291ecab-d6c8-4dad-b9fb-7e0e194363fc" providerId="ADAL" clId="{B1C3809F-A90B-4A4C-BDC7-40D517B3EB12}" dt="2024-11-14T15:44:55.172" v="1714" actId="47"/>
        <pc:sldMkLst>
          <pc:docMk/>
          <pc:sldMk cId="316306868" sldId="295"/>
        </pc:sldMkLst>
      </pc:sldChg>
      <pc:sldChg chg="del">
        <pc:chgData name="Vaporis, Katelyn - FPAC-NRCS, WY" userId="2291ecab-d6c8-4dad-b9fb-7e0e194363fc" providerId="ADAL" clId="{B1C3809F-A90B-4A4C-BDC7-40D517B3EB12}" dt="2024-11-14T14:50:50.586" v="1707"/>
        <pc:sldMkLst>
          <pc:docMk/>
          <pc:sldMk cId="536528071" sldId="296"/>
        </pc:sldMkLst>
      </pc:sldChg>
      <pc:sldChg chg="modSp mod">
        <pc:chgData name="Vaporis, Katelyn - FPAC-NRCS, WY" userId="2291ecab-d6c8-4dad-b9fb-7e0e194363fc" providerId="ADAL" clId="{B1C3809F-A90B-4A4C-BDC7-40D517B3EB12}" dt="2024-11-12T18:05:40.896" v="93" actId="1036"/>
        <pc:sldMkLst>
          <pc:docMk/>
          <pc:sldMk cId="3037725528" sldId="332"/>
        </pc:sldMkLst>
        <pc:spChg chg="mod">
          <ac:chgData name="Vaporis, Katelyn - FPAC-NRCS, WY" userId="2291ecab-d6c8-4dad-b9fb-7e0e194363fc" providerId="ADAL" clId="{B1C3809F-A90B-4A4C-BDC7-40D517B3EB12}" dt="2024-11-12T18:05:40.896" v="93" actId="1036"/>
          <ac:spMkLst>
            <pc:docMk/>
            <pc:sldMk cId="3037725528" sldId="332"/>
            <ac:spMk id="6" creationId="{E1E68C72-F226-34C7-B28B-9934F363F3AF}"/>
          </ac:spMkLst>
        </pc:spChg>
      </pc:sldChg>
      <pc:sldChg chg="addSp delSp modSp mod">
        <pc:chgData name="Vaporis, Katelyn - FPAC-NRCS, WY" userId="2291ecab-d6c8-4dad-b9fb-7e0e194363fc" providerId="ADAL" clId="{B1C3809F-A90B-4A4C-BDC7-40D517B3EB12}" dt="2024-11-13T22:02:09.884" v="866" actId="20577"/>
        <pc:sldMkLst>
          <pc:docMk/>
          <pc:sldMk cId="2867003608" sldId="345"/>
        </pc:sldMkLst>
        <pc:spChg chg="mod">
          <ac:chgData name="Vaporis, Katelyn - FPAC-NRCS, WY" userId="2291ecab-d6c8-4dad-b9fb-7e0e194363fc" providerId="ADAL" clId="{B1C3809F-A90B-4A4C-BDC7-40D517B3EB12}" dt="2024-11-13T22:02:09.884" v="866" actId="20577"/>
          <ac:spMkLst>
            <pc:docMk/>
            <pc:sldMk cId="2867003608" sldId="345"/>
            <ac:spMk id="2" creationId="{A88A1396-C920-1AFF-0D8E-957DD8EAFDCE}"/>
          </ac:spMkLst>
        </pc:spChg>
        <pc:spChg chg="mod">
          <ac:chgData name="Vaporis, Katelyn - FPAC-NRCS, WY" userId="2291ecab-d6c8-4dad-b9fb-7e0e194363fc" providerId="ADAL" clId="{B1C3809F-A90B-4A4C-BDC7-40D517B3EB12}" dt="2024-11-13T22:02:02.009" v="857" actId="12"/>
          <ac:spMkLst>
            <pc:docMk/>
            <pc:sldMk cId="2867003608" sldId="345"/>
            <ac:spMk id="3" creationId="{DA66456C-8867-7DD9-92EE-6E6309F2BF9E}"/>
          </ac:spMkLst>
        </pc:spChg>
        <pc:spChg chg="add del">
          <ac:chgData name="Vaporis, Katelyn - FPAC-NRCS, WY" userId="2291ecab-d6c8-4dad-b9fb-7e0e194363fc" providerId="ADAL" clId="{B1C3809F-A90B-4A4C-BDC7-40D517B3EB12}" dt="2024-11-13T21:45:12.726" v="755" actId="478"/>
          <ac:spMkLst>
            <pc:docMk/>
            <pc:sldMk cId="2867003608" sldId="345"/>
            <ac:spMk id="5" creationId="{288E52DB-8DFA-387B-22D8-40A47E4401CF}"/>
          </ac:spMkLst>
        </pc:spChg>
        <pc:spChg chg="add mod">
          <ac:chgData name="Vaporis, Katelyn - FPAC-NRCS, WY" userId="2291ecab-d6c8-4dad-b9fb-7e0e194363fc" providerId="ADAL" clId="{B1C3809F-A90B-4A4C-BDC7-40D517B3EB12}" dt="2024-11-13T21:45:01.610" v="752"/>
          <ac:spMkLst>
            <pc:docMk/>
            <pc:sldMk cId="2867003608" sldId="345"/>
            <ac:spMk id="6" creationId="{4C6DDEC1-7F1D-1415-2072-885519F2FAD9}"/>
          </ac:spMkLst>
        </pc:spChg>
      </pc:sldChg>
      <pc:sldChg chg="addSp delSp modSp mod modAnim">
        <pc:chgData name="Vaporis, Katelyn - FPAC-NRCS, WY" userId="2291ecab-d6c8-4dad-b9fb-7e0e194363fc" providerId="ADAL" clId="{B1C3809F-A90B-4A4C-BDC7-40D517B3EB12}" dt="2024-11-14T20:28:46.657" v="1717"/>
        <pc:sldMkLst>
          <pc:docMk/>
          <pc:sldMk cId="2474622268" sldId="362"/>
        </pc:sldMkLst>
        <pc:spChg chg="mod">
          <ac:chgData name="Vaporis, Katelyn - FPAC-NRCS, WY" userId="2291ecab-d6c8-4dad-b9fb-7e0e194363fc" providerId="ADAL" clId="{B1C3809F-A90B-4A4C-BDC7-40D517B3EB12}" dt="2024-11-12T18:10:17.683" v="279" actId="20577"/>
          <ac:spMkLst>
            <pc:docMk/>
            <pc:sldMk cId="2474622268" sldId="362"/>
            <ac:spMk id="2" creationId="{F028F45D-A400-71BE-50C5-3EEDBA341367}"/>
          </ac:spMkLst>
        </pc:spChg>
        <pc:spChg chg="add del mod">
          <ac:chgData name="Vaporis, Katelyn - FPAC-NRCS, WY" userId="2291ecab-d6c8-4dad-b9fb-7e0e194363fc" providerId="ADAL" clId="{B1C3809F-A90B-4A4C-BDC7-40D517B3EB12}" dt="2024-11-13T20:46:02.447" v="733" actId="478"/>
          <ac:spMkLst>
            <pc:docMk/>
            <pc:sldMk cId="2474622268" sldId="362"/>
            <ac:spMk id="3" creationId="{A2CBBB24-78BD-AFB8-BEB2-048B21231250}"/>
          </ac:spMkLst>
        </pc:spChg>
        <pc:graphicFrameChg chg="add mod">
          <ac:chgData name="Vaporis, Katelyn - FPAC-NRCS, WY" userId="2291ecab-d6c8-4dad-b9fb-7e0e194363fc" providerId="ADAL" clId="{B1C3809F-A90B-4A4C-BDC7-40D517B3EB12}" dt="2024-11-13T20:45:40.608" v="730"/>
          <ac:graphicFrameMkLst>
            <pc:docMk/>
            <pc:sldMk cId="2474622268" sldId="362"/>
            <ac:graphicFrameMk id="4" creationId="{95D5653C-7166-DE60-B1AF-FAC914BFBB6F}"/>
          </ac:graphicFrameMkLst>
        </pc:graphicFrameChg>
        <pc:graphicFrameChg chg="add mod">
          <ac:chgData name="Vaporis, Katelyn - FPAC-NRCS, WY" userId="2291ecab-d6c8-4dad-b9fb-7e0e194363fc" providerId="ADAL" clId="{B1C3809F-A90B-4A4C-BDC7-40D517B3EB12}" dt="2024-11-13T20:47:33.713" v="741"/>
          <ac:graphicFrameMkLst>
            <pc:docMk/>
            <pc:sldMk cId="2474622268" sldId="362"/>
            <ac:graphicFrameMk id="7" creationId="{31FAB50D-2A5C-152A-D29D-5BFFDE07AC1F}"/>
          </ac:graphicFrameMkLst>
        </pc:graphicFrameChg>
        <pc:graphicFrameChg chg="add mod">
          <ac:chgData name="Vaporis, Katelyn - FPAC-NRCS, WY" userId="2291ecab-d6c8-4dad-b9fb-7e0e194363fc" providerId="ADAL" clId="{B1C3809F-A90B-4A4C-BDC7-40D517B3EB12}" dt="2024-11-13T20:48:27.998" v="742"/>
          <ac:graphicFrameMkLst>
            <pc:docMk/>
            <pc:sldMk cId="2474622268" sldId="362"/>
            <ac:graphicFrameMk id="8" creationId="{EDAF2033-65B1-522F-A181-89CF2D020AFA}"/>
          </ac:graphicFrameMkLst>
        </pc:graphicFrameChg>
        <pc:picChg chg="add del mod">
          <ac:chgData name="Vaporis, Katelyn - FPAC-NRCS, WY" userId="2291ecab-d6c8-4dad-b9fb-7e0e194363fc" providerId="ADAL" clId="{B1C3809F-A90B-4A4C-BDC7-40D517B3EB12}" dt="2024-11-13T20:46:11.600" v="736" actId="478"/>
          <ac:picMkLst>
            <pc:docMk/>
            <pc:sldMk cId="2474622268" sldId="362"/>
            <ac:picMk id="5" creationId="{016DABCD-B270-8F23-A57A-9FA222EB5C07}"/>
          </ac:picMkLst>
        </pc:picChg>
        <pc:picChg chg="add mod">
          <ac:chgData name="Vaporis, Katelyn - FPAC-NRCS, WY" userId="2291ecab-d6c8-4dad-b9fb-7e0e194363fc" providerId="ADAL" clId="{B1C3809F-A90B-4A4C-BDC7-40D517B3EB12}" dt="2024-11-13T20:46:58.423" v="740" actId="1076"/>
          <ac:picMkLst>
            <pc:docMk/>
            <pc:sldMk cId="2474622268" sldId="362"/>
            <ac:picMk id="6" creationId="{82F1922C-3323-B1CE-9063-618745D4A875}"/>
          </ac:picMkLst>
        </pc:picChg>
        <pc:picChg chg="add del">
          <ac:chgData name="Vaporis, Katelyn - FPAC-NRCS, WY" userId="2291ecab-d6c8-4dad-b9fb-7e0e194363fc" providerId="ADAL" clId="{B1C3809F-A90B-4A4C-BDC7-40D517B3EB12}" dt="2024-11-14T16:19:14.233" v="1715" actId="21"/>
          <ac:picMkLst>
            <pc:docMk/>
            <pc:sldMk cId="2474622268" sldId="362"/>
            <ac:picMk id="9" creationId="{E36530AD-A392-36CA-19CB-0BE4A18137AF}"/>
          </ac:picMkLst>
        </pc:picChg>
        <pc:picChg chg="add mod">
          <ac:chgData name="Vaporis, Katelyn - FPAC-NRCS, WY" userId="2291ecab-d6c8-4dad-b9fb-7e0e194363fc" providerId="ADAL" clId="{B1C3809F-A90B-4A4C-BDC7-40D517B3EB12}" dt="2024-11-14T16:22:04.816" v="1716"/>
          <ac:picMkLst>
            <pc:docMk/>
            <pc:sldMk cId="2474622268" sldId="362"/>
            <ac:picMk id="10" creationId="{DF5DE10A-268E-6C6B-25A8-4D7A4E17AAA1}"/>
          </ac:picMkLst>
        </pc:picChg>
      </pc:sldChg>
      <pc:sldChg chg="addSp delSp modSp mod">
        <pc:chgData name="Vaporis, Katelyn - FPAC-NRCS, WY" userId="2291ecab-d6c8-4dad-b9fb-7e0e194363fc" providerId="ADAL" clId="{B1C3809F-A90B-4A4C-BDC7-40D517B3EB12}" dt="2024-11-12T21:42:26.765" v="593" actId="14100"/>
        <pc:sldMkLst>
          <pc:docMk/>
          <pc:sldMk cId="3120420164" sldId="368"/>
        </pc:sldMkLst>
        <pc:spChg chg="mod">
          <ac:chgData name="Vaporis, Katelyn - FPAC-NRCS, WY" userId="2291ecab-d6c8-4dad-b9fb-7e0e194363fc" providerId="ADAL" clId="{B1C3809F-A90B-4A4C-BDC7-40D517B3EB12}" dt="2024-11-12T21:42:00.089" v="589" actId="26606"/>
          <ac:spMkLst>
            <pc:docMk/>
            <pc:sldMk cId="3120420164" sldId="368"/>
            <ac:spMk id="2" creationId="{7AC7E68D-E03F-9371-5E7C-22BA41522463}"/>
          </ac:spMkLst>
        </pc:spChg>
        <pc:spChg chg="del mod">
          <ac:chgData name="Vaporis, Katelyn - FPAC-NRCS, WY" userId="2291ecab-d6c8-4dad-b9fb-7e0e194363fc" providerId="ADAL" clId="{B1C3809F-A90B-4A4C-BDC7-40D517B3EB12}" dt="2024-11-12T20:31:10.641" v="499" actId="22"/>
          <ac:spMkLst>
            <pc:docMk/>
            <pc:sldMk cId="3120420164" sldId="368"/>
            <ac:spMk id="3" creationId="{A975EAF2-434A-5233-F671-A4B30C472C9D}"/>
          </ac:spMkLst>
        </pc:spChg>
        <pc:spChg chg="add del mod">
          <ac:chgData name="Vaporis, Katelyn - FPAC-NRCS, WY" userId="2291ecab-d6c8-4dad-b9fb-7e0e194363fc" providerId="ADAL" clId="{B1C3809F-A90B-4A4C-BDC7-40D517B3EB12}" dt="2024-11-12T20:35:08.751" v="507" actId="478"/>
          <ac:spMkLst>
            <pc:docMk/>
            <pc:sldMk cId="3120420164" sldId="368"/>
            <ac:spMk id="9" creationId="{AAB53EB7-F59B-8D6D-9DC8-B69E2FF19592}"/>
          </ac:spMkLst>
        </pc:spChg>
        <pc:picChg chg="add del mod ord">
          <ac:chgData name="Vaporis, Katelyn - FPAC-NRCS, WY" userId="2291ecab-d6c8-4dad-b9fb-7e0e194363fc" providerId="ADAL" clId="{B1C3809F-A90B-4A4C-BDC7-40D517B3EB12}" dt="2024-11-12T20:34:53.124" v="504" actId="478"/>
          <ac:picMkLst>
            <pc:docMk/>
            <pc:sldMk cId="3120420164" sldId="368"/>
            <ac:picMk id="5" creationId="{78A1F128-4F86-7FA9-92E3-ED09C73F822C}"/>
          </ac:picMkLst>
        </pc:picChg>
        <pc:picChg chg="add del mod">
          <ac:chgData name="Vaporis, Katelyn - FPAC-NRCS, WY" userId="2291ecab-d6c8-4dad-b9fb-7e0e194363fc" providerId="ADAL" clId="{B1C3809F-A90B-4A4C-BDC7-40D517B3EB12}" dt="2024-11-12T20:36:51.011" v="510" actId="478"/>
          <ac:picMkLst>
            <pc:docMk/>
            <pc:sldMk cId="3120420164" sldId="368"/>
            <ac:picMk id="7" creationId="{4A363553-5C03-51F0-FC3C-940502BE0D1F}"/>
          </ac:picMkLst>
        </pc:picChg>
        <pc:picChg chg="add mod modCrop">
          <ac:chgData name="Vaporis, Katelyn - FPAC-NRCS, WY" userId="2291ecab-d6c8-4dad-b9fb-7e0e194363fc" providerId="ADAL" clId="{B1C3809F-A90B-4A4C-BDC7-40D517B3EB12}" dt="2024-11-12T21:42:26.765" v="593" actId="14100"/>
          <ac:picMkLst>
            <pc:docMk/>
            <pc:sldMk cId="3120420164" sldId="368"/>
            <ac:picMk id="11" creationId="{CCA080F2-AC0B-DB19-A471-11FFFBE991A4}"/>
          </ac:picMkLst>
        </pc:picChg>
      </pc:sldChg>
      <pc:sldChg chg="del">
        <pc:chgData name="Vaporis, Katelyn - FPAC-NRCS, WY" userId="2291ecab-d6c8-4dad-b9fb-7e0e194363fc" providerId="ADAL" clId="{B1C3809F-A90B-4A4C-BDC7-40D517B3EB12}" dt="2024-11-12T18:12:25.266" v="468" actId="47"/>
        <pc:sldMkLst>
          <pc:docMk/>
          <pc:sldMk cId="2190118865" sldId="377"/>
        </pc:sldMkLst>
      </pc:sldChg>
      <pc:sldChg chg="delSp modSp mod delAnim modNotesTx">
        <pc:chgData name="Vaporis, Katelyn - FPAC-NRCS, WY" userId="2291ecab-d6c8-4dad-b9fb-7e0e194363fc" providerId="ADAL" clId="{B1C3809F-A90B-4A4C-BDC7-40D517B3EB12}" dt="2024-11-14T14:41:43.148" v="1639" actId="404"/>
        <pc:sldMkLst>
          <pc:docMk/>
          <pc:sldMk cId="3309118306" sldId="1105"/>
        </pc:sldMkLst>
        <pc:spChg chg="mod">
          <ac:chgData name="Vaporis, Katelyn - FPAC-NRCS, WY" userId="2291ecab-d6c8-4dad-b9fb-7e0e194363fc" providerId="ADAL" clId="{B1C3809F-A90B-4A4C-BDC7-40D517B3EB12}" dt="2024-11-14T14:16:53.717" v="924" actId="2711"/>
          <ac:spMkLst>
            <pc:docMk/>
            <pc:sldMk cId="3309118306" sldId="1105"/>
            <ac:spMk id="2" creationId="{932DBFBA-4999-CCC1-BF00-5DAE289CE8BC}"/>
          </ac:spMkLst>
        </pc:spChg>
        <pc:spChg chg="mod">
          <ac:chgData name="Vaporis, Katelyn - FPAC-NRCS, WY" userId="2291ecab-d6c8-4dad-b9fb-7e0e194363fc" providerId="ADAL" clId="{B1C3809F-A90B-4A4C-BDC7-40D517B3EB12}" dt="2024-11-14T14:41:43.148" v="1639" actId="404"/>
          <ac:spMkLst>
            <pc:docMk/>
            <pc:sldMk cId="3309118306" sldId="1105"/>
            <ac:spMk id="3" creationId="{238B2E44-F2C5-6809-223A-5BC6C0EB9CD0}"/>
          </ac:spMkLst>
        </pc:spChg>
        <pc:picChg chg="del">
          <ac:chgData name="Vaporis, Katelyn - FPAC-NRCS, WY" userId="2291ecab-d6c8-4dad-b9fb-7e0e194363fc" providerId="ADAL" clId="{B1C3809F-A90B-4A4C-BDC7-40D517B3EB12}" dt="2024-11-12T18:11:50.870" v="436" actId="478"/>
          <ac:picMkLst>
            <pc:docMk/>
            <pc:sldMk cId="3309118306" sldId="1105"/>
            <ac:picMk id="4" creationId="{02F34FD8-038C-F901-2184-DCE2C90C475B}"/>
          </ac:picMkLst>
        </pc:picChg>
        <pc:picChg chg="del">
          <ac:chgData name="Vaporis, Katelyn - FPAC-NRCS, WY" userId="2291ecab-d6c8-4dad-b9fb-7e0e194363fc" providerId="ADAL" clId="{B1C3809F-A90B-4A4C-BDC7-40D517B3EB12}" dt="2024-11-12T18:11:49.972" v="435" actId="478"/>
          <ac:picMkLst>
            <pc:docMk/>
            <pc:sldMk cId="3309118306" sldId="1105"/>
            <ac:picMk id="5" creationId="{ED7E0481-6B03-9EDE-80C9-ACA71102054C}"/>
          </ac:picMkLst>
        </pc:picChg>
      </pc:sldChg>
      <pc:sldChg chg="del">
        <pc:chgData name="Vaporis, Katelyn - FPAC-NRCS, WY" userId="2291ecab-d6c8-4dad-b9fb-7e0e194363fc" providerId="ADAL" clId="{B1C3809F-A90B-4A4C-BDC7-40D517B3EB12}" dt="2024-11-12T18:12:25.266" v="468" actId="47"/>
        <pc:sldMkLst>
          <pc:docMk/>
          <pc:sldMk cId="3525441507" sldId="1106"/>
        </pc:sldMkLst>
      </pc:sldChg>
      <pc:sldChg chg="del">
        <pc:chgData name="Vaporis, Katelyn - FPAC-NRCS, WY" userId="2291ecab-d6c8-4dad-b9fb-7e0e194363fc" providerId="ADAL" clId="{B1C3809F-A90B-4A4C-BDC7-40D517B3EB12}" dt="2024-11-12T18:12:25.266" v="468" actId="47"/>
        <pc:sldMkLst>
          <pc:docMk/>
          <pc:sldMk cId="1183860204" sldId="1107"/>
        </pc:sldMkLst>
      </pc:sldChg>
      <pc:sldChg chg="del">
        <pc:chgData name="Vaporis, Katelyn - FPAC-NRCS, WY" userId="2291ecab-d6c8-4dad-b9fb-7e0e194363fc" providerId="ADAL" clId="{B1C3809F-A90B-4A4C-BDC7-40D517B3EB12}" dt="2024-11-12T18:12:25.266" v="468" actId="47"/>
        <pc:sldMkLst>
          <pc:docMk/>
          <pc:sldMk cId="4121403544" sldId="1108"/>
        </pc:sldMkLst>
      </pc:sldChg>
      <pc:sldChg chg="del">
        <pc:chgData name="Vaporis, Katelyn - FPAC-NRCS, WY" userId="2291ecab-d6c8-4dad-b9fb-7e0e194363fc" providerId="ADAL" clId="{B1C3809F-A90B-4A4C-BDC7-40D517B3EB12}" dt="2024-11-12T18:12:25.266" v="468" actId="47"/>
        <pc:sldMkLst>
          <pc:docMk/>
          <pc:sldMk cId="3307413502" sldId="1109"/>
        </pc:sldMkLst>
      </pc:sldChg>
      <pc:sldChg chg="del">
        <pc:chgData name="Vaporis, Katelyn - FPAC-NRCS, WY" userId="2291ecab-d6c8-4dad-b9fb-7e0e194363fc" providerId="ADAL" clId="{B1C3809F-A90B-4A4C-BDC7-40D517B3EB12}" dt="2024-11-12T18:12:25.266" v="468" actId="47"/>
        <pc:sldMkLst>
          <pc:docMk/>
          <pc:sldMk cId="1040562221" sldId="1110"/>
        </pc:sldMkLst>
      </pc:sldChg>
      <pc:sldChg chg="del">
        <pc:chgData name="Vaporis, Katelyn - FPAC-NRCS, WY" userId="2291ecab-d6c8-4dad-b9fb-7e0e194363fc" providerId="ADAL" clId="{B1C3809F-A90B-4A4C-BDC7-40D517B3EB12}" dt="2024-11-12T18:12:25.266" v="468" actId="47"/>
        <pc:sldMkLst>
          <pc:docMk/>
          <pc:sldMk cId="2212653249" sldId="1111"/>
        </pc:sldMkLst>
      </pc:sldChg>
      <pc:sldChg chg="del">
        <pc:chgData name="Vaporis, Katelyn - FPAC-NRCS, WY" userId="2291ecab-d6c8-4dad-b9fb-7e0e194363fc" providerId="ADAL" clId="{B1C3809F-A90B-4A4C-BDC7-40D517B3EB12}" dt="2024-11-12T18:12:25.266" v="468" actId="47"/>
        <pc:sldMkLst>
          <pc:docMk/>
          <pc:sldMk cId="3540929181" sldId="1112"/>
        </pc:sldMkLst>
      </pc:sldChg>
      <pc:sldChg chg="del">
        <pc:chgData name="Vaporis, Katelyn - FPAC-NRCS, WY" userId="2291ecab-d6c8-4dad-b9fb-7e0e194363fc" providerId="ADAL" clId="{B1C3809F-A90B-4A4C-BDC7-40D517B3EB12}" dt="2024-11-12T18:12:25.266" v="468" actId="47"/>
        <pc:sldMkLst>
          <pc:docMk/>
          <pc:sldMk cId="2320271000" sldId="1113"/>
        </pc:sldMkLst>
      </pc:sldChg>
      <pc:sldChg chg="del">
        <pc:chgData name="Vaporis, Katelyn - FPAC-NRCS, WY" userId="2291ecab-d6c8-4dad-b9fb-7e0e194363fc" providerId="ADAL" clId="{B1C3809F-A90B-4A4C-BDC7-40D517B3EB12}" dt="2024-11-12T18:12:25.266" v="468" actId="47"/>
        <pc:sldMkLst>
          <pc:docMk/>
          <pc:sldMk cId="2500013817" sldId="1114"/>
        </pc:sldMkLst>
      </pc:sldChg>
      <pc:sldChg chg="del">
        <pc:chgData name="Vaporis, Katelyn - FPAC-NRCS, WY" userId="2291ecab-d6c8-4dad-b9fb-7e0e194363fc" providerId="ADAL" clId="{B1C3809F-A90B-4A4C-BDC7-40D517B3EB12}" dt="2024-11-12T18:12:25.266" v="468" actId="47"/>
        <pc:sldMkLst>
          <pc:docMk/>
          <pc:sldMk cId="1306835110" sldId="1115"/>
        </pc:sldMkLst>
      </pc:sldChg>
      <pc:sldChg chg="modSp add mod">
        <pc:chgData name="Vaporis, Katelyn - FPAC-NRCS, WY" userId="2291ecab-d6c8-4dad-b9fb-7e0e194363fc" providerId="ADAL" clId="{B1C3809F-A90B-4A4C-BDC7-40D517B3EB12}" dt="2024-11-12T18:07:04.936" v="162" actId="20577"/>
        <pc:sldMkLst>
          <pc:docMk/>
          <pc:sldMk cId="3204815500" sldId="1116"/>
        </pc:sldMkLst>
        <pc:spChg chg="mod">
          <ac:chgData name="Vaporis, Katelyn - FPAC-NRCS, WY" userId="2291ecab-d6c8-4dad-b9fb-7e0e194363fc" providerId="ADAL" clId="{B1C3809F-A90B-4A4C-BDC7-40D517B3EB12}" dt="2024-11-12T18:07:04.936" v="162" actId="20577"/>
          <ac:spMkLst>
            <pc:docMk/>
            <pc:sldMk cId="3204815500" sldId="1116"/>
            <ac:spMk id="2" creationId="{BDC9E3BD-DF96-C304-3C2D-E8886BDCDD27}"/>
          </ac:spMkLst>
        </pc:spChg>
      </pc:sldChg>
      <pc:sldChg chg="modSp add mod">
        <pc:chgData name="Vaporis, Katelyn - FPAC-NRCS, WY" userId="2291ecab-d6c8-4dad-b9fb-7e0e194363fc" providerId="ADAL" clId="{B1C3809F-A90B-4A4C-BDC7-40D517B3EB12}" dt="2024-11-12T18:07:22.351" v="176" actId="20577"/>
        <pc:sldMkLst>
          <pc:docMk/>
          <pc:sldMk cId="3397616807" sldId="1117"/>
        </pc:sldMkLst>
        <pc:spChg chg="mod">
          <ac:chgData name="Vaporis, Katelyn - FPAC-NRCS, WY" userId="2291ecab-d6c8-4dad-b9fb-7e0e194363fc" providerId="ADAL" clId="{B1C3809F-A90B-4A4C-BDC7-40D517B3EB12}" dt="2024-11-12T18:07:22.351" v="176" actId="20577"/>
          <ac:spMkLst>
            <pc:docMk/>
            <pc:sldMk cId="3397616807" sldId="1117"/>
            <ac:spMk id="2" creationId="{BDC9E3BD-DF96-C304-3C2D-E8886BDCDD27}"/>
          </ac:spMkLst>
        </pc:spChg>
      </pc:sldChg>
      <pc:sldChg chg="modSp add mod">
        <pc:chgData name="Vaporis, Katelyn - FPAC-NRCS, WY" userId="2291ecab-d6c8-4dad-b9fb-7e0e194363fc" providerId="ADAL" clId="{B1C3809F-A90B-4A4C-BDC7-40D517B3EB12}" dt="2024-11-12T18:08:20.947" v="191" actId="20577"/>
        <pc:sldMkLst>
          <pc:docMk/>
          <pc:sldMk cId="59724682" sldId="1118"/>
        </pc:sldMkLst>
        <pc:spChg chg="mod">
          <ac:chgData name="Vaporis, Katelyn - FPAC-NRCS, WY" userId="2291ecab-d6c8-4dad-b9fb-7e0e194363fc" providerId="ADAL" clId="{B1C3809F-A90B-4A4C-BDC7-40D517B3EB12}" dt="2024-11-12T18:08:20.947" v="191" actId="20577"/>
          <ac:spMkLst>
            <pc:docMk/>
            <pc:sldMk cId="59724682" sldId="1118"/>
            <ac:spMk id="2" creationId="{BDC9E3BD-DF96-C304-3C2D-E8886BDCDD27}"/>
          </ac:spMkLst>
        </pc:spChg>
      </pc:sldChg>
      <pc:sldChg chg="modSp add mod">
        <pc:chgData name="Vaporis, Katelyn - FPAC-NRCS, WY" userId="2291ecab-d6c8-4dad-b9fb-7e0e194363fc" providerId="ADAL" clId="{B1C3809F-A90B-4A4C-BDC7-40D517B3EB12}" dt="2024-11-12T18:10:03.168" v="246" actId="20577"/>
        <pc:sldMkLst>
          <pc:docMk/>
          <pc:sldMk cId="3091966805" sldId="1119"/>
        </pc:sldMkLst>
        <pc:spChg chg="mod">
          <ac:chgData name="Vaporis, Katelyn - FPAC-NRCS, WY" userId="2291ecab-d6c8-4dad-b9fb-7e0e194363fc" providerId="ADAL" clId="{B1C3809F-A90B-4A4C-BDC7-40D517B3EB12}" dt="2024-11-12T18:10:03.168" v="246" actId="20577"/>
          <ac:spMkLst>
            <pc:docMk/>
            <pc:sldMk cId="3091966805" sldId="1119"/>
            <ac:spMk id="2" creationId="{BDC9E3BD-DF96-C304-3C2D-E8886BDCDD27}"/>
          </ac:spMkLst>
        </pc:spChg>
      </pc:sldChg>
      <pc:sldChg chg="modSp add mod">
        <pc:chgData name="Vaporis, Katelyn - FPAC-NRCS, WY" userId="2291ecab-d6c8-4dad-b9fb-7e0e194363fc" providerId="ADAL" clId="{B1C3809F-A90B-4A4C-BDC7-40D517B3EB12}" dt="2024-11-12T18:10:39.769" v="313" actId="20577"/>
        <pc:sldMkLst>
          <pc:docMk/>
          <pc:sldMk cId="3475305067" sldId="1120"/>
        </pc:sldMkLst>
        <pc:spChg chg="mod">
          <ac:chgData name="Vaporis, Katelyn - FPAC-NRCS, WY" userId="2291ecab-d6c8-4dad-b9fb-7e0e194363fc" providerId="ADAL" clId="{B1C3809F-A90B-4A4C-BDC7-40D517B3EB12}" dt="2024-11-12T18:10:39.769" v="313" actId="20577"/>
          <ac:spMkLst>
            <pc:docMk/>
            <pc:sldMk cId="3475305067" sldId="1120"/>
            <ac:spMk id="2" creationId="{BDC9E3BD-DF96-C304-3C2D-E8886BDCDD27}"/>
          </ac:spMkLst>
        </pc:spChg>
      </pc:sldChg>
      <pc:sldChg chg="modSp add mod">
        <pc:chgData name="Vaporis, Katelyn - FPAC-NRCS, WY" userId="2291ecab-d6c8-4dad-b9fb-7e0e194363fc" providerId="ADAL" clId="{B1C3809F-A90B-4A4C-BDC7-40D517B3EB12}" dt="2024-11-12T18:11:05.859" v="346" actId="20577"/>
        <pc:sldMkLst>
          <pc:docMk/>
          <pc:sldMk cId="1002047352" sldId="1121"/>
        </pc:sldMkLst>
        <pc:spChg chg="mod">
          <ac:chgData name="Vaporis, Katelyn - FPAC-NRCS, WY" userId="2291ecab-d6c8-4dad-b9fb-7e0e194363fc" providerId="ADAL" clId="{B1C3809F-A90B-4A4C-BDC7-40D517B3EB12}" dt="2024-11-12T18:11:05.859" v="346" actId="20577"/>
          <ac:spMkLst>
            <pc:docMk/>
            <pc:sldMk cId="1002047352" sldId="1121"/>
            <ac:spMk id="2" creationId="{BDC9E3BD-DF96-C304-3C2D-E8886BDCDD27}"/>
          </ac:spMkLst>
        </pc:spChg>
      </pc:sldChg>
      <pc:sldChg chg="modSp add mod">
        <pc:chgData name="Vaporis, Katelyn - FPAC-NRCS, WY" userId="2291ecab-d6c8-4dad-b9fb-7e0e194363fc" providerId="ADAL" clId="{B1C3809F-A90B-4A4C-BDC7-40D517B3EB12}" dt="2024-11-13T22:03:46.136" v="869" actId="14100"/>
        <pc:sldMkLst>
          <pc:docMk/>
          <pc:sldMk cId="3955514161" sldId="1122"/>
        </pc:sldMkLst>
        <pc:spChg chg="mod">
          <ac:chgData name="Vaporis, Katelyn - FPAC-NRCS, WY" userId="2291ecab-d6c8-4dad-b9fb-7e0e194363fc" providerId="ADAL" clId="{B1C3809F-A90B-4A4C-BDC7-40D517B3EB12}" dt="2024-11-13T22:03:46.136" v="869" actId="14100"/>
          <ac:spMkLst>
            <pc:docMk/>
            <pc:sldMk cId="3955514161" sldId="1122"/>
            <ac:spMk id="2" creationId="{BDC9E3BD-DF96-C304-3C2D-E8886BDCDD27}"/>
          </ac:spMkLst>
        </pc:spChg>
      </pc:sldChg>
      <pc:sldChg chg="modSp add mod">
        <pc:chgData name="Vaporis, Katelyn - FPAC-NRCS, WY" userId="2291ecab-d6c8-4dad-b9fb-7e0e194363fc" providerId="ADAL" clId="{B1C3809F-A90B-4A4C-BDC7-40D517B3EB12}" dt="2024-11-12T18:12:13.379" v="467" actId="20577"/>
        <pc:sldMkLst>
          <pc:docMk/>
          <pc:sldMk cId="460332155" sldId="1123"/>
        </pc:sldMkLst>
        <pc:spChg chg="mod">
          <ac:chgData name="Vaporis, Katelyn - FPAC-NRCS, WY" userId="2291ecab-d6c8-4dad-b9fb-7e0e194363fc" providerId="ADAL" clId="{B1C3809F-A90B-4A4C-BDC7-40D517B3EB12}" dt="2024-11-12T18:12:13.379" v="467" actId="20577"/>
          <ac:spMkLst>
            <pc:docMk/>
            <pc:sldMk cId="460332155" sldId="1123"/>
            <ac:spMk id="2" creationId="{BDC9E3BD-DF96-C304-3C2D-E8886BDCDD27}"/>
          </ac:spMkLst>
        </pc:spChg>
      </pc:sldChg>
      <pc:sldChg chg="modSp add mod">
        <pc:chgData name="Vaporis, Katelyn - FPAC-NRCS, WY" userId="2291ecab-d6c8-4dad-b9fb-7e0e194363fc" providerId="ADAL" clId="{B1C3809F-A90B-4A4C-BDC7-40D517B3EB12}" dt="2024-11-12T18:12:43.359" v="487" actId="20577"/>
        <pc:sldMkLst>
          <pc:docMk/>
          <pc:sldMk cId="3707509866" sldId="1124"/>
        </pc:sldMkLst>
        <pc:spChg chg="mod">
          <ac:chgData name="Vaporis, Katelyn - FPAC-NRCS, WY" userId="2291ecab-d6c8-4dad-b9fb-7e0e194363fc" providerId="ADAL" clId="{B1C3809F-A90B-4A4C-BDC7-40D517B3EB12}" dt="2024-11-12T18:12:43.359" v="487" actId="20577"/>
          <ac:spMkLst>
            <pc:docMk/>
            <pc:sldMk cId="3707509866" sldId="1124"/>
            <ac:spMk id="2" creationId="{BDC9E3BD-DF96-C304-3C2D-E8886BDCDD27}"/>
          </ac:spMkLst>
        </pc:spChg>
      </pc:sldChg>
      <pc:sldChg chg="modSp add mod">
        <pc:chgData name="Vaporis, Katelyn - FPAC-NRCS, WY" userId="2291ecab-d6c8-4dad-b9fb-7e0e194363fc" providerId="ADAL" clId="{B1C3809F-A90B-4A4C-BDC7-40D517B3EB12}" dt="2024-11-12T18:12:54.658" v="498" actId="20577"/>
        <pc:sldMkLst>
          <pc:docMk/>
          <pc:sldMk cId="1598594999" sldId="1125"/>
        </pc:sldMkLst>
        <pc:spChg chg="mod">
          <ac:chgData name="Vaporis, Katelyn - FPAC-NRCS, WY" userId="2291ecab-d6c8-4dad-b9fb-7e0e194363fc" providerId="ADAL" clId="{B1C3809F-A90B-4A4C-BDC7-40D517B3EB12}" dt="2024-11-12T18:12:54.658" v="498" actId="20577"/>
          <ac:spMkLst>
            <pc:docMk/>
            <pc:sldMk cId="1598594999" sldId="1125"/>
            <ac:spMk id="2" creationId="{BDC9E3BD-DF96-C304-3C2D-E8886BDCDD27}"/>
          </ac:spMkLst>
        </pc:spChg>
      </pc:sldChg>
      <pc:sldChg chg="addSp delSp modSp add mod">
        <pc:chgData name="Vaporis, Katelyn - FPAC-NRCS, WY" userId="2291ecab-d6c8-4dad-b9fb-7e0e194363fc" providerId="ADAL" clId="{B1C3809F-A90B-4A4C-BDC7-40D517B3EB12}" dt="2024-11-13T20:44:01.861" v="725" actId="113"/>
        <pc:sldMkLst>
          <pc:docMk/>
          <pc:sldMk cId="2311824384" sldId="1126"/>
        </pc:sldMkLst>
        <pc:spChg chg="mod">
          <ac:chgData name="Vaporis, Katelyn - FPAC-NRCS, WY" userId="2291ecab-d6c8-4dad-b9fb-7e0e194363fc" providerId="ADAL" clId="{B1C3809F-A90B-4A4C-BDC7-40D517B3EB12}" dt="2024-11-13T20:43:49.223" v="717" actId="1035"/>
          <ac:spMkLst>
            <pc:docMk/>
            <pc:sldMk cId="2311824384" sldId="1126"/>
            <ac:spMk id="2" creationId="{7AC7E68D-E03F-9371-5E7C-22BA41522463}"/>
          </ac:spMkLst>
        </pc:spChg>
        <pc:graphicFrameChg chg="add del mod modGraphic">
          <ac:chgData name="Vaporis, Katelyn - FPAC-NRCS, WY" userId="2291ecab-d6c8-4dad-b9fb-7e0e194363fc" providerId="ADAL" clId="{B1C3809F-A90B-4A4C-BDC7-40D517B3EB12}" dt="2024-11-12T20:58:16.825" v="555" actId="3680"/>
          <ac:graphicFrameMkLst>
            <pc:docMk/>
            <pc:sldMk cId="2311824384" sldId="1126"/>
            <ac:graphicFrameMk id="3" creationId="{F2C1A22B-15F0-F6C3-04EA-C9E91AC9E42B}"/>
          </ac:graphicFrameMkLst>
        </pc:graphicFrameChg>
        <pc:graphicFrameChg chg="add mod modGraphic">
          <ac:chgData name="Vaporis, Katelyn - FPAC-NRCS, WY" userId="2291ecab-d6c8-4dad-b9fb-7e0e194363fc" providerId="ADAL" clId="{B1C3809F-A90B-4A4C-BDC7-40D517B3EB12}" dt="2024-11-13T20:44:01.861" v="725" actId="113"/>
          <ac:graphicFrameMkLst>
            <pc:docMk/>
            <pc:sldMk cId="2311824384" sldId="1126"/>
            <ac:graphicFrameMk id="4" creationId="{5CE84B20-6821-E245-DA71-734D9703E1C8}"/>
          </ac:graphicFrameMkLst>
        </pc:graphicFrameChg>
        <pc:picChg chg="del">
          <ac:chgData name="Vaporis, Katelyn - FPAC-NRCS, WY" userId="2291ecab-d6c8-4dad-b9fb-7e0e194363fc" providerId="ADAL" clId="{B1C3809F-A90B-4A4C-BDC7-40D517B3EB12}" dt="2024-11-12T20:37:43.355" v="514" actId="478"/>
          <ac:picMkLst>
            <pc:docMk/>
            <pc:sldMk cId="2311824384" sldId="1126"/>
            <ac:picMk id="11" creationId="{CCA080F2-AC0B-DB19-A471-11FFFBE991A4}"/>
          </ac:picMkLst>
        </pc:picChg>
      </pc:sldChg>
      <pc:sldChg chg="addSp delSp modSp add mod">
        <pc:chgData name="Vaporis, Katelyn - FPAC-NRCS, WY" userId="2291ecab-d6c8-4dad-b9fb-7e0e194363fc" providerId="ADAL" clId="{B1C3809F-A90B-4A4C-BDC7-40D517B3EB12}" dt="2024-11-13T20:50:40.568" v="749" actId="1076"/>
        <pc:sldMkLst>
          <pc:docMk/>
          <pc:sldMk cId="2014796360" sldId="1127"/>
        </pc:sldMkLst>
        <pc:spChg chg="add del">
          <ac:chgData name="Vaporis, Katelyn - FPAC-NRCS, WY" userId="2291ecab-d6c8-4dad-b9fb-7e0e194363fc" providerId="ADAL" clId="{B1C3809F-A90B-4A4C-BDC7-40D517B3EB12}" dt="2024-11-13T20:50:22.365" v="745"/>
          <ac:spMkLst>
            <pc:docMk/>
            <pc:sldMk cId="2014796360" sldId="1127"/>
            <ac:spMk id="3" creationId="{A2CBBB24-78BD-AFB8-BEB2-048B21231250}"/>
          </ac:spMkLst>
        </pc:spChg>
        <pc:graphicFrameChg chg="add mod">
          <ac:chgData name="Vaporis, Katelyn - FPAC-NRCS, WY" userId="2291ecab-d6c8-4dad-b9fb-7e0e194363fc" providerId="ADAL" clId="{B1C3809F-A90B-4A4C-BDC7-40D517B3EB12}" dt="2024-11-13T20:50:22.365" v="745"/>
          <ac:graphicFrameMkLst>
            <pc:docMk/>
            <pc:sldMk cId="2014796360" sldId="1127"/>
            <ac:graphicFrameMk id="4" creationId="{F9B58E15-D9EB-8CDA-FACF-247D1C83787F}"/>
          </ac:graphicFrameMkLst>
        </pc:graphicFrameChg>
        <pc:picChg chg="add mod">
          <ac:chgData name="Vaporis, Katelyn - FPAC-NRCS, WY" userId="2291ecab-d6c8-4dad-b9fb-7e0e194363fc" providerId="ADAL" clId="{B1C3809F-A90B-4A4C-BDC7-40D517B3EB12}" dt="2024-11-13T20:50:40.568" v="749" actId="1076"/>
          <ac:picMkLst>
            <pc:docMk/>
            <pc:sldMk cId="2014796360" sldId="1127"/>
            <ac:picMk id="5" creationId="{86D4A89E-3237-E19C-E6A4-BD3476565690}"/>
          </ac:picMkLst>
        </pc:picChg>
      </pc:sldChg>
      <pc:sldChg chg="addSp delSp modSp new mod ord">
        <pc:chgData name="Vaporis, Katelyn - FPAC-NRCS, WY" userId="2291ecab-d6c8-4dad-b9fb-7e0e194363fc" providerId="ADAL" clId="{B1C3809F-A90B-4A4C-BDC7-40D517B3EB12}" dt="2024-11-14T15:43:45.457" v="1713" actId="478"/>
        <pc:sldMkLst>
          <pc:docMk/>
          <pc:sldMk cId="930740578" sldId="1128"/>
        </pc:sldMkLst>
        <pc:spChg chg="mod">
          <ac:chgData name="Vaporis, Katelyn - FPAC-NRCS, WY" userId="2291ecab-d6c8-4dad-b9fb-7e0e194363fc" providerId="ADAL" clId="{B1C3809F-A90B-4A4C-BDC7-40D517B3EB12}" dt="2024-11-14T15:40:48.727" v="1708" actId="20577"/>
          <ac:spMkLst>
            <pc:docMk/>
            <pc:sldMk cId="930740578" sldId="1128"/>
            <ac:spMk id="2" creationId="{4A1DF824-3593-865F-9FCA-2363928DA3F3}"/>
          </ac:spMkLst>
        </pc:spChg>
        <pc:spChg chg="add del">
          <ac:chgData name="Vaporis, Katelyn - FPAC-NRCS, WY" userId="2291ecab-d6c8-4dad-b9fb-7e0e194363fc" providerId="ADAL" clId="{B1C3809F-A90B-4A4C-BDC7-40D517B3EB12}" dt="2024-11-13T20:39:53.781" v="663" actId="478"/>
          <ac:spMkLst>
            <pc:docMk/>
            <pc:sldMk cId="930740578" sldId="1128"/>
            <ac:spMk id="3" creationId="{B12C149A-FCA4-53FF-4A6A-5E4260507C6E}"/>
          </ac:spMkLst>
        </pc:spChg>
        <pc:spChg chg="add del mod">
          <ac:chgData name="Vaporis, Katelyn - FPAC-NRCS, WY" userId="2291ecab-d6c8-4dad-b9fb-7e0e194363fc" providerId="ADAL" clId="{B1C3809F-A90B-4A4C-BDC7-40D517B3EB12}" dt="2024-11-14T15:43:45.457" v="1713" actId="478"/>
          <ac:spMkLst>
            <pc:docMk/>
            <pc:sldMk cId="930740578" sldId="1128"/>
            <ac:spMk id="8" creationId="{0C40C268-9337-1CEF-29D9-5AD0F7C820A8}"/>
          </ac:spMkLst>
        </pc:spChg>
        <pc:graphicFrameChg chg="add mod">
          <ac:chgData name="Vaporis, Katelyn - FPAC-NRCS, WY" userId="2291ecab-d6c8-4dad-b9fb-7e0e194363fc" providerId="ADAL" clId="{B1C3809F-A90B-4A4C-BDC7-40D517B3EB12}" dt="2024-11-13T20:38:57.025" v="597"/>
          <ac:graphicFrameMkLst>
            <pc:docMk/>
            <pc:sldMk cId="930740578" sldId="1128"/>
            <ac:graphicFrameMk id="4" creationId="{429A79DC-A1E1-E4ED-5985-39E15A0559FF}"/>
          </ac:graphicFrameMkLst>
        </pc:graphicFrameChg>
        <pc:picChg chg="add del mod">
          <ac:chgData name="Vaporis, Katelyn - FPAC-NRCS, WY" userId="2291ecab-d6c8-4dad-b9fb-7e0e194363fc" providerId="ADAL" clId="{B1C3809F-A90B-4A4C-BDC7-40D517B3EB12}" dt="2024-11-13T20:40:10.712" v="673" actId="478"/>
          <ac:picMkLst>
            <pc:docMk/>
            <pc:sldMk cId="930740578" sldId="1128"/>
            <ac:picMk id="5" creationId="{16EB252D-B19D-F846-5589-0E72F9DBB9EB}"/>
          </ac:picMkLst>
        </pc:picChg>
        <pc:picChg chg="add mod">
          <ac:chgData name="Vaporis, Katelyn - FPAC-NRCS, WY" userId="2291ecab-d6c8-4dad-b9fb-7e0e194363fc" providerId="ADAL" clId="{B1C3809F-A90B-4A4C-BDC7-40D517B3EB12}" dt="2024-11-13T20:40:54.306" v="695" actId="1036"/>
          <ac:picMkLst>
            <pc:docMk/>
            <pc:sldMk cId="930740578" sldId="1128"/>
            <ac:picMk id="6" creationId="{8983DAB6-5F36-BDCC-F44B-5761CEC4EC14}"/>
          </ac:picMkLst>
        </pc:picChg>
      </pc:sldChg>
      <pc:sldChg chg="add ord">
        <pc:chgData name="Vaporis, Katelyn - FPAC-NRCS, WY" userId="2291ecab-d6c8-4dad-b9fb-7e0e194363fc" providerId="ADAL" clId="{B1C3809F-A90B-4A4C-BDC7-40D517B3EB12}" dt="2024-11-13T20:45:00.378" v="728"/>
        <pc:sldMkLst>
          <pc:docMk/>
          <pc:sldMk cId="203844651" sldId="3365"/>
        </pc:sldMkLst>
      </pc:sldChg>
      <pc:sldChg chg="addSp delSp modSp new mod">
        <pc:chgData name="Vaporis, Katelyn - FPAC-NRCS, WY" userId="2291ecab-d6c8-4dad-b9fb-7e0e194363fc" providerId="ADAL" clId="{B1C3809F-A90B-4A4C-BDC7-40D517B3EB12}" dt="2024-11-14T14:26:32.369" v="1333" actId="13926"/>
        <pc:sldMkLst>
          <pc:docMk/>
          <pc:sldMk cId="2459884658" sldId="3366"/>
        </pc:sldMkLst>
        <pc:spChg chg="mod">
          <ac:chgData name="Vaporis, Katelyn - FPAC-NRCS, WY" userId="2291ecab-d6c8-4dad-b9fb-7e0e194363fc" providerId="ADAL" clId="{B1C3809F-A90B-4A4C-BDC7-40D517B3EB12}" dt="2024-11-14T14:17:02.148" v="925" actId="2711"/>
          <ac:spMkLst>
            <pc:docMk/>
            <pc:sldMk cId="2459884658" sldId="3366"/>
            <ac:spMk id="2" creationId="{5A8AB129-682C-9E1D-86D3-6CB52FDCA264}"/>
          </ac:spMkLst>
        </pc:spChg>
        <pc:spChg chg="mod">
          <ac:chgData name="Vaporis, Katelyn - FPAC-NRCS, WY" userId="2291ecab-d6c8-4dad-b9fb-7e0e194363fc" providerId="ADAL" clId="{B1C3809F-A90B-4A4C-BDC7-40D517B3EB12}" dt="2024-11-14T14:26:32.369" v="1333" actId="13926"/>
          <ac:spMkLst>
            <pc:docMk/>
            <pc:sldMk cId="2459884658" sldId="3366"/>
            <ac:spMk id="3" creationId="{DC2675DD-93F3-19A0-D660-7498685AF89D}"/>
          </ac:spMkLst>
        </pc:spChg>
        <pc:spChg chg="add del">
          <ac:chgData name="Vaporis, Katelyn - FPAC-NRCS, WY" userId="2291ecab-d6c8-4dad-b9fb-7e0e194363fc" providerId="ADAL" clId="{B1C3809F-A90B-4A4C-BDC7-40D517B3EB12}" dt="2024-11-14T14:13:21.794" v="893" actId="478"/>
          <ac:spMkLst>
            <pc:docMk/>
            <pc:sldMk cId="2459884658" sldId="3366"/>
            <ac:spMk id="5" creationId="{26C0CCDA-258B-5C9C-2246-B4229A337AC0}"/>
          </ac:spMkLst>
        </pc:spChg>
      </pc:sldChg>
      <pc:sldChg chg="addSp delSp modSp new mod modNotesTx">
        <pc:chgData name="Vaporis, Katelyn - FPAC-NRCS, WY" userId="2291ecab-d6c8-4dad-b9fb-7e0e194363fc" providerId="ADAL" clId="{B1C3809F-A90B-4A4C-BDC7-40D517B3EB12}" dt="2024-11-14T14:46:06.835" v="1675" actId="20577"/>
        <pc:sldMkLst>
          <pc:docMk/>
          <pc:sldMk cId="848393804" sldId="3367"/>
        </pc:sldMkLst>
        <pc:spChg chg="mod">
          <ac:chgData name="Vaporis, Katelyn - FPAC-NRCS, WY" userId="2291ecab-d6c8-4dad-b9fb-7e0e194363fc" providerId="ADAL" clId="{B1C3809F-A90B-4A4C-BDC7-40D517B3EB12}" dt="2024-11-14T14:19:05.973" v="1020" actId="20577"/>
          <ac:spMkLst>
            <pc:docMk/>
            <pc:sldMk cId="848393804" sldId="3367"/>
            <ac:spMk id="2" creationId="{194E4641-6611-4792-3FF2-3DAA6353F782}"/>
          </ac:spMkLst>
        </pc:spChg>
        <pc:spChg chg="mod">
          <ac:chgData name="Vaporis, Katelyn - FPAC-NRCS, WY" userId="2291ecab-d6c8-4dad-b9fb-7e0e194363fc" providerId="ADAL" clId="{B1C3809F-A90B-4A4C-BDC7-40D517B3EB12}" dt="2024-11-14T14:38:43.251" v="1530" actId="20577"/>
          <ac:spMkLst>
            <pc:docMk/>
            <pc:sldMk cId="848393804" sldId="3367"/>
            <ac:spMk id="3" creationId="{98C942D3-4999-055F-89C3-39EA55C5CD66}"/>
          </ac:spMkLst>
        </pc:spChg>
        <pc:spChg chg="add del mod">
          <ac:chgData name="Vaporis, Katelyn - FPAC-NRCS, WY" userId="2291ecab-d6c8-4dad-b9fb-7e0e194363fc" providerId="ADAL" clId="{B1C3809F-A90B-4A4C-BDC7-40D517B3EB12}" dt="2024-11-14T14:25:40.257" v="1223"/>
          <ac:spMkLst>
            <pc:docMk/>
            <pc:sldMk cId="848393804" sldId="3367"/>
            <ac:spMk id="4" creationId="{C58ED26D-B472-C1AB-AFCD-731869C8502D}"/>
          </ac:spMkLst>
        </pc:spChg>
      </pc:sldChg>
      <pc:sldChg chg="modSp add mod modNotesTx">
        <pc:chgData name="Vaporis, Katelyn - FPAC-NRCS, WY" userId="2291ecab-d6c8-4dad-b9fb-7e0e194363fc" providerId="ADAL" clId="{B1C3809F-A90B-4A4C-BDC7-40D517B3EB12}" dt="2024-11-14T14:48:54.998" v="1706" actId="20577"/>
        <pc:sldMkLst>
          <pc:docMk/>
          <pc:sldMk cId="4096833187" sldId="3368"/>
        </pc:sldMkLst>
        <pc:spChg chg="mod">
          <ac:chgData name="Vaporis, Katelyn - FPAC-NRCS, WY" userId="2291ecab-d6c8-4dad-b9fb-7e0e194363fc" providerId="ADAL" clId="{B1C3809F-A90B-4A4C-BDC7-40D517B3EB12}" dt="2024-11-14T14:27:24.455" v="1336" actId="21"/>
          <ac:spMkLst>
            <pc:docMk/>
            <pc:sldMk cId="4096833187" sldId="3368"/>
            <ac:spMk id="2" creationId="{194E4641-6611-4792-3FF2-3DAA6353F782}"/>
          </ac:spMkLst>
        </pc:spChg>
        <pc:spChg chg="mod">
          <ac:chgData name="Vaporis, Katelyn - FPAC-NRCS, WY" userId="2291ecab-d6c8-4dad-b9fb-7e0e194363fc" providerId="ADAL" clId="{B1C3809F-A90B-4A4C-BDC7-40D517B3EB12}" dt="2024-11-14T14:24:00.865" v="1211" actId="20577"/>
          <ac:spMkLst>
            <pc:docMk/>
            <pc:sldMk cId="4096833187" sldId="3368"/>
            <ac:spMk id="3" creationId="{98C942D3-4999-055F-89C3-39EA55C5CD66}"/>
          </ac:spMkLst>
        </pc:spChg>
      </pc:sldChg>
      <pc:sldChg chg="modSp add mod">
        <pc:chgData name="Vaporis, Katelyn - FPAC-NRCS, WY" userId="2291ecab-d6c8-4dad-b9fb-7e0e194363fc" providerId="ADAL" clId="{B1C3809F-A90B-4A4C-BDC7-40D517B3EB12}" dt="2024-11-14T14:39:48.097" v="1534" actId="5793"/>
        <pc:sldMkLst>
          <pc:docMk/>
          <pc:sldMk cId="3299309446" sldId="3369"/>
        </pc:sldMkLst>
        <pc:spChg chg="mod">
          <ac:chgData name="Vaporis, Katelyn - FPAC-NRCS, WY" userId="2291ecab-d6c8-4dad-b9fb-7e0e194363fc" providerId="ADAL" clId="{B1C3809F-A90B-4A4C-BDC7-40D517B3EB12}" dt="2024-11-14T14:34:47" v="1380" actId="20577"/>
          <ac:spMkLst>
            <pc:docMk/>
            <pc:sldMk cId="3299309446" sldId="3369"/>
            <ac:spMk id="2" creationId="{194E4641-6611-4792-3FF2-3DAA6353F782}"/>
          </ac:spMkLst>
        </pc:spChg>
        <pc:spChg chg="mod">
          <ac:chgData name="Vaporis, Katelyn - FPAC-NRCS, WY" userId="2291ecab-d6c8-4dad-b9fb-7e0e194363fc" providerId="ADAL" clId="{B1C3809F-A90B-4A4C-BDC7-40D517B3EB12}" dt="2024-11-14T14:39:48.097" v="1534" actId="5793"/>
          <ac:spMkLst>
            <pc:docMk/>
            <pc:sldMk cId="3299309446" sldId="3369"/>
            <ac:spMk id="3" creationId="{98C942D3-4999-055F-89C3-39EA55C5CD66}"/>
          </ac:spMkLst>
        </pc:spChg>
      </pc:sldChg>
      <pc:sldChg chg="add">
        <pc:chgData name="Vaporis, Katelyn - FPAC-NRCS, WY" userId="2291ecab-d6c8-4dad-b9fb-7e0e194363fc" providerId="ADAL" clId="{B1C3809F-A90B-4A4C-BDC7-40D517B3EB12}" dt="2024-11-14T14:39:55.267" v="1535"/>
        <pc:sldMkLst>
          <pc:docMk/>
          <pc:sldMk cId="3004957775" sldId="3370"/>
        </pc:sldMkLst>
      </pc:sldChg>
      <pc:sldMasterChg chg="delSldLayout">
        <pc:chgData name="Vaporis, Katelyn - FPAC-NRCS, WY" userId="2291ecab-d6c8-4dad-b9fb-7e0e194363fc" providerId="ADAL" clId="{B1C3809F-A90B-4A4C-BDC7-40D517B3EB12}" dt="2024-11-12T18:12:25.266" v="468" actId="47"/>
        <pc:sldMasterMkLst>
          <pc:docMk/>
          <pc:sldMasterMk cId="328656255" sldId="2147483706"/>
        </pc:sldMasterMkLst>
        <pc:sldLayoutChg chg="del">
          <pc:chgData name="Vaporis, Katelyn - FPAC-NRCS, WY" userId="2291ecab-d6c8-4dad-b9fb-7e0e194363fc" providerId="ADAL" clId="{B1C3809F-A90B-4A4C-BDC7-40D517B3EB12}" dt="2024-11-12T18:12:25.266" v="468" actId="47"/>
          <pc:sldLayoutMkLst>
            <pc:docMk/>
            <pc:sldMasterMk cId="328656255" sldId="2147483706"/>
            <pc:sldLayoutMk cId="1563394069" sldId="2147483726"/>
          </pc:sldLayoutMkLst>
        </pc:sldLayoutChg>
        <pc:sldLayoutChg chg="del">
          <pc:chgData name="Vaporis, Katelyn - FPAC-NRCS, WY" userId="2291ecab-d6c8-4dad-b9fb-7e0e194363fc" providerId="ADAL" clId="{B1C3809F-A90B-4A4C-BDC7-40D517B3EB12}" dt="2024-11-12T18:12:25.266" v="468" actId="47"/>
          <pc:sldLayoutMkLst>
            <pc:docMk/>
            <pc:sldMasterMk cId="328656255" sldId="2147483706"/>
            <pc:sldLayoutMk cId="119477571" sldId="2147483727"/>
          </pc:sldLayoutMkLst>
        </pc:sldLayoutChg>
        <pc:sldLayoutChg chg="del">
          <pc:chgData name="Vaporis, Katelyn - FPAC-NRCS, WY" userId="2291ecab-d6c8-4dad-b9fb-7e0e194363fc" providerId="ADAL" clId="{B1C3809F-A90B-4A4C-BDC7-40D517B3EB12}" dt="2024-11-12T18:12:25.266" v="468" actId="47"/>
          <pc:sldLayoutMkLst>
            <pc:docMk/>
            <pc:sldMasterMk cId="328656255" sldId="2147483706"/>
            <pc:sldLayoutMk cId="2342984603" sldId="2147483728"/>
          </pc:sldLayoutMkLst>
        </pc:sldLayoutChg>
      </pc:sldMasterChg>
    </pc:docChg>
  </pc:docChgLst>
  <pc:docChgLst>
    <pc:chgData name="Vaporis, Katelyn - FPAC-NRCS, WY" userId="2291ecab-d6c8-4dad-b9fb-7e0e194363fc" providerId="ADAL" clId="{C6AD6CB8-FFB1-4A29-9F63-F53F16225C03}"/>
    <pc:docChg chg="modSld">
      <pc:chgData name="Vaporis, Katelyn - FPAC-NRCS, WY" userId="2291ecab-d6c8-4dad-b9fb-7e0e194363fc" providerId="ADAL" clId="{C6AD6CB8-FFB1-4A29-9F63-F53F16225C03}" dt="2024-12-04T19:53:35.765" v="0" actId="1076"/>
      <pc:docMkLst>
        <pc:docMk/>
      </pc:docMkLst>
      <pc:sldChg chg="modSp mod">
        <pc:chgData name="Vaporis, Katelyn - FPAC-NRCS, WY" userId="2291ecab-d6c8-4dad-b9fb-7e0e194363fc" providerId="ADAL" clId="{C6AD6CB8-FFB1-4A29-9F63-F53F16225C03}" dt="2024-12-04T19:53:35.765" v="0" actId="1076"/>
        <pc:sldMkLst>
          <pc:docMk/>
          <pc:sldMk cId="2474622268" sldId="362"/>
        </pc:sldMkLst>
        <pc:picChg chg="mod">
          <ac:chgData name="Vaporis, Katelyn - FPAC-NRCS, WY" userId="2291ecab-d6c8-4dad-b9fb-7e0e194363fc" providerId="ADAL" clId="{C6AD6CB8-FFB1-4A29-9F63-F53F16225C03}" dt="2024-12-04T19:53:35.765" v="0" actId="1076"/>
          <ac:picMkLst>
            <pc:docMk/>
            <pc:sldMk cId="2474622268" sldId="362"/>
            <ac:picMk id="10" creationId="{DF5DE10A-268E-6C6B-25A8-4D7A4E17AA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B891D-3B0E-4D69-99A1-3EA65555B7A6}" type="datetimeFigureOut">
              <a:rPr lang="en-US" smtClean="0"/>
              <a:t>12/4/2024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B78A10-BFED-4113-9383-2E890C90298B}" type="slidenum">
              <a:rPr lang="en-US" smtClean="0"/>
              <a:t>‹#›</a:t>
            </a:fld>
            <a:endParaRPr lang="en-US"/>
          </a:p>
        </p:txBody>
      </p:sp>
    </p:spTree>
    <p:extLst>
      <p:ext uri="{BB962C8B-B14F-4D97-AF65-F5344CB8AC3E}">
        <p14:creationId xmlns:p14="http://schemas.microsoft.com/office/powerpoint/2010/main" val="291468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B78A10-BFED-4113-9383-2E890C90298B}" type="slidenum">
              <a:rPr lang="en-US" smtClean="0"/>
              <a:t>15</a:t>
            </a:fld>
            <a:endParaRPr lang="en-US"/>
          </a:p>
        </p:txBody>
      </p:sp>
    </p:spTree>
    <p:extLst>
      <p:ext uri="{BB962C8B-B14F-4D97-AF65-F5344CB8AC3E}">
        <p14:creationId xmlns:p14="http://schemas.microsoft.com/office/powerpoint/2010/main" val="3539123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775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496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427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035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549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4112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574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731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000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620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Lato" panose="020F0502020204030203" pitchFamily="34" charset="0"/>
              </a:rPr>
              <a:t>CIG Classic is better suited for projects that are focused on early-stage exploration of a new technology or practice.</a:t>
            </a:r>
          </a:p>
          <a:p>
            <a:r>
              <a:rPr lang="en-US" dirty="0"/>
              <a:t>CIG On-Farm is better suited for projects testing the technology or practices that have been explored.</a:t>
            </a:r>
          </a:p>
        </p:txBody>
      </p:sp>
      <p:sp>
        <p:nvSpPr>
          <p:cNvPr id="4" name="Slide Number Placeholder 3"/>
          <p:cNvSpPr>
            <a:spLocks noGrp="1"/>
          </p:cNvSpPr>
          <p:nvPr>
            <p:ph type="sldNum" sz="quarter" idx="5"/>
          </p:nvPr>
        </p:nvSpPr>
        <p:spPr/>
        <p:txBody>
          <a:bodyPr/>
          <a:lstStyle/>
          <a:p>
            <a:fld id="{7EB78A10-BFED-4113-9383-2E890C90298B}" type="slidenum">
              <a:rPr lang="en-US" smtClean="0"/>
              <a:t>17</a:t>
            </a:fld>
            <a:endParaRPr lang="en-US"/>
          </a:p>
        </p:txBody>
      </p:sp>
    </p:spTree>
    <p:extLst>
      <p:ext uri="{BB962C8B-B14F-4D97-AF65-F5344CB8AC3E}">
        <p14:creationId xmlns:p14="http://schemas.microsoft.com/office/powerpoint/2010/main" val="3079115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6792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744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0237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2172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65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812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526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4312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599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300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Lato" panose="020F0502020204030203" pitchFamily="34" charset="0"/>
              </a:rPr>
              <a:t>CIG Classic is better suited for projects that are focused on early-stage exploration of a new technology or practice.</a:t>
            </a:r>
          </a:p>
          <a:p>
            <a:r>
              <a:rPr lang="en-US" dirty="0"/>
              <a:t>CIG On-Farm is better suited for projects testing the technology or practices that have been explored.</a:t>
            </a:r>
          </a:p>
        </p:txBody>
      </p:sp>
      <p:sp>
        <p:nvSpPr>
          <p:cNvPr id="4" name="Slide Number Placeholder 3"/>
          <p:cNvSpPr>
            <a:spLocks noGrp="1"/>
          </p:cNvSpPr>
          <p:nvPr>
            <p:ph type="sldNum" sz="quarter" idx="5"/>
          </p:nvPr>
        </p:nvSpPr>
        <p:spPr/>
        <p:txBody>
          <a:bodyPr/>
          <a:lstStyle/>
          <a:p>
            <a:fld id="{7EB78A10-BFED-4113-9383-2E890C90298B}" type="slidenum">
              <a:rPr lang="en-US" smtClean="0"/>
              <a:t>18</a:t>
            </a:fld>
            <a:endParaRPr lang="en-US"/>
          </a:p>
        </p:txBody>
      </p:sp>
    </p:spTree>
    <p:extLst>
      <p:ext uri="{BB962C8B-B14F-4D97-AF65-F5344CB8AC3E}">
        <p14:creationId xmlns:p14="http://schemas.microsoft.com/office/powerpoint/2010/main" val="2128632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961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402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3147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42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895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559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522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505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785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9133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approved last year $250,000 - $2M</a:t>
            </a:r>
          </a:p>
        </p:txBody>
      </p:sp>
      <p:sp>
        <p:nvSpPr>
          <p:cNvPr id="4" name="Slide Number Placeholder 3"/>
          <p:cNvSpPr>
            <a:spLocks noGrp="1"/>
          </p:cNvSpPr>
          <p:nvPr>
            <p:ph type="sldNum" sz="quarter" idx="5"/>
          </p:nvPr>
        </p:nvSpPr>
        <p:spPr/>
        <p:txBody>
          <a:bodyPr/>
          <a:lstStyle/>
          <a:p>
            <a:fld id="{7EB78A10-BFED-4113-9383-2E890C90298B}" type="slidenum">
              <a:rPr lang="en-US" smtClean="0"/>
              <a:t>20</a:t>
            </a:fld>
            <a:endParaRPr lang="en-US"/>
          </a:p>
        </p:txBody>
      </p:sp>
    </p:spTree>
    <p:extLst>
      <p:ext uri="{BB962C8B-B14F-4D97-AF65-F5344CB8AC3E}">
        <p14:creationId xmlns:p14="http://schemas.microsoft.com/office/powerpoint/2010/main" val="8097722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290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Lato" panose="020F0502020204030203" pitchFamily="34" charset="0"/>
              </a:rPr>
              <a:t>15-30 grants a year    $800,000 – $5M</a:t>
            </a:r>
            <a:endParaRPr lang="en-US" dirty="0"/>
          </a:p>
        </p:txBody>
      </p:sp>
      <p:sp>
        <p:nvSpPr>
          <p:cNvPr id="4" name="Slide Number Placeholder 3"/>
          <p:cNvSpPr>
            <a:spLocks noGrp="1"/>
          </p:cNvSpPr>
          <p:nvPr>
            <p:ph type="sldNum" sz="quarter" idx="5"/>
          </p:nvPr>
        </p:nvSpPr>
        <p:spPr/>
        <p:txBody>
          <a:bodyPr/>
          <a:lstStyle/>
          <a:p>
            <a:fld id="{7EB78A10-BFED-4113-9383-2E890C90298B}" type="slidenum">
              <a:rPr lang="en-US" smtClean="0"/>
              <a:t>21</a:t>
            </a:fld>
            <a:endParaRPr lang="en-US"/>
          </a:p>
        </p:txBody>
      </p:sp>
    </p:spTree>
    <p:extLst>
      <p:ext uri="{BB962C8B-B14F-4D97-AF65-F5344CB8AC3E}">
        <p14:creationId xmlns:p14="http://schemas.microsoft.com/office/powerpoint/2010/main" val="4039619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B78A10-BFED-4113-9383-2E890C90298B}" type="slidenum">
              <a:rPr lang="en-US" smtClean="0"/>
              <a:t>22</a:t>
            </a:fld>
            <a:endParaRPr lang="en-US"/>
          </a:p>
        </p:txBody>
      </p:sp>
    </p:spTree>
    <p:extLst>
      <p:ext uri="{BB962C8B-B14F-4D97-AF65-F5344CB8AC3E}">
        <p14:creationId xmlns:p14="http://schemas.microsoft.com/office/powerpoint/2010/main" val="4161178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204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348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8A10-BFED-4113-9383-2E890C9029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33131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433136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919347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6"/>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 id="214748372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7"/>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 id="21474837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www.nrcs.usda.gov/programs-initiatives/cig-conservation-innovation-grants"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0VRD9yo3Nt8"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6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rees turning golden during Fall">
            <a:extLst>
              <a:ext uri="{FF2B5EF4-FFF2-40B4-BE49-F238E27FC236}">
                <a16:creationId xmlns:a16="http://schemas.microsoft.com/office/drawing/2014/main" id="{8B0B2364-BFED-B935-A213-7568CC9D1FAA}"/>
              </a:ext>
            </a:extLst>
          </p:cNvPr>
          <p:cNvPicPr>
            <a:picLocks noGrp="1" noChangeAspect="1"/>
          </p:cNvPicPr>
          <p:nvPr>
            <p:ph type="pic" sz="quarter" idx="10"/>
          </p:nvPr>
        </p:nvPicPr>
        <p:blipFill>
          <a:blip r:embed="rId2"/>
          <a:srcRect l="5207" r="5207"/>
          <a:stretch>
            <a:fillRect/>
          </a:stretch>
        </p:blipFill>
        <p:spPr/>
      </p:pic>
      <p:pic>
        <p:nvPicPr>
          <p:cNvPr id="12" name="Picture Placeholder 11" descr="Green grain stalk close-up">
            <a:extLst>
              <a:ext uri="{FF2B5EF4-FFF2-40B4-BE49-F238E27FC236}">
                <a16:creationId xmlns:a16="http://schemas.microsoft.com/office/drawing/2014/main" id="{890564EE-2DC2-DF65-366E-3298F02CD3AE}"/>
              </a:ext>
            </a:extLst>
          </p:cNvPr>
          <p:cNvPicPr>
            <a:picLocks noGrp="1" noChangeAspect="1"/>
          </p:cNvPicPr>
          <p:nvPr>
            <p:ph type="pic" sz="quarter" idx="12"/>
          </p:nvPr>
        </p:nvPicPr>
        <p:blipFill>
          <a:blip r:embed="rId3"/>
          <a:srcRect l="7267" r="7267"/>
          <a:stretch>
            <a:fillRect/>
          </a:stretch>
        </p:blipFill>
        <p:spPr>
          <a:xfrm>
            <a:off x="9320213" y="1255714"/>
            <a:ext cx="1166812" cy="2047270"/>
          </a:xfrm>
        </p:spPr>
      </p:pic>
      <p:pic>
        <p:nvPicPr>
          <p:cNvPr id="10" name="Picture Placeholder 9" descr="Cows standing in row in pasture, with heads turned looking ahead">
            <a:extLst>
              <a:ext uri="{FF2B5EF4-FFF2-40B4-BE49-F238E27FC236}">
                <a16:creationId xmlns:a16="http://schemas.microsoft.com/office/drawing/2014/main" id="{3A0D4775-31A1-7FB4-FB65-7A8409F2BD9F}"/>
              </a:ext>
            </a:extLst>
          </p:cNvPr>
          <p:cNvPicPr>
            <a:picLocks noGrp="1" noChangeAspect="1"/>
          </p:cNvPicPr>
          <p:nvPr>
            <p:ph type="pic" sz="quarter" idx="11"/>
          </p:nvPr>
        </p:nvPicPr>
        <p:blipFill>
          <a:blip r:embed="rId4"/>
          <a:srcRect l="2828" r="2828"/>
          <a:stretch>
            <a:fillRect/>
          </a:stretch>
        </p:blipFill>
        <p:spPr/>
      </p:pic>
      <p:pic>
        <p:nvPicPr>
          <p:cNvPr id="14" name="Picture Placeholder 13" descr="Sun over snow mountain">
            <a:extLst>
              <a:ext uri="{FF2B5EF4-FFF2-40B4-BE49-F238E27FC236}">
                <a16:creationId xmlns:a16="http://schemas.microsoft.com/office/drawing/2014/main" id="{348C2B92-2055-9F27-18B9-CA04DF5230FF}"/>
              </a:ext>
            </a:extLst>
          </p:cNvPr>
          <p:cNvPicPr>
            <a:picLocks noGrp="1" noChangeAspect="1"/>
          </p:cNvPicPr>
          <p:nvPr>
            <p:ph type="pic" sz="quarter" idx="13"/>
          </p:nvPr>
        </p:nvPicPr>
        <p:blipFill>
          <a:blip r:embed="rId5"/>
          <a:srcRect t="17039" b="17039"/>
          <a:stretch>
            <a:fillRect/>
          </a:stretch>
        </p:blipFill>
        <p:spPr>
          <a:xfrm>
            <a:off x="6224588" y="3495675"/>
            <a:ext cx="4262437" cy="1873250"/>
          </a:xfrm>
        </p:spPr>
      </p:pic>
      <p:sp>
        <p:nvSpPr>
          <p:cNvPr id="6" name="Content Placeholder 5">
            <a:extLst>
              <a:ext uri="{FF2B5EF4-FFF2-40B4-BE49-F238E27FC236}">
                <a16:creationId xmlns:a16="http://schemas.microsoft.com/office/drawing/2014/main" id="{E1E68C72-F226-34C7-B28B-9934F363F3AF}"/>
              </a:ext>
            </a:extLst>
          </p:cNvPr>
          <p:cNvSpPr>
            <a:spLocks noGrp="1"/>
          </p:cNvSpPr>
          <p:nvPr>
            <p:ph sz="quarter" idx="14"/>
          </p:nvPr>
        </p:nvSpPr>
        <p:spPr>
          <a:xfrm>
            <a:off x="0" y="5601304"/>
            <a:ext cx="8439150" cy="1255712"/>
          </a:xfrm>
        </p:spPr>
        <p:txBody>
          <a:bodyPr/>
          <a:lstStyle/>
          <a:p>
            <a:r>
              <a:rPr lang="en-US" sz="2800" dirty="0"/>
              <a:t>FY 25 Quarter 1: State Technical Advisory Committee Meeting</a:t>
            </a:r>
          </a:p>
          <a:p>
            <a:r>
              <a:rPr lang="en-US" sz="1800" dirty="0"/>
              <a:t>Katie Vaporis, Assistant State Conservationist - Programs</a:t>
            </a:r>
          </a:p>
        </p:txBody>
      </p:sp>
    </p:spTree>
    <p:extLst>
      <p:ext uri="{BB962C8B-B14F-4D97-AF65-F5344CB8AC3E}">
        <p14:creationId xmlns:p14="http://schemas.microsoft.com/office/powerpoint/2010/main" val="303772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28F45D-A400-71BE-50C5-3EEDBA341367}"/>
              </a:ext>
            </a:extLst>
          </p:cNvPr>
          <p:cNvSpPr>
            <a:spLocks noGrp="1"/>
          </p:cNvSpPr>
          <p:nvPr>
            <p:ph type="body" sz="quarter" idx="11"/>
          </p:nvPr>
        </p:nvSpPr>
        <p:spPr>
          <a:xfrm>
            <a:off x="196776" y="889854"/>
            <a:ext cx="11690424" cy="531082"/>
          </a:xfrm>
        </p:spPr>
        <p:txBody>
          <a:bodyPr/>
          <a:lstStyle/>
          <a:p>
            <a:r>
              <a:rPr lang="en-US" sz="3600" dirty="0"/>
              <a:t>FY 25 Allocations</a:t>
            </a:r>
          </a:p>
        </p:txBody>
      </p:sp>
      <p:pic>
        <p:nvPicPr>
          <p:cNvPr id="6" name="Picture 5">
            <a:extLst>
              <a:ext uri="{FF2B5EF4-FFF2-40B4-BE49-F238E27FC236}">
                <a16:creationId xmlns:a16="http://schemas.microsoft.com/office/drawing/2014/main" id="{82F1922C-3323-B1CE-9063-618745D4A875}"/>
              </a:ext>
            </a:extLst>
          </p:cNvPr>
          <p:cNvPicPr>
            <a:picLocks noChangeAspect="1"/>
          </p:cNvPicPr>
          <p:nvPr/>
        </p:nvPicPr>
        <p:blipFill>
          <a:blip r:embed="rId2"/>
          <a:stretch>
            <a:fillRect/>
          </a:stretch>
        </p:blipFill>
        <p:spPr>
          <a:xfrm>
            <a:off x="1604010" y="1399045"/>
            <a:ext cx="8983980" cy="5458955"/>
          </a:xfrm>
          <a:prstGeom prst="rect">
            <a:avLst/>
          </a:prstGeom>
        </p:spPr>
      </p:pic>
      <p:pic>
        <p:nvPicPr>
          <p:cNvPr id="10" name="Picture 9">
            <a:extLst>
              <a:ext uri="{FF2B5EF4-FFF2-40B4-BE49-F238E27FC236}">
                <a16:creationId xmlns:a16="http://schemas.microsoft.com/office/drawing/2014/main" id="{DF5DE10A-268E-6C6B-25A8-4D7A4E17AAA1}"/>
              </a:ext>
            </a:extLst>
          </p:cNvPr>
          <p:cNvPicPr>
            <a:picLocks noChangeAspect="1"/>
          </p:cNvPicPr>
          <p:nvPr/>
        </p:nvPicPr>
        <p:blipFill>
          <a:blip r:embed="rId3"/>
          <a:stretch>
            <a:fillRect/>
          </a:stretch>
        </p:blipFill>
        <p:spPr>
          <a:xfrm>
            <a:off x="-1494972" y="0"/>
            <a:ext cx="2989943" cy="6858000"/>
          </a:xfrm>
          <a:prstGeom prst="rect">
            <a:avLst/>
          </a:prstGeom>
        </p:spPr>
      </p:pic>
    </p:spTree>
    <p:extLst>
      <p:ext uri="{BB962C8B-B14F-4D97-AF65-F5344CB8AC3E}">
        <p14:creationId xmlns:p14="http://schemas.microsoft.com/office/powerpoint/2010/main" val="247462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28F45D-A400-71BE-50C5-3EEDBA341367}"/>
              </a:ext>
            </a:extLst>
          </p:cNvPr>
          <p:cNvSpPr>
            <a:spLocks noGrp="1"/>
          </p:cNvSpPr>
          <p:nvPr>
            <p:ph type="body" sz="quarter" idx="11"/>
          </p:nvPr>
        </p:nvSpPr>
        <p:spPr>
          <a:xfrm>
            <a:off x="196776" y="889854"/>
            <a:ext cx="11690424" cy="531082"/>
          </a:xfrm>
        </p:spPr>
        <p:txBody>
          <a:bodyPr/>
          <a:lstStyle/>
          <a:p>
            <a:r>
              <a:rPr lang="en-US" sz="3600" dirty="0"/>
              <a:t>FY 25 Allocations</a:t>
            </a:r>
          </a:p>
        </p:txBody>
      </p:sp>
      <p:sp>
        <p:nvSpPr>
          <p:cNvPr id="3" name="Content Placeholder 2">
            <a:extLst>
              <a:ext uri="{FF2B5EF4-FFF2-40B4-BE49-F238E27FC236}">
                <a16:creationId xmlns:a16="http://schemas.microsoft.com/office/drawing/2014/main" id="{A2CBBB24-78BD-AFB8-BEB2-048B21231250}"/>
              </a:ext>
            </a:extLst>
          </p:cNvPr>
          <p:cNvSpPr>
            <a:spLocks noGrp="1"/>
          </p:cNvSpPr>
          <p:nvPr>
            <p:ph sz="quarter" idx="10"/>
          </p:nvPr>
        </p:nvSpPr>
        <p:spPr>
          <a:xfrm>
            <a:off x="0" y="1954336"/>
            <a:ext cx="12192000" cy="4770313"/>
          </a:xfrm>
        </p:spPr>
        <p:txBody>
          <a:bodyPr/>
          <a:lstStyle/>
          <a:p>
            <a:pPr>
              <a:lnSpc>
                <a:spcPct val="100000"/>
              </a:lnSpc>
            </a:pPr>
            <a:endParaRPr lang="en-US" sz="3200" b="0" i="0" u="none" strike="noStrike" baseline="0" dirty="0">
              <a:solidFill>
                <a:srgbClr val="000000"/>
              </a:solidFill>
              <a:latin typeface="Montserrat" pitchFamily="2" charset="0"/>
            </a:endParaRPr>
          </a:p>
        </p:txBody>
      </p:sp>
      <p:pic>
        <p:nvPicPr>
          <p:cNvPr id="5" name="Picture 4">
            <a:extLst>
              <a:ext uri="{FF2B5EF4-FFF2-40B4-BE49-F238E27FC236}">
                <a16:creationId xmlns:a16="http://schemas.microsoft.com/office/drawing/2014/main" id="{86D4A89E-3237-E19C-E6A4-BD3476565690}"/>
              </a:ext>
            </a:extLst>
          </p:cNvPr>
          <p:cNvPicPr>
            <a:picLocks noChangeAspect="1"/>
          </p:cNvPicPr>
          <p:nvPr/>
        </p:nvPicPr>
        <p:blipFill>
          <a:blip r:embed="rId2"/>
          <a:stretch>
            <a:fillRect/>
          </a:stretch>
        </p:blipFill>
        <p:spPr>
          <a:xfrm>
            <a:off x="690880" y="1447104"/>
            <a:ext cx="11115040" cy="5410896"/>
          </a:xfrm>
          <a:prstGeom prst="rect">
            <a:avLst/>
          </a:prstGeom>
        </p:spPr>
      </p:pic>
    </p:spTree>
    <p:extLst>
      <p:ext uri="{BB962C8B-B14F-4D97-AF65-F5344CB8AC3E}">
        <p14:creationId xmlns:p14="http://schemas.microsoft.com/office/powerpoint/2010/main" val="2014796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1DF824-3593-865F-9FCA-2363928DA3F3}"/>
              </a:ext>
            </a:extLst>
          </p:cNvPr>
          <p:cNvSpPr>
            <a:spLocks noGrp="1"/>
          </p:cNvSpPr>
          <p:nvPr>
            <p:ph type="body" sz="quarter" idx="11"/>
          </p:nvPr>
        </p:nvSpPr>
        <p:spPr/>
        <p:txBody>
          <a:bodyPr/>
          <a:lstStyle/>
          <a:p>
            <a:r>
              <a:rPr lang="en-US" dirty="0">
                <a:latin typeface="Lato" panose="020F0502020204030203" pitchFamily="34" charset="0"/>
              </a:rPr>
              <a:t>Comparison Throughout the Years </a:t>
            </a:r>
          </a:p>
        </p:txBody>
      </p:sp>
      <p:pic>
        <p:nvPicPr>
          <p:cNvPr id="6" name="Picture 5">
            <a:extLst>
              <a:ext uri="{FF2B5EF4-FFF2-40B4-BE49-F238E27FC236}">
                <a16:creationId xmlns:a16="http://schemas.microsoft.com/office/drawing/2014/main" id="{8983DAB6-5F36-BDCC-F44B-5761CEC4EC14}"/>
              </a:ext>
            </a:extLst>
          </p:cNvPr>
          <p:cNvPicPr>
            <a:picLocks noChangeAspect="1"/>
          </p:cNvPicPr>
          <p:nvPr/>
        </p:nvPicPr>
        <p:blipFill>
          <a:blip r:embed="rId2"/>
          <a:stretch>
            <a:fillRect/>
          </a:stretch>
        </p:blipFill>
        <p:spPr>
          <a:xfrm>
            <a:off x="30479" y="1806276"/>
            <a:ext cx="12123649" cy="3995084"/>
          </a:xfrm>
          <a:prstGeom prst="rect">
            <a:avLst/>
          </a:prstGeom>
        </p:spPr>
      </p:pic>
    </p:spTree>
    <p:extLst>
      <p:ext uri="{BB962C8B-B14F-4D97-AF65-F5344CB8AC3E}">
        <p14:creationId xmlns:p14="http://schemas.microsoft.com/office/powerpoint/2010/main" val="93074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Local Work-group Updates/Comments</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475305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Geographic Area Rate Cap (GARC) </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1002047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8A1396-C920-1AFF-0D8E-957DD8EAFDCE}"/>
              </a:ext>
            </a:extLst>
          </p:cNvPr>
          <p:cNvSpPr>
            <a:spLocks noGrp="1"/>
          </p:cNvSpPr>
          <p:nvPr>
            <p:ph type="body" sz="quarter" idx="11"/>
          </p:nvPr>
        </p:nvSpPr>
        <p:spPr/>
        <p:txBody>
          <a:bodyPr/>
          <a:lstStyle/>
          <a:p>
            <a:r>
              <a:rPr lang="en-US" sz="3600" dirty="0">
                <a:latin typeface="Lato" panose="020F0502020204030203" pitchFamily="34" charset="0"/>
              </a:rPr>
              <a:t>GARC – FY 26</a:t>
            </a:r>
          </a:p>
        </p:txBody>
      </p:sp>
      <p:sp>
        <p:nvSpPr>
          <p:cNvPr id="3" name="Content Placeholder 2">
            <a:extLst>
              <a:ext uri="{FF2B5EF4-FFF2-40B4-BE49-F238E27FC236}">
                <a16:creationId xmlns:a16="http://schemas.microsoft.com/office/drawing/2014/main" id="{DA66456C-8867-7DD9-92EE-6E6309F2BF9E}"/>
              </a:ext>
            </a:extLst>
          </p:cNvPr>
          <p:cNvSpPr>
            <a:spLocks noGrp="1"/>
          </p:cNvSpPr>
          <p:nvPr>
            <p:ph sz="quarter" idx="10"/>
          </p:nvPr>
        </p:nvSpPr>
        <p:spPr>
          <a:xfrm>
            <a:off x="351105" y="1447800"/>
            <a:ext cx="11381766" cy="4819649"/>
          </a:xfrm>
        </p:spPr>
        <p:txBody>
          <a:bodyPr/>
          <a:lstStyle/>
          <a:p>
            <a:pPr marR="0">
              <a:spcBef>
                <a:spcPts val="0"/>
              </a:spcBef>
              <a:spcAft>
                <a:spcPts val="0"/>
              </a:spcAft>
            </a:pPr>
            <a:r>
              <a:rPr lang="en-US" sz="2800" dirty="0">
                <a:solidFill>
                  <a:srgbClr val="000000"/>
                </a:solidFill>
                <a:effectLst/>
                <a:latin typeface="Montserrat" pitchFamily="2" charset="0"/>
                <a:ea typeface="Aptos" panose="020B0004020202020204" pitchFamily="34" charset="0"/>
                <a:cs typeface="Aptos" panose="020B0004020202020204" pitchFamily="34" charset="0"/>
              </a:rPr>
              <a:t>Wetland Reserve Easement (WRE) through the Agricultural Conservation Easement Program (ACEP).</a:t>
            </a:r>
          </a:p>
          <a:p>
            <a:pPr marR="0">
              <a:spcBef>
                <a:spcPts val="0"/>
              </a:spcBef>
              <a:spcAft>
                <a:spcPts val="0"/>
              </a:spcAft>
            </a:pPr>
            <a:r>
              <a:rPr lang="en-US" sz="2800" dirty="0">
                <a:solidFill>
                  <a:srgbClr val="000000"/>
                </a:solidFill>
                <a:effectLst/>
                <a:latin typeface="Montserrat" pitchFamily="2" charset="0"/>
                <a:ea typeface="Aptos" panose="020B0004020202020204" pitchFamily="34" charset="0"/>
                <a:cs typeface="Aptos" panose="020B0004020202020204" pitchFamily="34" charset="0"/>
              </a:rPr>
              <a:t>Wyoming NRCS has proposed to use appraisals for Wetland Reserve Easement (WRE) for the past 10 years. We would pay 85% of the Fair Market Value, not to exceed $5,000/acre of the easement.</a:t>
            </a:r>
          </a:p>
          <a:p>
            <a:pPr lvl="1">
              <a:spcBef>
                <a:spcPts val="0"/>
              </a:spcBef>
            </a:pPr>
            <a:r>
              <a:rPr lang="en-US" dirty="0">
                <a:solidFill>
                  <a:srgbClr val="000000"/>
                </a:solidFill>
                <a:latin typeface="Montserrat" pitchFamily="2" charset="0"/>
                <a:ea typeface="Aptos" panose="020B0004020202020204" pitchFamily="34" charset="0"/>
                <a:cs typeface="Aptos" panose="020B0004020202020204" pitchFamily="34" charset="0"/>
              </a:rPr>
              <a:t>Comparable to other states with similar landscapes</a:t>
            </a:r>
            <a:endParaRPr lang="en-US" dirty="0">
              <a:solidFill>
                <a:srgbClr val="000000"/>
              </a:solidFill>
              <a:effectLst/>
              <a:latin typeface="Montserrat" pitchFamily="2" charset="0"/>
              <a:ea typeface="Aptos" panose="020B0004020202020204" pitchFamily="34" charset="0"/>
              <a:cs typeface="Aptos" panose="020B0004020202020204" pitchFamily="34" charset="0"/>
            </a:endParaRPr>
          </a:p>
          <a:p>
            <a:pPr marL="0" marR="0">
              <a:spcBef>
                <a:spcPts val="0"/>
              </a:spcBef>
              <a:spcAft>
                <a:spcPts val="0"/>
              </a:spcAft>
            </a:pPr>
            <a:endParaRPr lang="en-US" sz="2400" dirty="0">
              <a:solidFill>
                <a:srgbClr val="000000"/>
              </a:solidFill>
              <a:effectLst/>
              <a:latin typeface="Montserrat" pitchFamily="2" charset="0"/>
              <a:ea typeface="Aptos" panose="020B0004020202020204" pitchFamily="34" charset="0"/>
              <a:cs typeface="Aptos" panose="020B0004020202020204" pitchFamily="34" charset="0"/>
            </a:endParaRPr>
          </a:p>
          <a:p>
            <a:pPr marR="0">
              <a:spcBef>
                <a:spcPts val="0"/>
              </a:spcBef>
              <a:spcAft>
                <a:spcPts val="0"/>
              </a:spcAft>
            </a:pPr>
            <a:r>
              <a:rPr lang="en-US" sz="2800" dirty="0">
                <a:solidFill>
                  <a:srgbClr val="000000"/>
                </a:solidFill>
                <a:effectLst/>
                <a:latin typeface="Montserrat" pitchFamily="2" charset="0"/>
                <a:ea typeface="Aptos" panose="020B0004020202020204" pitchFamily="34" charset="0"/>
                <a:cs typeface="Aptos" panose="020B0004020202020204" pitchFamily="34" charset="0"/>
              </a:rPr>
              <a:t>Since 2014 WY has not received an eligible application that has been funded. </a:t>
            </a:r>
            <a:endParaRPr lang="en-US" dirty="0">
              <a:solidFill>
                <a:srgbClr val="000000"/>
              </a:solidFill>
              <a:latin typeface="Montserrat" pitchFamily="2" charset="0"/>
            </a:endParaRPr>
          </a:p>
        </p:txBody>
      </p:sp>
    </p:spTree>
    <p:extLst>
      <p:ext uri="{BB962C8B-B14F-4D97-AF65-F5344CB8AC3E}">
        <p14:creationId xmlns:p14="http://schemas.microsoft.com/office/powerpoint/2010/main" val="2867003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113654"/>
          </a:xfrm>
        </p:spPr>
        <p:txBody>
          <a:bodyPr/>
          <a:lstStyle/>
          <a:p>
            <a:pPr algn="ctr"/>
            <a:r>
              <a:rPr lang="en-US" sz="4000" dirty="0">
                <a:latin typeface="Lato" panose="020F0502020204030203" pitchFamily="34" charset="0"/>
              </a:rPr>
              <a:t>Conservation Innovation Grants (CIG) Discussion</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955514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2DBFBA-4999-CCC1-BF00-5DAE289CE8BC}"/>
              </a:ext>
            </a:extLst>
          </p:cNvPr>
          <p:cNvSpPr>
            <a:spLocks noGrp="1"/>
          </p:cNvSpPr>
          <p:nvPr>
            <p:ph type="body" sz="quarter" idx="11"/>
          </p:nvPr>
        </p:nvSpPr>
        <p:spPr/>
        <p:txBody>
          <a:bodyPr/>
          <a:lstStyle/>
          <a:p>
            <a:r>
              <a:rPr lang="en-US" dirty="0">
                <a:latin typeface="Lato" panose="020F0502020204030203" pitchFamily="34" charset="0"/>
              </a:rPr>
              <a:t>CIG Discussion</a:t>
            </a:r>
          </a:p>
        </p:txBody>
      </p:sp>
      <p:sp>
        <p:nvSpPr>
          <p:cNvPr id="3" name="Content Placeholder 2">
            <a:extLst>
              <a:ext uri="{FF2B5EF4-FFF2-40B4-BE49-F238E27FC236}">
                <a16:creationId xmlns:a16="http://schemas.microsoft.com/office/drawing/2014/main" id="{238B2E44-F2C5-6809-223A-5BC6C0EB9CD0}"/>
              </a:ext>
            </a:extLst>
          </p:cNvPr>
          <p:cNvSpPr>
            <a:spLocks noGrp="1"/>
          </p:cNvSpPr>
          <p:nvPr>
            <p:ph sz="quarter" idx="10"/>
          </p:nvPr>
        </p:nvSpPr>
        <p:spPr>
          <a:xfrm>
            <a:off x="505434" y="1699066"/>
            <a:ext cx="11381766" cy="4770313"/>
          </a:xfrm>
        </p:spPr>
        <p:txBody>
          <a:bodyPr/>
          <a:lstStyle/>
          <a:p>
            <a:pPr algn="l"/>
            <a:r>
              <a:rPr lang="en-US" b="0" i="0" dirty="0">
                <a:solidFill>
                  <a:srgbClr val="000000"/>
                </a:solidFill>
                <a:effectLst/>
                <a:latin typeface="Montserrat" pitchFamily="2" charset="0"/>
              </a:rPr>
              <a:t>Conservation Innovation Grants (CIG) is a competitive program that supports the development of new tools, approaches, practices, and technologies to further natural resource conservation on private lands.</a:t>
            </a:r>
          </a:p>
          <a:p>
            <a:pPr marL="0" indent="0" algn="l">
              <a:buNone/>
            </a:pPr>
            <a:endParaRPr lang="en-US" sz="1000" b="0" i="0" dirty="0">
              <a:solidFill>
                <a:srgbClr val="000000"/>
              </a:solidFill>
              <a:effectLst/>
              <a:latin typeface="Montserrat" pitchFamily="2" charset="0"/>
            </a:endParaRPr>
          </a:p>
          <a:p>
            <a:pPr algn="l"/>
            <a:r>
              <a:rPr lang="en-US" dirty="0">
                <a:solidFill>
                  <a:srgbClr val="000000"/>
                </a:solidFill>
                <a:latin typeface="Montserrat" pitchFamily="2" charset="0"/>
              </a:rPr>
              <a:t>Grants.gov</a:t>
            </a:r>
          </a:p>
          <a:p>
            <a:pPr marL="0" indent="0" algn="l">
              <a:buNone/>
            </a:pPr>
            <a:endParaRPr lang="en-US" sz="1000" dirty="0">
              <a:solidFill>
                <a:srgbClr val="000000"/>
              </a:solidFill>
              <a:latin typeface="Montserrat" pitchFamily="2" charset="0"/>
            </a:endParaRPr>
          </a:p>
          <a:p>
            <a:pPr algn="l"/>
            <a:r>
              <a:rPr lang="en-US" b="0" i="0" dirty="0">
                <a:solidFill>
                  <a:srgbClr val="000000"/>
                </a:solidFill>
                <a:effectLst/>
                <a:latin typeface="Montserrat" pitchFamily="2" charset="0"/>
              </a:rPr>
              <a:t>3 Types</a:t>
            </a:r>
          </a:p>
          <a:p>
            <a:pPr lvl="1"/>
            <a:r>
              <a:rPr lang="en-US" dirty="0">
                <a:solidFill>
                  <a:srgbClr val="000000"/>
                </a:solidFill>
                <a:latin typeface="Montserrat" pitchFamily="2" charset="0"/>
              </a:rPr>
              <a:t>CIG Classic</a:t>
            </a:r>
          </a:p>
          <a:p>
            <a:pPr lvl="1"/>
            <a:r>
              <a:rPr lang="en-US" b="0" i="0" dirty="0">
                <a:solidFill>
                  <a:srgbClr val="000000"/>
                </a:solidFill>
                <a:effectLst/>
                <a:latin typeface="Montserrat" pitchFamily="2" charset="0"/>
              </a:rPr>
              <a:t>CIG On-Farm Trials</a:t>
            </a:r>
          </a:p>
          <a:p>
            <a:pPr lvl="1"/>
            <a:r>
              <a:rPr lang="en-US" dirty="0">
                <a:solidFill>
                  <a:srgbClr val="000000"/>
                </a:solidFill>
                <a:latin typeface="Montserrat" pitchFamily="2" charset="0"/>
              </a:rPr>
              <a:t>State CIG Classic</a:t>
            </a:r>
            <a:endParaRPr lang="en-US" b="0" i="0" dirty="0">
              <a:solidFill>
                <a:srgbClr val="000000"/>
              </a:solidFill>
              <a:effectLst/>
              <a:latin typeface="Montserrat" pitchFamily="2" charset="0"/>
            </a:endParaRPr>
          </a:p>
        </p:txBody>
      </p:sp>
    </p:spTree>
    <p:extLst>
      <p:ext uri="{BB962C8B-B14F-4D97-AF65-F5344CB8AC3E}">
        <p14:creationId xmlns:p14="http://schemas.microsoft.com/office/powerpoint/2010/main" val="3309118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2DBFBA-4999-CCC1-BF00-5DAE289CE8BC}"/>
              </a:ext>
            </a:extLst>
          </p:cNvPr>
          <p:cNvSpPr>
            <a:spLocks noGrp="1"/>
          </p:cNvSpPr>
          <p:nvPr>
            <p:ph type="body" sz="quarter" idx="11"/>
          </p:nvPr>
        </p:nvSpPr>
        <p:spPr/>
        <p:txBody>
          <a:bodyPr/>
          <a:lstStyle/>
          <a:p>
            <a:r>
              <a:rPr lang="en-US" dirty="0">
                <a:latin typeface="Lato" panose="020F0502020204030203" pitchFamily="34" charset="0"/>
              </a:rPr>
              <a:t>CIG Discussion</a:t>
            </a:r>
          </a:p>
        </p:txBody>
      </p:sp>
      <p:sp>
        <p:nvSpPr>
          <p:cNvPr id="3" name="Content Placeholder 2">
            <a:extLst>
              <a:ext uri="{FF2B5EF4-FFF2-40B4-BE49-F238E27FC236}">
                <a16:creationId xmlns:a16="http://schemas.microsoft.com/office/drawing/2014/main" id="{238B2E44-F2C5-6809-223A-5BC6C0EB9CD0}"/>
              </a:ext>
            </a:extLst>
          </p:cNvPr>
          <p:cNvSpPr>
            <a:spLocks noGrp="1"/>
          </p:cNvSpPr>
          <p:nvPr>
            <p:ph sz="quarter" idx="10"/>
          </p:nvPr>
        </p:nvSpPr>
        <p:spPr>
          <a:xfrm>
            <a:off x="505434" y="1363786"/>
            <a:ext cx="11381766" cy="4770313"/>
          </a:xfrm>
        </p:spPr>
        <p:txBody>
          <a:bodyPr/>
          <a:lstStyle/>
          <a:p>
            <a:pPr algn="l"/>
            <a:r>
              <a:rPr lang="en-US" b="0" i="0" dirty="0">
                <a:solidFill>
                  <a:srgbClr val="000000"/>
                </a:solidFill>
                <a:effectLst/>
                <a:latin typeface="Montserrat" pitchFamily="2" charset="0"/>
              </a:rPr>
              <a:t>CIG Classic</a:t>
            </a:r>
          </a:p>
          <a:p>
            <a:pPr lvl="1"/>
            <a:r>
              <a:rPr lang="en-US" b="0" i="0" dirty="0">
                <a:solidFill>
                  <a:srgbClr val="000000"/>
                </a:solidFill>
                <a:effectLst/>
                <a:highlight>
                  <a:srgbClr val="FFFF00"/>
                </a:highlight>
                <a:latin typeface="Montserrat" pitchFamily="2" charset="0"/>
              </a:rPr>
              <a:t>National competition </a:t>
            </a:r>
            <a:r>
              <a:rPr lang="en-US" b="0" i="0" dirty="0">
                <a:solidFill>
                  <a:srgbClr val="000000"/>
                </a:solidFill>
                <a:effectLst/>
                <a:latin typeface="Montserrat" pitchFamily="2" charset="0"/>
              </a:rPr>
              <a:t>for projects that support the </a:t>
            </a:r>
            <a:r>
              <a:rPr lang="en-US" b="0" i="0" dirty="0">
                <a:solidFill>
                  <a:srgbClr val="000000"/>
                </a:solidFill>
                <a:effectLst/>
                <a:highlight>
                  <a:srgbClr val="00FFFF"/>
                </a:highlight>
                <a:latin typeface="Montserrat" pitchFamily="2" charset="0"/>
              </a:rPr>
              <a:t>early-stage development and piloting of new tools, practices and technologies </a:t>
            </a:r>
            <a:r>
              <a:rPr lang="en-US" b="0" i="0" dirty="0">
                <a:solidFill>
                  <a:srgbClr val="000000"/>
                </a:solidFill>
                <a:effectLst/>
                <a:latin typeface="Montserrat" pitchFamily="2" charset="0"/>
              </a:rPr>
              <a:t>to further natural resource conservation on private lands.</a:t>
            </a:r>
          </a:p>
          <a:p>
            <a:pPr algn="l"/>
            <a:r>
              <a:rPr lang="en-US" b="0" i="0" dirty="0">
                <a:solidFill>
                  <a:srgbClr val="000000"/>
                </a:solidFill>
                <a:effectLst/>
                <a:latin typeface="Montserrat" pitchFamily="2" charset="0"/>
              </a:rPr>
              <a:t>CIG On-Farm Conservation Innovation Trials (On-Farm Trials)</a:t>
            </a:r>
          </a:p>
          <a:p>
            <a:pPr lvl="1"/>
            <a:r>
              <a:rPr lang="en-US" sz="2200" b="0" i="0" dirty="0">
                <a:solidFill>
                  <a:srgbClr val="000000"/>
                </a:solidFill>
                <a:effectLst/>
                <a:highlight>
                  <a:srgbClr val="FFFF00"/>
                </a:highlight>
                <a:latin typeface="Montserrat" pitchFamily="2" charset="0"/>
              </a:rPr>
              <a:t>National competition </a:t>
            </a:r>
            <a:r>
              <a:rPr lang="en-US" sz="2200" b="0" i="0" dirty="0">
                <a:solidFill>
                  <a:srgbClr val="000000"/>
                </a:solidFill>
                <a:effectLst/>
                <a:latin typeface="Montserrat" pitchFamily="2" charset="0"/>
              </a:rPr>
              <a:t>for projects that support more widespread adoption and evaluation of innovative conservation approaches in partnership with agricultural producers. </a:t>
            </a:r>
            <a:r>
              <a:rPr lang="en-US" sz="2200" b="0" i="0" dirty="0">
                <a:solidFill>
                  <a:srgbClr val="000000"/>
                </a:solidFill>
                <a:effectLst/>
                <a:highlight>
                  <a:srgbClr val="00FFFF"/>
                </a:highlight>
                <a:latin typeface="Montserrat" pitchFamily="2" charset="0"/>
              </a:rPr>
              <a:t>On-Farm Trials Awardees provide technical assistance and incentive payments to producers to help compensate for risks associated with implementation of new conservation practices, systems and approaches. </a:t>
            </a:r>
            <a:r>
              <a:rPr lang="en-US" sz="2200" b="0" i="0" dirty="0">
                <a:solidFill>
                  <a:srgbClr val="000000"/>
                </a:solidFill>
                <a:effectLst/>
                <a:latin typeface="Montserrat" pitchFamily="2" charset="0"/>
              </a:rPr>
              <a:t>Awardees also evaluate the environmental, financial and social (to the extent possible) impacts of implementing innovative approaches. The Soil Health Demo Trial is a priority within the On-Farm Trials competition which focuses exclusively on implementation of conservation practices and systems that improve soil health.</a:t>
            </a:r>
          </a:p>
        </p:txBody>
      </p:sp>
    </p:spTree>
    <p:extLst>
      <p:ext uri="{BB962C8B-B14F-4D97-AF65-F5344CB8AC3E}">
        <p14:creationId xmlns:p14="http://schemas.microsoft.com/office/powerpoint/2010/main" val="3004957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8AB129-682C-9E1D-86D3-6CB52FDCA264}"/>
              </a:ext>
            </a:extLst>
          </p:cNvPr>
          <p:cNvSpPr>
            <a:spLocks noGrp="1"/>
          </p:cNvSpPr>
          <p:nvPr>
            <p:ph type="body" sz="quarter" idx="11"/>
          </p:nvPr>
        </p:nvSpPr>
        <p:spPr/>
        <p:txBody>
          <a:bodyPr/>
          <a:lstStyle/>
          <a:p>
            <a:r>
              <a:rPr lang="en-US" dirty="0">
                <a:latin typeface="Lato" panose="020F0502020204030203" pitchFamily="34" charset="0"/>
              </a:rPr>
              <a:t>CIG Continued</a:t>
            </a:r>
          </a:p>
        </p:txBody>
      </p:sp>
      <p:sp>
        <p:nvSpPr>
          <p:cNvPr id="3" name="Content Placeholder 2">
            <a:extLst>
              <a:ext uri="{FF2B5EF4-FFF2-40B4-BE49-F238E27FC236}">
                <a16:creationId xmlns:a16="http://schemas.microsoft.com/office/drawing/2014/main" id="{DC2675DD-93F3-19A0-D660-7498685AF89D}"/>
              </a:ext>
            </a:extLst>
          </p:cNvPr>
          <p:cNvSpPr>
            <a:spLocks noGrp="1"/>
          </p:cNvSpPr>
          <p:nvPr>
            <p:ph sz="quarter" idx="10"/>
          </p:nvPr>
        </p:nvSpPr>
        <p:spPr/>
        <p:txBody>
          <a:bodyPr/>
          <a:lstStyle/>
          <a:p>
            <a:pPr algn="l"/>
            <a:r>
              <a:rPr lang="en-US" b="0" i="0" dirty="0">
                <a:solidFill>
                  <a:srgbClr val="000000"/>
                </a:solidFill>
                <a:effectLst/>
                <a:latin typeface="Montserrat" pitchFamily="2" charset="0"/>
              </a:rPr>
              <a:t>State CIG Classic</a:t>
            </a:r>
          </a:p>
          <a:p>
            <a:pPr lvl="1"/>
            <a:r>
              <a:rPr lang="en-US" b="0" i="0" dirty="0">
                <a:solidFill>
                  <a:srgbClr val="000000"/>
                </a:solidFill>
                <a:effectLst/>
                <a:highlight>
                  <a:srgbClr val="FFFF00"/>
                </a:highlight>
                <a:latin typeface="Montserrat" pitchFamily="2" charset="0"/>
              </a:rPr>
              <a:t>State-level competitions </a:t>
            </a:r>
            <a:r>
              <a:rPr lang="en-US" b="0" i="0" dirty="0">
                <a:solidFill>
                  <a:srgbClr val="000000"/>
                </a:solidFill>
                <a:effectLst/>
                <a:latin typeface="Montserrat" pitchFamily="2" charset="0"/>
              </a:rPr>
              <a:t>for projects that support </a:t>
            </a:r>
            <a:r>
              <a:rPr lang="en-US" b="0" i="0" dirty="0">
                <a:solidFill>
                  <a:srgbClr val="000000"/>
                </a:solidFill>
                <a:effectLst/>
                <a:highlight>
                  <a:srgbClr val="00FFFF"/>
                </a:highlight>
                <a:latin typeface="Montserrat" pitchFamily="2" charset="0"/>
              </a:rPr>
              <a:t>early-stage development and piloting of new tools, practices and technologies </a:t>
            </a:r>
            <a:r>
              <a:rPr lang="en-US" b="0" i="0" dirty="0">
                <a:solidFill>
                  <a:srgbClr val="000000"/>
                </a:solidFill>
                <a:effectLst/>
                <a:latin typeface="Montserrat" pitchFamily="2" charset="0"/>
              </a:rPr>
              <a:t>to further natural resource conservation on private lands. While the overall goal and approach match those of CIG Classic, CIG state competitions fund projects that target state-identified conservation priorities. Each year, NRCS state offices may elect to administer their own CIG competitions. State CIG competitions are announced separately from national competitions.</a:t>
            </a:r>
          </a:p>
          <a:p>
            <a:pPr marL="457200" lvl="1" indent="0">
              <a:buNone/>
            </a:pPr>
            <a:endParaRPr lang="en-US" b="0" i="0" dirty="0">
              <a:solidFill>
                <a:srgbClr val="000000"/>
              </a:solidFill>
              <a:effectLst/>
              <a:latin typeface="Montserrat" pitchFamily="2" charset="0"/>
            </a:endParaRPr>
          </a:p>
          <a:p>
            <a:r>
              <a:rPr lang="fr-FR" dirty="0">
                <a:latin typeface="Montserrat" pitchFamily="2" charset="0"/>
                <a:hlinkClick r:id="rId2"/>
              </a:rPr>
              <a:t>Conservation Innovation Grants | Natural </a:t>
            </a:r>
            <a:r>
              <a:rPr lang="fr-FR" dirty="0" err="1">
                <a:latin typeface="Montserrat" pitchFamily="2" charset="0"/>
                <a:hlinkClick r:id="rId2"/>
              </a:rPr>
              <a:t>Resources</a:t>
            </a:r>
            <a:r>
              <a:rPr lang="fr-FR" dirty="0">
                <a:latin typeface="Montserrat" pitchFamily="2" charset="0"/>
                <a:hlinkClick r:id="rId2"/>
              </a:rPr>
              <a:t> Conservation Service</a:t>
            </a:r>
            <a:r>
              <a:rPr lang="fr-FR" dirty="0">
                <a:latin typeface="Montserrat" pitchFamily="2" charset="0"/>
              </a:rPr>
              <a:t> </a:t>
            </a:r>
            <a:endParaRPr lang="en-US" dirty="0">
              <a:latin typeface="Montserrat" pitchFamily="2" charset="0"/>
            </a:endParaRPr>
          </a:p>
          <a:p>
            <a:endParaRPr lang="en-US" dirty="0"/>
          </a:p>
        </p:txBody>
      </p:sp>
    </p:spTree>
    <p:extLst>
      <p:ext uri="{BB962C8B-B14F-4D97-AF65-F5344CB8AC3E}">
        <p14:creationId xmlns:p14="http://schemas.microsoft.com/office/powerpoint/2010/main" val="245988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r>
              <a:rPr lang="en-US" sz="2400" dirty="0">
                <a:latin typeface="Lato" panose="020F0502020204030203" pitchFamily="34" charset="0"/>
              </a:rPr>
              <a:t>Our Mission: </a:t>
            </a:r>
            <a:r>
              <a:rPr lang="en-US" sz="2400" b="0" dirty="0">
                <a:latin typeface="Lato" panose="020F0502020204030203" pitchFamily="34" charset="0"/>
              </a:rPr>
              <a:t>We deliver conservation solutions so agricultural producers can protect natural resources and feed a growing world.</a:t>
            </a:r>
          </a:p>
          <a:p>
            <a:endParaRPr lang="en-US" sz="1000" b="0" dirty="0">
              <a:latin typeface="Lato" panose="020F0502020204030203" pitchFamily="34" charset="0"/>
            </a:endParaRPr>
          </a:p>
          <a:p>
            <a:r>
              <a:rPr lang="en-US" sz="2400" dirty="0">
                <a:latin typeface="Lato" panose="020F0502020204030203" pitchFamily="34" charset="0"/>
              </a:rPr>
              <a:t>Our Vision: </a:t>
            </a:r>
            <a:r>
              <a:rPr lang="en-US" sz="2400" b="0" dirty="0">
                <a:latin typeface="Lato" panose="020F0502020204030203" pitchFamily="34" charset="0"/>
              </a:rPr>
              <a:t>A world of clean and abundant water, healthy soils, resilient landscapes, and thriving agricultural communities through voluntary conservation. </a:t>
            </a:r>
          </a:p>
          <a:p>
            <a:endParaRPr lang="en-US" sz="1000" b="0" dirty="0">
              <a:latin typeface="Lato" panose="020F0502020204030203" pitchFamily="34" charset="0"/>
            </a:endParaRPr>
          </a:p>
          <a:p>
            <a:r>
              <a:rPr lang="en-US" sz="2400" dirty="0">
                <a:latin typeface="Lato" panose="020F0502020204030203" pitchFamily="34" charset="0"/>
              </a:rPr>
              <a:t>Our Motto: </a:t>
            </a:r>
            <a:r>
              <a:rPr lang="en-US" sz="2400" b="0" dirty="0">
                <a:latin typeface="Lato" panose="020F0502020204030203" pitchFamily="34" charset="0"/>
              </a:rPr>
              <a:t>Helping People Help the Land</a:t>
            </a: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1792198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4E4641-6611-4792-3FF2-3DAA6353F782}"/>
              </a:ext>
            </a:extLst>
          </p:cNvPr>
          <p:cNvSpPr>
            <a:spLocks noGrp="1"/>
          </p:cNvSpPr>
          <p:nvPr>
            <p:ph type="body" sz="quarter" idx="11"/>
          </p:nvPr>
        </p:nvSpPr>
        <p:spPr/>
        <p:txBody>
          <a:bodyPr/>
          <a:lstStyle/>
          <a:p>
            <a:r>
              <a:rPr lang="en-US" dirty="0">
                <a:latin typeface="Lato" panose="020F0502020204030203" pitchFamily="34" charset="0"/>
              </a:rPr>
              <a:t>CIG National Competition</a:t>
            </a:r>
          </a:p>
        </p:txBody>
      </p:sp>
      <p:sp>
        <p:nvSpPr>
          <p:cNvPr id="3" name="Content Placeholder 2">
            <a:extLst>
              <a:ext uri="{FF2B5EF4-FFF2-40B4-BE49-F238E27FC236}">
                <a16:creationId xmlns:a16="http://schemas.microsoft.com/office/drawing/2014/main" id="{98C942D3-4999-055F-89C3-39EA55C5CD66}"/>
              </a:ext>
            </a:extLst>
          </p:cNvPr>
          <p:cNvSpPr>
            <a:spLocks noGrp="1"/>
          </p:cNvSpPr>
          <p:nvPr>
            <p:ph sz="quarter" idx="10"/>
          </p:nvPr>
        </p:nvSpPr>
        <p:spPr/>
        <p:txBody>
          <a:bodyPr/>
          <a:lstStyle/>
          <a:p>
            <a:r>
              <a:rPr lang="en-US" sz="2400" b="0" i="0" dirty="0">
                <a:solidFill>
                  <a:srgbClr val="000000"/>
                </a:solidFill>
                <a:effectLst/>
                <a:latin typeface="Montserrat" pitchFamily="2" charset="0"/>
              </a:rPr>
              <a:t>A CIG funding notice is announced each year. </a:t>
            </a:r>
          </a:p>
          <a:p>
            <a:r>
              <a:rPr lang="en-US" sz="2400" b="0" i="0" dirty="0">
                <a:solidFill>
                  <a:srgbClr val="000000"/>
                </a:solidFill>
                <a:effectLst/>
                <a:latin typeface="Montserrat" pitchFamily="2" charset="0"/>
              </a:rPr>
              <a:t>1-3 years in length</a:t>
            </a:r>
          </a:p>
          <a:p>
            <a:r>
              <a:rPr lang="en-US" sz="2400" dirty="0">
                <a:solidFill>
                  <a:srgbClr val="000000"/>
                </a:solidFill>
                <a:latin typeface="Montserrat" pitchFamily="2" charset="0"/>
              </a:rPr>
              <a:t>50% Match</a:t>
            </a:r>
            <a:endParaRPr lang="en-US" sz="2400" b="0" i="0" dirty="0">
              <a:solidFill>
                <a:srgbClr val="000000"/>
              </a:solidFill>
              <a:effectLst/>
              <a:latin typeface="Montserrat" pitchFamily="2" charset="0"/>
            </a:endParaRPr>
          </a:p>
          <a:p>
            <a:r>
              <a:rPr lang="en-US" sz="2400" b="0" i="0" dirty="0">
                <a:solidFill>
                  <a:srgbClr val="000000"/>
                </a:solidFill>
                <a:effectLst/>
                <a:latin typeface="Montserrat" pitchFamily="2" charset="0"/>
              </a:rPr>
              <a:t>Projects may be:</a:t>
            </a:r>
          </a:p>
          <a:p>
            <a:pPr lvl="1"/>
            <a:r>
              <a:rPr lang="en-US" sz="2000" b="0" i="0" dirty="0">
                <a:solidFill>
                  <a:srgbClr val="000000"/>
                </a:solidFill>
                <a:effectLst/>
                <a:latin typeface="Montserrat" pitchFamily="2" charset="0"/>
              </a:rPr>
              <a:t> Watershed-based</a:t>
            </a:r>
          </a:p>
          <a:p>
            <a:pPr lvl="1"/>
            <a:r>
              <a:rPr lang="en-US" sz="2000" dirty="0">
                <a:solidFill>
                  <a:srgbClr val="000000"/>
                </a:solidFill>
                <a:latin typeface="Montserrat" pitchFamily="2" charset="0"/>
              </a:rPr>
              <a:t>R</a:t>
            </a:r>
            <a:r>
              <a:rPr lang="en-US" sz="2000" b="0" i="0" dirty="0">
                <a:solidFill>
                  <a:srgbClr val="000000"/>
                </a:solidFill>
                <a:effectLst/>
                <a:latin typeface="Montserrat" pitchFamily="2" charset="0"/>
              </a:rPr>
              <a:t>egional</a:t>
            </a:r>
          </a:p>
          <a:p>
            <a:pPr lvl="1"/>
            <a:r>
              <a:rPr lang="en-US" sz="2000" dirty="0">
                <a:solidFill>
                  <a:srgbClr val="000000"/>
                </a:solidFill>
                <a:latin typeface="Montserrat" pitchFamily="2" charset="0"/>
              </a:rPr>
              <a:t>M</a:t>
            </a:r>
            <a:r>
              <a:rPr lang="en-US" sz="2000" b="0" i="0" dirty="0">
                <a:solidFill>
                  <a:srgbClr val="000000"/>
                </a:solidFill>
                <a:effectLst/>
                <a:latin typeface="Montserrat" pitchFamily="2" charset="0"/>
              </a:rPr>
              <a:t>ulti-state</a:t>
            </a:r>
          </a:p>
          <a:p>
            <a:pPr lvl="1"/>
            <a:r>
              <a:rPr lang="en-US" sz="2000" dirty="0">
                <a:solidFill>
                  <a:srgbClr val="000000"/>
                </a:solidFill>
                <a:latin typeface="Montserrat" pitchFamily="2" charset="0"/>
              </a:rPr>
              <a:t>N</a:t>
            </a:r>
            <a:r>
              <a:rPr lang="en-US" sz="2000" b="0" i="0" dirty="0">
                <a:solidFill>
                  <a:srgbClr val="000000"/>
                </a:solidFill>
                <a:effectLst/>
                <a:latin typeface="Montserrat" pitchFamily="2" charset="0"/>
              </a:rPr>
              <a:t>ationwide in scope. </a:t>
            </a:r>
          </a:p>
          <a:p>
            <a:pPr marL="0" indent="0">
              <a:buNone/>
            </a:pPr>
            <a:endParaRPr lang="en-US" sz="200" b="0" i="0" dirty="0">
              <a:solidFill>
                <a:srgbClr val="000000"/>
              </a:solidFill>
              <a:effectLst/>
              <a:latin typeface="Montserrat" pitchFamily="2" charset="0"/>
            </a:endParaRPr>
          </a:p>
          <a:p>
            <a:r>
              <a:rPr lang="en-US" sz="2400" b="0" i="0" dirty="0">
                <a:solidFill>
                  <a:srgbClr val="000000"/>
                </a:solidFill>
                <a:effectLst/>
                <a:latin typeface="Montserrat" pitchFamily="2" charset="0"/>
              </a:rPr>
              <a:t>The natural resource concerns eligible for funding through CIG are identified in the funding announcement and may change annually to focus on new and emerging, high-priority natural resource concerns.</a:t>
            </a:r>
          </a:p>
        </p:txBody>
      </p:sp>
    </p:spTree>
    <p:extLst>
      <p:ext uri="{BB962C8B-B14F-4D97-AF65-F5344CB8AC3E}">
        <p14:creationId xmlns:p14="http://schemas.microsoft.com/office/powerpoint/2010/main" val="848393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4E4641-6611-4792-3FF2-3DAA6353F782}"/>
              </a:ext>
            </a:extLst>
          </p:cNvPr>
          <p:cNvSpPr>
            <a:spLocks noGrp="1"/>
          </p:cNvSpPr>
          <p:nvPr>
            <p:ph type="body" sz="quarter" idx="11"/>
          </p:nvPr>
        </p:nvSpPr>
        <p:spPr/>
        <p:txBody>
          <a:bodyPr/>
          <a:lstStyle/>
          <a:p>
            <a:r>
              <a:rPr lang="en-US" dirty="0">
                <a:latin typeface="Lato" panose="020F0502020204030203" pitchFamily="34" charset="0"/>
              </a:rPr>
              <a:t>CIG On-Farm Trials</a:t>
            </a:r>
          </a:p>
        </p:txBody>
      </p:sp>
      <p:sp>
        <p:nvSpPr>
          <p:cNvPr id="3" name="Content Placeholder 2">
            <a:extLst>
              <a:ext uri="{FF2B5EF4-FFF2-40B4-BE49-F238E27FC236}">
                <a16:creationId xmlns:a16="http://schemas.microsoft.com/office/drawing/2014/main" id="{98C942D3-4999-055F-89C3-39EA55C5CD66}"/>
              </a:ext>
            </a:extLst>
          </p:cNvPr>
          <p:cNvSpPr>
            <a:spLocks noGrp="1"/>
          </p:cNvSpPr>
          <p:nvPr>
            <p:ph sz="quarter" idx="10"/>
          </p:nvPr>
        </p:nvSpPr>
        <p:spPr/>
        <p:txBody>
          <a:bodyPr/>
          <a:lstStyle/>
          <a:p>
            <a:r>
              <a:rPr lang="en-US" b="0" i="0" dirty="0">
                <a:solidFill>
                  <a:srgbClr val="000000"/>
                </a:solidFill>
                <a:effectLst/>
                <a:latin typeface="Montserrat" pitchFamily="2" charset="0"/>
              </a:rPr>
              <a:t>A CIG funding notice is announced each year.</a:t>
            </a:r>
            <a:endParaRPr lang="en-US" sz="2000" b="0" i="0" dirty="0">
              <a:solidFill>
                <a:srgbClr val="000000"/>
              </a:solidFill>
              <a:effectLst/>
              <a:latin typeface="Montserrat" pitchFamily="2" charset="0"/>
            </a:endParaRPr>
          </a:p>
          <a:p>
            <a:r>
              <a:rPr lang="en-US" dirty="0"/>
              <a:t>Projects may last up to 5 years </a:t>
            </a:r>
            <a:r>
              <a:rPr lang="en-US" sz="2000" dirty="0"/>
              <a:t>(with supporting documentation)</a:t>
            </a:r>
          </a:p>
          <a:p>
            <a:r>
              <a:rPr lang="en-US" dirty="0"/>
              <a:t>Eligible Payments:</a:t>
            </a:r>
          </a:p>
          <a:p>
            <a:pPr lvl="1"/>
            <a:r>
              <a:rPr lang="en-US" dirty="0"/>
              <a:t>Incentive payments to producers to implement innovative approaches.</a:t>
            </a:r>
          </a:p>
          <a:p>
            <a:pPr lvl="1"/>
            <a:r>
              <a:rPr lang="en-US" dirty="0"/>
              <a:t>Technical assistance to help producers implement innovative approaches.</a:t>
            </a:r>
          </a:p>
          <a:p>
            <a:pPr lvl="1"/>
            <a:r>
              <a:rPr lang="en-US" dirty="0"/>
              <a:t>Evaluation of conservation, economic, and social impacts of the On-Farm Trials.</a:t>
            </a:r>
            <a:endParaRPr lang="en-US" b="0" i="0" dirty="0">
              <a:solidFill>
                <a:srgbClr val="000000"/>
              </a:solidFill>
              <a:effectLst/>
              <a:latin typeface="Montserrat" pitchFamily="2" charset="0"/>
            </a:endParaRPr>
          </a:p>
        </p:txBody>
      </p:sp>
    </p:spTree>
    <p:extLst>
      <p:ext uri="{BB962C8B-B14F-4D97-AF65-F5344CB8AC3E}">
        <p14:creationId xmlns:p14="http://schemas.microsoft.com/office/powerpoint/2010/main" val="4096833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4E4641-6611-4792-3FF2-3DAA6353F782}"/>
              </a:ext>
            </a:extLst>
          </p:cNvPr>
          <p:cNvSpPr>
            <a:spLocks noGrp="1"/>
          </p:cNvSpPr>
          <p:nvPr>
            <p:ph type="body" sz="quarter" idx="11"/>
          </p:nvPr>
        </p:nvSpPr>
        <p:spPr/>
        <p:txBody>
          <a:bodyPr/>
          <a:lstStyle/>
          <a:p>
            <a:r>
              <a:rPr lang="en-US" dirty="0">
                <a:latin typeface="Lato" panose="020F0502020204030203" pitchFamily="34" charset="0"/>
              </a:rPr>
              <a:t>State CIG Classic</a:t>
            </a:r>
          </a:p>
        </p:txBody>
      </p:sp>
      <p:sp>
        <p:nvSpPr>
          <p:cNvPr id="3" name="Content Placeholder 2">
            <a:extLst>
              <a:ext uri="{FF2B5EF4-FFF2-40B4-BE49-F238E27FC236}">
                <a16:creationId xmlns:a16="http://schemas.microsoft.com/office/drawing/2014/main" id="{98C942D3-4999-055F-89C3-39EA55C5CD66}"/>
              </a:ext>
            </a:extLst>
          </p:cNvPr>
          <p:cNvSpPr>
            <a:spLocks noGrp="1"/>
          </p:cNvSpPr>
          <p:nvPr>
            <p:ph sz="quarter" idx="10"/>
          </p:nvPr>
        </p:nvSpPr>
        <p:spPr/>
        <p:txBody>
          <a:bodyPr/>
          <a:lstStyle/>
          <a:p>
            <a:r>
              <a:rPr lang="en-US" b="0" i="0" dirty="0">
                <a:solidFill>
                  <a:srgbClr val="000000"/>
                </a:solidFill>
                <a:effectLst/>
                <a:latin typeface="Montserrat" pitchFamily="2" charset="0"/>
              </a:rPr>
              <a:t>Historically Wyoming has not held a state signup</a:t>
            </a:r>
          </a:p>
          <a:p>
            <a:pPr marL="0" indent="0">
              <a:buNone/>
            </a:pPr>
            <a:endParaRPr lang="en-US" sz="2000" b="0" i="0" dirty="0">
              <a:solidFill>
                <a:srgbClr val="000000"/>
              </a:solidFill>
              <a:effectLst/>
              <a:latin typeface="Montserrat" pitchFamily="2" charset="0"/>
            </a:endParaRPr>
          </a:p>
          <a:p>
            <a:r>
              <a:rPr lang="en-US" dirty="0"/>
              <a:t>IRA funds can be used</a:t>
            </a:r>
          </a:p>
          <a:p>
            <a:pPr marL="0" indent="0">
              <a:buNone/>
            </a:pPr>
            <a:endParaRPr lang="en-US" dirty="0"/>
          </a:p>
          <a:p>
            <a:r>
              <a:rPr lang="en-US" dirty="0"/>
              <a:t>Less competition but also less funds</a:t>
            </a:r>
          </a:p>
        </p:txBody>
      </p:sp>
    </p:spTree>
    <p:extLst>
      <p:ext uri="{BB962C8B-B14F-4D97-AF65-F5344CB8AC3E}">
        <p14:creationId xmlns:p14="http://schemas.microsoft.com/office/powerpoint/2010/main" val="3299309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Virtual Fence</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460332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descr="A group of black cows on a dirt road with trees in the background&#10;&#10;Description automatically generated">
            <a:extLst>
              <a:ext uri="{FF2B5EF4-FFF2-40B4-BE49-F238E27FC236}">
                <a16:creationId xmlns:a16="http://schemas.microsoft.com/office/drawing/2014/main" id="{E3CAD908-BCCF-EF65-46B5-92B176C7673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0232" b="10232"/>
          <a:stretch>
            <a:fillRect/>
          </a:stretch>
        </p:blipFill>
        <p:spPr/>
      </p:pic>
      <p:pic>
        <p:nvPicPr>
          <p:cNvPr id="31" name="Picture Placeholder 30" descr="A group of people standing around a fence&#10;&#10;Description automatically generated">
            <a:extLst>
              <a:ext uri="{FF2B5EF4-FFF2-40B4-BE49-F238E27FC236}">
                <a16:creationId xmlns:a16="http://schemas.microsoft.com/office/drawing/2014/main" id="{C30D4217-EC41-F74C-6F4A-35A44AA6DB1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6865" b="16865"/>
          <a:stretch>
            <a:fillRect/>
          </a:stretch>
        </p:blipFill>
        <p:spPr/>
      </p:pic>
      <p:sp>
        <p:nvSpPr>
          <p:cNvPr id="18" name="Content Placeholder 17">
            <a:extLst>
              <a:ext uri="{FF2B5EF4-FFF2-40B4-BE49-F238E27FC236}">
                <a16:creationId xmlns:a16="http://schemas.microsoft.com/office/drawing/2014/main" id="{DFDB5551-CF71-4A81-995F-41031A08DB26}"/>
              </a:ext>
            </a:extLst>
          </p:cNvPr>
          <p:cNvSpPr>
            <a:spLocks noGrp="1"/>
          </p:cNvSpPr>
          <p:nvPr>
            <p:ph sz="quarter" idx="14"/>
          </p:nvPr>
        </p:nvSpPr>
        <p:spPr>
          <a:xfrm>
            <a:off x="225339" y="5859625"/>
            <a:ext cx="6551018" cy="674370"/>
          </a:xfrm>
        </p:spPr>
        <p:txBody>
          <a:bodyPr/>
          <a:lstStyle/>
          <a:p>
            <a:r>
              <a:rPr lang="en-US" dirty="0"/>
              <a:t>Virtual Fence (VF) - Wyoming</a:t>
            </a:r>
          </a:p>
        </p:txBody>
      </p:sp>
      <p:pic>
        <p:nvPicPr>
          <p:cNvPr id="7" name="NRCS Raindrop">
            <a:extLst>
              <a:ext uri="{FF2B5EF4-FFF2-40B4-BE49-F238E27FC236}">
                <a16:creationId xmlns:a16="http://schemas.microsoft.com/office/drawing/2014/main" id="{C47FBBBC-9F14-42E5-B052-A3D4B54B3C24}"/>
              </a:ext>
              <a:ext uri="{C183D7F6-B498-43B3-948B-1728B52AA6E4}">
                <adec:decorative xmlns:adec="http://schemas.microsoft.com/office/drawing/2017/decorative" val="1"/>
              </a:ext>
            </a:extLst>
          </p:cNvPr>
          <p:cNvPicPr>
            <a:picLocks noChangeAspect="1"/>
          </p:cNvPicPr>
          <p:nvPr/>
        </p:nvPicPr>
        <p:blipFill rotWithShape="1">
          <a:blip r:embed="rId4"/>
          <a:srcRect r="50000"/>
          <a:stretch/>
        </p:blipFill>
        <p:spPr>
          <a:xfrm>
            <a:off x="10463393" y="1554638"/>
            <a:ext cx="1728609" cy="3496689"/>
          </a:xfrm>
          <a:prstGeom prst="rect">
            <a:avLst/>
          </a:prstGeom>
        </p:spPr>
      </p:pic>
      <p:sp>
        <p:nvSpPr>
          <p:cNvPr id="2" name="Rectangle 1">
            <a:extLst>
              <a:ext uri="{FF2B5EF4-FFF2-40B4-BE49-F238E27FC236}">
                <a16:creationId xmlns:a16="http://schemas.microsoft.com/office/drawing/2014/main" id="{E0E501C2-3D19-F35E-8B42-972B8C77FAE6}"/>
              </a:ext>
            </a:extLst>
          </p:cNvPr>
          <p:cNvSpPr/>
          <p:nvPr/>
        </p:nvSpPr>
        <p:spPr>
          <a:xfrm>
            <a:off x="3769567" y="4907902"/>
            <a:ext cx="2263309" cy="5411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pic>
        <p:nvPicPr>
          <p:cNvPr id="4" name="Picture 3" descr="A blue and green water drop&#10;&#10;Description automatically generated">
            <a:extLst>
              <a:ext uri="{FF2B5EF4-FFF2-40B4-BE49-F238E27FC236}">
                <a16:creationId xmlns:a16="http://schemas.microsoft.com/office/drawing/2014/main" id="{284B1482-A5CA-742B-83C1-23F1FE31AB32}"/>
              </a:ext>
            </a:extLst>
          </p:cNvPr>
          <p:cNvPicPr>
            <a:picLocks noChangeAspect="1"/>
          </p:cNvPicPr>
          <p:nvPr/>
        </p:nvPicPr>
        <p:blipFill>
          <a:blip r:embed="rId5"/>
          <a:stretch>
            <a:fillRect/>
          </a:stretch>
        </p:blipFill>
        <p:spPr>
          <a:xfrm>
            <a:off x="4597463" y="4982545"/>
            <a:ext cx="478390" cy="484929"/>
          </a:xfrm>
          <a:prstGeom prst="rect">
            <a:avLst/>
          </a:prstGeom>
        </p:spPr>
      </p:pic>
      <p:pic>
        <p:nvPicPr>
          <p:cNvPr id="9" name="Picture Placeholder 8" descr="A group of cows grazing in a field&#10;&#10;Description automatically generated">
            <a:extLst>
              <a:ext uri="{FF2B5EF4-FFF2-40B4-BE49-F238E27FC236}">
                <a16:creationId xmlns:a16="http://schemas.microsoft.com/office/drawing/2014/main" id="{ACFD2B3C-26D0-B980-7683-B8514E968D27}"/>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15299" r="15299"/>
          <a:stretch>
            <a:fillRect/>
          </a:stretch>
        </p:blipFill>
        <p:spPr/>
      </p:pic>
      <p:pic>
        <p:nvPicPr>
          <p:cNvPr id="24" name="Picture Placeholder 23">
            <a:extLst>
              <a:ext uri="{FF2B5EF4-FFF2-40B4-BE49-F238E27FC236}">
                <a16:creationId xmlns:a16="http://schemas.microsoft.com/office/drawing/2014/main" id="{76D8096C-0584-9923-392F-18CE1C2A22D3}"/>
              </a:ext>
            </a:extLst>
          </p:cNvPr>
          <p:cNvPicPr>
            <a:picLocks noGrp="1" noChangeAspect="1"/>
          </p:cNvPicPr>
          <p:nvPr>
            <p:ph type="pic" sz="quarter" idx="11"/>
          </p:nvPr>
        </p:nvPicPr>
        <p:blipFill>
          <a:blip r:embed="rId7"/>
          <a:srcRect l="6455" r="6455"/>
          <a:stretch>
            <a:fillRect/>
          </a:stretch>
        </p:blipFill>
        <p:spPr>
          <a:prstGeom prst="rect">
            <a:avLst/>
          </a:prstGeom>
        </p:spPr>
      </p:pic>
    </p:spTree>
    <p:extLst>
      <p:ext uri="{BB962C8B-B14F-4D97-AF65-F5344CB8AC3E}">
        <p14:creationId xmlns:p14="http://schemas.microsoft.com/office/powerpoint/2010/main" val="4019881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(VF) - Wyoming</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buNone/>
            </a:pPr>
            <a:endParaRPr lang="en-US" b="1" dirty="0"/>
          </a:p>
          <a:p>
            <a:pPr marL="0" indent="0">
              <a:buNone/>
            </a:pPr>
            <a:r>
              <a:rPr lang="en-US" b="1" dirty="0"/>
              <a:t>Topics: </a:t>
            </a:r>
          </a:p>
          <a:p>
            <a:pPr marL="0" indent="0">
              <a:buNone/>
            </a:pPr>
            <a:r>
              <a:rPr lang="en-US" b="1" dirty="0"/>
              <a:t>1. What is Virtual Fence?</a:t>
            </a:r>
          </a:p>
          <a:p>
            <a:pPr marL="0" indent="0">
              <a:buNone/>
            </a:pPr>
            <a:r>
              <a:rPr lang="en-US" b="1" dirty="0"/>
              <a:t>2. VF Companies in the Game</a:t>
            </a:r>
          </a:p>
          <a:p>
            <a:pPr marL="0" indent="0">
              <a:buNone/>
            </a:pPr>
            <a:r>
              <a:rPr lang="en-US" b="1" dirty="0"/>
              <a:t>3. National Payment </a:t>
            </a:r>
          </a:p>
          <a:p>
            <a:pPr marL="0" indent="0">
              <a:buNone/>
            </a:pPr>
            <a:r>
              <a:rPr lang="en-US" b="1" dirty="0"/>
              <a:t>    Scenarios FY 2025</a:t>
            </a:r>
          </a:p>
          <a:p>
            <a:pPr marL="0" indent="0">
              <a:buNone/>
            </a:pPr>
            <a:r>
              <a:rPr lang="en-US" b="1" dirty="0"/>
              <a:t>4. Moving Forward with VF and </a:t>
            </a:r>
          </a:p>
          <a:p>
            <a:pPr marL="0" indent="0">
              <a:buNone/>
            </a:pPr>
            <a:r>
              <a:rPr lang="en-US" b="1" dirty="0"/>
              <a:t>    Producers</a:t>
            </a:r>
          </a:p>
          <a:p>
            <a:pPr marL="0" indent="0">
              <a:buNone/>
            </a:pPr>
            <a:endParaRPr lang="en-US" b="1" dirty="0"/>
          </a:p>
        </p:txBody>
      </p:sp>
      <p:pic>
        <p:nvPicPr>
          <p:cNvPr id="5" name="Picture 4" descr="A cow with a chain around its neck&#10;&#10;Description automatically generated">
            <a:extLst>
              <a:ext uri="{FF2B5EF4-FFF2-40B4-BE49-F238E27FC236}">
                <a16:creationId xmlns:a16="http://schemas.microsoft.com/office/drawing/2014/main" id="{02DD6326-ACBC-3C08-ECEE-20BE42AB2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953" y="1454061"/>
            <a:ext cx="3908211" cy="4840207"/>
          </a:xfrm>
          <a:prstGeom prst="rect">
            <a:avLst/>
          </a:prstGeom>
        </p:spPr>
      </p:pic>
    </p:spTree>
    <p:extLst>
      <p:ext uri="{BB962C8B-B14F-4D97-AF65-F5344CB8AC3E}">
        <p14:creationId xmlns:p14="http://schemas.microsoft.com/office/powerpoint/2010/main" val="748162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Wyoming</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buNone/>
            </a:pPr>
            <a:r>
              <a:rPr lang="en-US" b="1" dirty="0"/>
              <a:t>What is Virtual Fence?</a:t>
            </a:r>
          </a:p>
          <a:p>
            <a:r>
              <a:rPr lang="en-US" sz="1800" dirty="0"/>
              <a:t>Virtual fencing, a relatively new technology, allows ranchers to control livestock distribution in rangeland landscapes without physical fences. </a:t>
            </a:r>
          </a:p>
          <a:p>
            <a:r>
              <a:rPr lang="en-US" sz="1800" dirty="0"/>
              <a:t>Livestock wear collars that communicate with GPS and reception towers to form a virtual fence set by the rancher or land manager. </a:t>
            </a:r>
          </a:p>
          <a:p>
            <a:r>
              <a:rPr lang="en-US" sz="1800" dirty="0"/>
              <a:t>When the livestock reach the limit of the virtual fence, auditory stimuli, including a series of loud beeps, emit from the collar.</a:t>
            </a:r>
          </a:p>
          <a:p>
            <a:r>
              <a:rPr lang="en-US" sz="1800" dirty="0"/>
              <a:t>If livestock continue their direction of travel beyond the boundaries of the virtual fence, they receive a benign shock.</a:t>
            </a:r>
          </a:p>
          <a:p>
            <a:r>
              <a:rPr lang="en-US" sz="1800" dirty="0"/>
              <a:t>Livestock (currently primarily cattle) demonstrate the ability to rapidly learn the audio and shock cues, eventually responding to the audio cue alone.</a:t>
            </a:r>
          </a:p>
          <a:p>
            <a:pPr marL="0" indent="0">
              <a:buNone/>
            </a:pPr>
            <a:endParaRPr lang="en-US" sz="1800" dirty="0"/>
          </a:p>
          <a:p>
            <a:pPr marL="0" indent="0">
              <a:buNone/>
            </a:pPr>
            <a:r>
              <a:rPr lang="en-US" sz="1800" dirty="0"/>
              <a:t>- USDA Climate Hubs – Virtual Fencing: A Climate Adaptation Strategy </a:t>
            </a:r>
            <a:endParaRPr lang="en-US" dirty="0"/>
          </a:p>
        </p:txBody>
      </p:sp>
    </p:spTree>
    <p:extLst>
      <p:ext uri="{BB962C8B-B14F-4D97-AF65-F5344CB8AC3E}">
        <p14:creationId xmlns:p14="http://schemas.microsoft.com/office/powerpoint/2010/main" val="1239258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31536"/>
            <a:ext cx="11690424" cy="531082"/>
          </a:xfrm>
        </p:spPr>
        <p:txBody>
          <a:bodyPr/>
          <a:lstStyle/>
          <a:p>
            <a:pPr algn="ctr"/>
            <a:r>
              <a:rPr lang="en-US" dirty="0"/>
              <a:t>Virtual Fence – Fact Sheet</a:t>
            </a:r>
          </a:p>
        </p:txBody>
      </p:sp>
      <p:pic>
        <p:nvPicPr>
          <p:cNvPr id="5" name="Content Placeholder 4">
            <a:extLst>
              <a:ext uri="{FF2B5EF4-FFF2-40B4-BE49-F238E27FC236}">
                <a16:creationId xmlns:a16="http://schemas.microsoft.com/office/drawing/2014/main" id="{E478DA7E-D73E-1340-FC90-8A23873EB326}"/>
              </a:ext>
            </a:extLst>
          </p:cNvPr>
          <p:cNvPicPr>
            <a:picLocks noGrp="1" noChangeAspect="1"/>
          </p:cNvPicPr>
          <p:nvPr>
            <p:ph sz="quarter" idx="10"/>
          </p:nvPr>
        </p:nvPicPr>
        <p:blipFill>
          <a:blip r:embed="rId3"/>
          <a:stretch>
            <a:fillRect/>
          </a:stretch>
        </p:blipFill>
        <p:spPr>
          <a:xfrm>
            <a:off x="1115568" y="1191341"/>
            <a:ext cx="3968496" cy="5189571"/>
          </a:xfrm>
        </p:spPr>
      </p:pic>
      <p:pic>
        <p:nvPicPr>
          <p:cNvPr id="7" name="Picture 6">
            <a:extLst>
              <a:ext uri="{FF2B5EF4-FFF2-40B4-BE49-F238E27FC236}">
                <a16:creationId xmlns:a16="http://schemas.microsoft.com/office/drawing/2014/main" id="{5A2A06D2-F3BC-91BA-AE13-3A9562D55F6B}"/>
              </a:ext>
            </a:extLst>
          </p:cNvPr>
          <p:cNvPicPr>
            <a:picLocks noChangeAspect="1"/>
          </p:cNvPicPr>
          <p:nvPr/>
        </p:nvPicPr>
        <p:blipFill>
          <a:blip r:embed="rId4"/>
          <a:stretch>
            <a:fillRect/>
          </a:stretch>
        </p:blipFill>
        <p:spPr>
          <a:xfrm>
            <a:off x="6976068" y="1190147"/>
            <a:ext cx="3968496" cy="5225485"/>
          </a:xfrm>
          <a:prstGeom prst="rect">
            <a:avLst/>
          </a:prstGeom>
        </p:spPr>
      </p:pic>
    </p:spTree>
    <p:extLst>
      <p:ext uri="{BB962C8B-B14F-4D97-AF65-F5344CB8AC3E}">
        <p14:creationId xmlns:p14="http://schemas.microsoft.com/office/powerpoint/2010/main" val="536528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OSU Video</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buNone/>
            </a:pPr>
            <a:r>
              <a:rPr lang="en-US" dirty="0">
                <a:hlinkClick r:id="rId3"/>
              </a:rPr>
              <a:t>Virtual Fence on the Cow Cam! (youtube.com)</a:t>
            </a:r>
            <a:endParaRPr lang="en-US" dirty="0"/>
          </a:p>
        </p:txBody>
      </p:sp>
    </p:spTree>
    <p:extLst>
      <p:ext uri="{BB962C8B-B14F-4D97-AF65-F5344CB8AC3E}">
        <p14:creationId xmlns:p14="http://schemas.microsoft.com/office/powerpoint/2010/main" val="2690237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Communication</a:t>
            </a:r>
          </a:p>
        </p:txBody>
      </p:sp>
      <p:pic>
        <p:nvPicPr>
          <p:cNvPr id="2" name="Content Placeholder 1">
            <a:extLst>
              <a:ext uri="{FF2B5EF4-FFF2-40B4-BE49-F238E27FC236}">
                <a16:creationId xmlns:a16="http://schemas.microsoft.com/office/drawing/2014/main" id="{2E525B46-B9AD-ADC4-0403-BA06BDE958BB}"/>
              </a:ext>
            </a:extLst>
          </p:cNvPr>
          <p:cNvPicPr>
            <a:picLocks noGrp="1" noChangeAspect="1"/>
          </p:cNvPicPr>
          <p:nvPr>
            <p:ph sz="quarter" idx="10"/>
          </p:nvPr>
        </p:nvPicPr>
        <p:blipFill>
          <a:blip r:embed="rId3"/>
          <a:stretch>
            <a:fillRect/>
          </a:stretch>
        </p:blipFill>
        <p:spPr>
          <a:xfrm>
            <a:off x="196776" y="1476267"/>
            <a:ext cx="8263881" cy="4754562"/>
          </a:xfrm>
          <a:prstGeom prst="rect">
            <a:avLst/>
          </a:prstGeom>
        </p:spPr>
      </p:pic>
      <p:pic>
        <p:nvPicPr>
          <p:cNvPr id="5" name="Picture 4" descr="A metal fence with a pole and a solar panel&#10;&#10;Description automatically generated with medium confidence">
            <a:extLst>
              <a:ext uri="{FF2B5EF4-FFF2-40B4-BE49-F238E27FC236}">
                <a16:creationId xmlns:a16="http://schemas.microsoft.com/office/drawing/2014/main" id="{DA982BF0-749A-4CAC-AA63-A512870B7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6388" y="3000652"/>
            <a:ext cx="1940343" cy="3230177"/>
          </a:xfrm>
          <a:prstGeom prst="rect">
            <a:avLst/>
          </a:prstGeom>
        </p:spPr>
      </p:pic>
      <p:pic>
        <p:nvPicPr>
          <p:cNvPr id="7" name="Picture 6" descr="A cow with tags on its ears&#10;&#10;Description automatically generated">
            <a:extLst>
              <a:ext uri="{FF2B5EF4-FFF2-40B4-BE49-F238E27FC236}">
                <a16:creationId xmlns:a16="http://schemas.microsoft.com/office/drawing/2014/main" id="{7A007C0F-DF78-A74D-35BE-F93FB4FD0E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1299" y="1476267"/>
            <a:ext cx="1834619" cy="2055181"/>
          </a:xfrm>
          <a:prstGeom prst="rect">
            <a:avLst/>
          </a:prstGeom>
        </p:spPr>
      </p:pic>
      <p:pic>
        <p:nvPicPr>
          <p:cNvPr id="9" name="Picture 8">
            <a:extLst>
              <a:ext uri="{FF2B5EF4-FFF2-40B4-BE49-F238E27FC236}">
                <a16:creationId xmlns:a16="http://schemas.microsoft.com/office/drawing/2014/main" id="{F2FEAB2B-F0EF-59ED-3F40-72FBA2D2B4BB}"/>
              </a:ext>
            </a:extLst>
          </p:cNvPr>
          <p:cNvPicPr>
            <a:picLocks noChangeAspect="1"/>
          </p:cNvPicPr>
          <p:nvPr/>
        </p:nvPicPr>
        <p:blipFill>
          <a:blip r:embed="rId6"/>
          <a:stretch>
            <a:fillRect/>
          </a:stretch>
        </p:blipFill>
        <p:spPr>
          <a:xfrm>
            <a:off x="8026569" y="4272964"/>
            <a:ext cx="1838325" cy="1790700"/>
          </a:xfrm>
          <a:prstGeom prst="rect">
            <a:avLst/>
          </a:prstGeom>
        </p:spPr>
      </p:pic>
    </p:spTree>
    <p:extLst>
      <p:ext uri="{BB962C8B-B14F-4D97-AF65-F5344CB8AC3E}">
        <p14:creationId xmlns:p14="http://schemas.microsoft.com/office/powerpoint/2010/main" val="3131650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Welcome</a:t>
            </a:r>
          </a:p>
          <a:p>
            <a:pPr algn="ctr"/>
            <a:r>
              <a:rPr lang="en-US" sz="4000" dirty="0">
                <a:latin typeface="Lato" panose="020F0502020204030203" pitchFamily="34" charset="0"/>
              </a:rPr>
              <a:t>State Conservationist: Jackie Byam</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204815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Benefits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buNone/>
            </a:pPr>
            <a:r>
              <a:rPr lang="en-US" dirty="0"/>
              <a:t>Benefits:</a:t>
            </a:r>
          </a:p>
          <a:p>
            <a:r>
              <a:rPr lang="en-US" dirty="0"/>
              <a:t>Allows ranchers to change the locations of livestock grazing, both between and within years.</a:t>
            </a:r>
          </a:p>
          <a:p>
            <a:r>
              <a:rPr lang="en-US" dirty="0"/>
              <a:t>Allows ranchers to move livestock with reduced labor inputs.</a:t>
            </a:r>
          </a:p>
          <a:p>
            <a:r>
              <a:rPr lang="en-US" dirty="0"/>
              <a:t>Can be used in areas that are difficult to fence.</a:t>
            </a:r>
          </a:p>
          <a:p>
            <a:r>
              <a:rPr lang="en-US" dirty="0"/>
              <a:t>Eliminates wildlife conflicts with traditional wire fencing.</a:t>
            </a:r>
          </a:p>
          <a:p>
            <a:r>
              <a:rPr lang="en-US" dirty="0"/>
              <a:t>Can exclude cattle from areas of management.</a:t>
            </a:r>
          </a:p>
          <a:p>
            <a:r>
              <a:rPr lang="en-US" dirty="0"/>
              <a:t>Can limit undesired effects of grazing in riparian areas.</a:t>
            </a:r>
          </a:p>
        </p:txBody>
      </p:sp>
    </p:spTree>
    <p:extLst>
      <p:ext uri="{BB962C8B-B14F-4D97-AF65-F5344CB8AC3E}">
        <p14:creationId xmlns:p14="http://schemas.microsoft.com/office/powerpoint/2010/main" val="187019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Challenges</a:t>
            </a:r>
          </a:p>
          <a:p>
            <a:endParaRPr lang="en-US" dirty="0"/>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buNone/>
            </a:pPr>
            <a:r>
              <a:rPr lang="en-US" dirty="0"/>
              <a:t>Challenges:</a:t>
            </a:r>
          </a:p>
          <a:p>
            <a:r>
              <a:rPr lang="en-US" dirty="0"/>
              <a:t>Involves collar installation.</a:t>
            </a:r>
          </a:p>
          <a:p>
            <a:r>
              <a:rPr lang="en-US" dirty="0"/>
              <a:t>Relies on functional technology.</a:t>
            </a:r>
          </a:p>
          <a:p>
            <a:r>
              <a:rPr lang="en-US" dirty="0"/>
              <a:t>Has a high upfront cost of implementation.</a:t>
            </a:r>
          </a:p>
        </p:txBody>
      </p:sp>
    </p:spTree>
    <p:extLst>
      <p:ext uri="{BB962C8B-B14F-4D97-AF65-F5344CB8AC3E}">
        <p14:creationId xmlns:p14="http://schemas.microsoft.com/office/powerpoint/2010/main" val="4271981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Disclaimer of Endorsement</a:t>
            </a:r>
          </a:p>
          <a:p>
            <a:endParaRPr lang="en-US" dirty="0"/>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0" indent="0" algn="just">
              <a:buNone/>
            </a:pPr>
            <a:r>
              <a:rPr lang="en-US" sz="3200" b="1" dirty="0">
                <a:solidFill>
                  <a:srgbClr val="000000"/>
                </a:solidFill>
                <a:effectLst/>
                <a:latin typeface="Aptos" panose="020B0004020202020204" pitchFamily="34" charset="0"/>
                <a:ea typeface="Aptos" panose="020B0004020202020204" pitchFamily="34" charset="0"/>
                <a:cs typeface="Aptos" panose="020B0004020202020204" pitchFamily="34" charset="0"/>
              </a:rPr>
              <a:t>Any and all references in this presentation to any specific commercial products, process, or service by trade name, trademark, manufacturer, or otherwise, does not necessarily constitute or imply its endorsement, recommendation, or favoring by the United States Government. The views and opinions of </a:t>
            </a:r>
            <a:r>
              <a:rPr lang="en-US" sz="3200" b="1">
                <a:solidFill>
                  <a:srgbClr val="000000"/>
                </a:solidFill>
                <a:effectLst/>
                <a:latin typeface="Aptos" panose="020B0004020202020204" pitchFamily="34" charset="0"/>
                <a:ea typeface="Aptos" panose="020B0004020202020204" pitchFamily="34" charset="0"/>
                <a:cs typeface="Aptos" panose="020B0004020202020204" pitchFamily="34" charset="0"/>
              </a:rPr>
              <a:t>the author </a:t>
            </a:r>
            <a:r>
              <a:rPr lang="en-US" sz="3200" b="1" dirty="0">
                <a:solidFill>
                  <a:srgbClr val="000000"/>
                </a:solidFill>
                <a:effectLst/>
                <a:latin typeface="Aptos" panose="020B0004020202020204" pitchFamily="34" charset="0"/>
                <a:ea typeface="Aptos" panose="020B0004020202020204" pitchFamily="34" charset="0"/>
                <a:cs typeface="Aptos" panose="020B0004020202020204" pitchFamily="34" charset="0"/>
              </a:rPr>
              <a:t>expressed herein do not necessarily state or reflect those of the United States Government and shall not be used for advertising or product endorsement purposes.</a:t>
            </a:r>
            <a:endParaRPr lang="en-US" sz="3200" b="1" dirty="0">
              <a:solidFill>
                <a:srgbClr val="000000"/>
              </a:solidFill>
            </a:endParaRPr>
          </a:p>
        </p:txBody>
      </p:sp>
    </p:spTree>
    <p:extLst>
      <p:ext uri="{BB962C8B-B14F-4D97-AF65-F5344CB8AC3E}">
        <p14:creationId xmlns:p14="http://schemas.microsoft.com/office/powerpoint/2010/main" val="1868034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Virtual Fence - Companies</a:t>
            </a:r>
          </a:p>
          <a:p>
            <a:endParaRPr lang="en-US" dirty="0"/>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627908"/>
            <a:ext cx="11381766" cy="4753842"/>
          </a:xfrm>
        </p:spPr>
        <p:txBody>
          <a:bodyPr/>
          <a:lstStyle/>
          <a:p>
            <a:pPr marL="514350" indent="-514350">
              <a:buAutoNum type="arabicPeriod"/>
            </a:pPr>
            <a:r>
              <a:rPr lang="en-US" sz="4400" b="1" dirty="0"/>
              <a:t>No Fence</a:t>
            </a:r>
          </a:p>
          <a:p>
            <a:pPr marL="514350" indent="-514350">
              <a:buAutoNum type="arabicPeriod"/>
            </a:pPr>
            <a:r>
              <a:rPr lang="en-US" sz="4400" b="1" dirty="0"/>
              <a:t>Gallagher – </a:t>
            </a:r>
            <a:r>
              <a:rPr lang="en-US" sz="4400" b="1" dirty="0" err="1"/>
              <a:t>eShepard</a:t>
            </a:r>
            <a:endParaRPr lang="en-US" sz="4400" b="1" dirty="0"/>
          </a:p>
          <a:p>
            <a:pPr marL="514350" indent="-514350">
              <a:buAutoNum type="arabicPeriod"/>
            </a:pPr>
            <a:r>
              <a:rPr lang="en-US" sz="4400" b="1" dirty="0"/>
              <a:t>Halter</a:t>
            </a:r>
          </a:p>
          <a:p>
            <a:pPr marL="514350" indent="-514350">
              <a:buAutoNum type="arabicPeriod"/>
            </a:pPr>
            <a:r>
              <a:rPr lang="en-US" sz="4400" b="1" dirty="0"/>
              <a:t>Corral – Out of Business???</a:t>
            </a:r>
          </a:p>
          <a:p>
            <a:pPr marL="514350" indent="-514350">
              <a:buAutoNum type="arabicPeriod"/>
            </a:pPr>
            <a:r>
              <a:rPr lang="en-US" sz="4400" b="1" dirty="0" err="1"/>
              <a:t>Vence</a:t>
            </a:r>
            <a:endParaRPr lang="en-US" sz="4400" b="1" dirty="0"/>
          </a:p>
          <a:p>
            <a:pPr marL="0" indent="0">
              <a:buNone/>
            </a:pPr>
            <a:r>
              <a:rPr lang="en-US" sz="4400" b="1" dirty="0"/>
              <a:t>* All Companies work off cell service</a:t>
            </a:r>
          </a:p>
        </p:txBody>
      </p:sp>
    </p:spTree>
    <p:extLst>
      <p:ext uri="{BB962C8B-B14F-4D97-AF65-F5344CB8AC3E}">
        <p14:creationId xmlns:p14="http://schemas.microsoft.com/office/powerpoint/2010/main" val="2149689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err="1"/>
              <a:t>Nofence</a:t>
            </a:r>
            <a:r>
              <a:rPr lang="en-US" dirty="0"/>
              <a:t> - Norway</a:t>
            </a:r>
          </a:p>
        </p:txBody>
      </p:sp>
      <p:pic>
        <p:nvPicPr>
          <p:cNvPr id="5" name="Content Placeholder 4">
            <a:extLst>
              <a:ext uri="{FF2B5EF4-FFF2-40B4-BE49-F238E27FC236}">
                <a16:creationId xmlns:a16="http://schemas.microsoft.com/office/drawing/2014/main" id="{12F18CE8-BC6A-0D32-2586-69BC20F52B7A}"/>
              </a:ext>
            </a:extLst>
          </p:cNvPr>
          <p:cNvPicPr>
            <a:picLocks noGrp="1" noChangeAspect="1"/>
          </p:cNvPicPr>
          <p:nvPr>
            <p:ph sz="quarter" idx="10"/>
          </p:nvPr>
        </p:nvPicPr>
        <p:blipFill>
          <a:blip r:embed="rId3"/>
          <a:stretch>
            <a:fillRect/>
          </a:stretch>
        </p:blipFill>
        <p:spPr>
          <a:xfrm>
            <a:off x="2199847" y="1627188"/>
            <a:ext cx="7992331" cy="4754562"/>
          </a:xfrm>
        </p:spPr>
      </p:pic>
    </p:spTree>
    <p:extLst>
      <p:ext uri="{BB962C8B-B14F-4D97-AF65-F5344CB8AC3E}">
        <p14:creationId xmlns:p14="http://schemas.microsoft.com/office/powerpoint/2010/main" val="102651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err="1"/>
              <a:t>Nofence</a:t>
            </a:r>
            <a:r>
              <a:rPr lang="en-US" dirty="0"/>
              <a:t> - Norway</a:t>
            </a:r>
          </a:p>
        </p:txBody>
      </p:sp>
      <p:pic>
        <p:nvPicPr>
          <p:cNvPr id="7" name="Content Placeholder 6">
            <a:extLst>
              <a:ext uri="{FF2B5EF4-FFF2-40B4-BE49-F238E27FC236}">
                <a16:creationId xmlns:a16="http://schemas.microsoft.com/office/drawing/2014/main" id="{CC725B1A-E620-1934-667D-0EA7DBBBD47E}"/>
              </a:ext>
            </a:extLst>
          </p:cNvPr>
          <p:cNvPicPr>
            <a:picLocks noGrp="1" noChangeAspect="1"/>
          </p:cNvPicPr>
          <p:nvPr>
            <p:ph sz="quarter" idx="10"/>
          </p:nvPr>
        </p:nvPicPr>
        <p:blipFill>
          <a:blip r:embed="rId3"/>
          <a:stretch>
            <a:fillRect/>
          </a:stretch>
        </p:blipFill>
        <p:spPr>
          <a:xfrm>
            <a:off x="3096033" y="1627188"/>
            <a:ext cx="6199959" cy="4506912"/>
          </a:xfrm>
        </p:spPr>
      </p:pic>
    </p:spTree>
    <p:extLst>
      <p:ext uri="{BB962C8B-B14F-4D97-AF65-F5344CB8AC3E}">
        <p14:creationId xmlns:p14="http://schemas.microsoft.com/office/powerpoint/2010/main" val="3801831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err="1"/>
              <a:t>Nofence</a:t>
            </a:r>
            <a:r>
              <a:rPr lang="en-US" dirty="0"/>
              <a:t> - Norway</a:t>
            </a:r>
          </a:p>
        </p:txBody>
      </p:sp>
      <p:pic>
        <p:nvPicPr>
          <p:cNvPr id="6" name="Content Placeholder 5">
            <a:extLst>
              <a:ext uri="{FF2B5EF4-FFF2-40B4-BE49-F238E27FC236}">
                <a16:creationId xmlns:a16="http://schemas.microsoft.com/office/drawing/2014/main" id="{C0FA328A-2744-4D0D-D765-A2CFAC94ED02}"/>
              </a:ext>
            </a:extLst>
          </p:cNvPr>
          <p:cNvPicPr>
            <a:picLocks noGrp="1" noChangeAspect="1"/>
          </p:cNvPicPr>
          <p:nvPr>
            <p:ph sz="quarter" idx="10"/>
          </p:nvPr>
        </p:nvPicPr>
        <p:blipFill>
          <a:blip r:embed="rId3"/>
          <a:stretch>
            <a:fillRect/>
          </a:stretch>
        </p:blipFill>
        <p:spPr>
          <a:xfrm>
            <a:off x="504825" y="2099218"/>
            <a:ext cx="11382375" cy="3562852"/>
          </a:xfrm>
        </p:spPr>
      </p:pic>
    </p:spTree>
    <p:extLst>
      <p:ext uri="{BB962C8B-B14F-4D97-AF65-F5344CB8AC3E}">
        <p14:creationId xmlns:p14="http://schemas.microsoft.com/office/powerpoint/2010/main" val="2414585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96776" y="541538"/>
            <a:ext cx="11690424" cy="1908699"/>
          </a:xfrm>
        </p:spPr>
        <p:txBody>
          <a:bodyPr/>
          <a:lstStyle/>
          <a:p>
            <a:pPr algn="ctr"/>
            <a:r>
              <a:rPr lang="en-US" dirty="0"/>
              <a:t>Gallagher – </a:t>
            </a:r>
            <a:r>
              <a:rPr lang="en-US" dirty="0" err="1"/>
              <a:t>eShepard</a:t>
            </a:r>
            <a:r>
              <a:rPr lang="en-US" dirty="0"/>
              <a:t> - </a:t>
            </a:r>
          </a:p>
          <a:p>
            <a:pPr algn="ctr"/>
            <a:r>
              <a:rPr lang="en-US" dirty="0"/>
              <a:t>Australia</a:t>
            </a:r>
          </a:p>
        </p:txBody>
      </p:sp>
      <p:pic>
        <p:nvPicPr>
          <p:cNvPr id="5" name="Content Placeholder 4">
            <a:extLst>
              <a:ext uri="{FF2B5EF4-FFF2-40B4-BE49-F238E27FC236}">
                <a16:creationId xmlns:a16="http://schemas.microsoft.com/office/drawing/2014/main" id="{C76CCCF8-93E9-836A-DA18-1436C48C64DA}"/>
              </a:ext>
            </a:extLst>
          </p:cNvPr>
          <p:cNvPicPr>
            <a:picLocks noGrp="1" noChangeAspect="1"/>
          </p:cNvPicPr>
          <p:nvPr>
            <p:ph sz="quarter" idx="10"/>
          </p:nvPr>
        </p:nvPicPr>
        <p:blipFill>
          <a:blip r:embed="rId3"/>
          <a:stretch>
            <a:fillRect/>
          </a:stretch>
        </p:blipFill>
        <p:spPr>
          <a:xfrm>
            <a:off x="1991980" y="1745078"/>
            <a:ext cx="8199586" cy="4636671"/>
          </a:xfrm>
        </p:spPr>
      </p:pic>
    </p:spTree>
    <p:extLst>
      <p:ext uri="{BB962C8B-B14F-4D97-AF65-F5344CB8AC3E}">
        <p14:creationId xmlns:p14="http://schemas.microsoft.com/office/powerpoint/2010/main" val="4250729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96776" y="541538"/>
            <a:ext cx="11690424" cy="1908699"/>
          </a:xfrm>
        </p:spPr>
        <p:txBody>
          <a:bodyPr/>
          <a:lstStyle/>
          <a:p>
            <a:pPr algn="ctr"/>
            <a:r>
              <a:rPr lang="en-US" sz="3600" dirty="0"/>
              <a:t>Gallagher – </a:t>
            </a:r>
            <a:r>
              <a:rPr lang="en-US" sz="3600" dirty="0" err="1"/>
              <a:t>eShepard</a:t>
            </a:r>
            <a:r>
              <a:rPr lang="en-US" sz="3600" dirty="0"/>
              <a:t> - </a:t>
            </a:r>
          </a:p>
          <a:p>
            <a:pPr algn="ctr"/>
            <a:r>
              <a:rPr lang="en-US" sz="3600" dirty="0"/>
              <a:t>Australia</a:t>
            </a:r>
          </a:p>
        </p:txBody>
      </p:sp>
      <p:pic>
        <p:nvPicPr>
          <p:cNvPr id="7" name="Content Placeholder 6">
            <a:extLst>
              <a:ext uri="{FF2B5EF4-FFF2-40B4-BE49-F238E27FC236}">
                <a16:creationId xmlns:a16="http://schemas.microsoft.com/office/drawing/2014/main" id="{CC675AED-288B-D4B4-D65F-89EF362A7577}"/>
              </a:ext>
            </a:extLst>
          </p:cNvPr>
          <p:cNvPicPr>
            <a:picLocks noGrp="1" noChangeAspect="1"/>
          </p:cNvPicPr>
          <p:nvPr>
            <p:ph sz="quarter" idx="10"/>
          </p:nvPr>
        </p:nvPicPr>
        <p:blipFill>
          <a:blip r:embed="rId3"/>
          <a:stretch>
            <a:fillRect/>
          </a:stretch>
        </p:blipFill>
        <p:spPr>
          <a:xfrm>
            <a:off x="2047605" y="1660125"/>
            <a:ext cx="8376951" cy="4656338"/>
          </a:xfrm>
        </p:spPr>
      </p:pic>
    </p:spTree>
    <p:extLst>
      <p:ext uri="{BB962C8B-B14F-4D97-AF65-F5344CB8AC3E}">
        <p14:creationId xmlns:p14="http://schemas.microsoft.com/office/powerpoint/2010/main" val="2471656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196776" y="541538"/>
            <a:ext cx="11690424" cy="1908699"/>
          </a:xfrm>
        </p:spPr>
        <p:txBody>
          <a:bodyPr/>
          <a:lstStyle/>
          <a:p>
            <a:pPr algn="ctr"/>
            <a:r>
              <a:rPr lang="en-US" sz="3600" dirty="0"/>
              <a:t>Gallagher – </a:t>
            </a:r>
            <a:r>
              <a:rPr lang="en-US" sz="3600" dirty="0" err="1"/>
              <a:t>eShepard</a:t>
            </a:r>
            <a:r>
              <a:rPr lang="en-US" sz="3600" dirty="0"/>
              <a:t> - </a:t>
            </a:r>
          </a:p>
          <a:p>
            <a:pPr algn="ctr"/>
            <a:r>
              <a:rPr lang="en-US" sz="3600" dirty="0"/>
              <a:t>Australia</a:t>
            </a:r>
          </a:p>
        </p:txBody>
      </p:sp>
      <p:pic>
        <p:nvPicPr>
          <p:cNvPr id="6" name="Content Placeholder 5">
            <a:extLst>
              <a:ext uri="{FF2B5EF4-FFF2-40B4-BE49-F238E27FC236}">
                <a16:creationId xmlns:a16="http://schemas.microsoft.com/office/drawing/2014/main" id="{766679FA-770C-7982-E741-B978DA47984E}"/>
              </a:ext>
            </a:extLst>
          </p:cNvPr>
          <p:cNvPicPr>
            <a:picLocks noGrp="1" noChangeAspect="1"/>
          </p:cNvPicPr>
          <p:nvPr>
            <p:ph sz="quarter" idx="10"/>
          </p:nvPr>
        </p:nvPicPr>
        <p:blipFill>
          <a:blip r:embed="rId3"/>
          <a:stretch>
            <a:fillRect/>
          </a:stretch>
        </p:blipFill>
        <p:spPr>
          <a:xfrm>
            <a:off x="2797945" y="1610086"/>
            <a:ext cx="6596109" cy="4819842"/>
          </a:xfrm>
        </p:spPr>
      </p:pic>
    </p:spTree>
    <p:extLst>
      <p:ext uri="{BB962C8B-B14F-4D97-AF65-F5344CB8AC3E}">
        <p14:creationId xmlns:p14="http://schemas.microsoft.com/office/powerpoint/2010/main" val="61572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Introductions</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397616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Corral Technologies - Nebraska</a:t>
            </a:r>
          </a:p>
        </p:txBody>
      </p:sp>
      <p:pic>
        <p:nvPicPr>
          <p:cNvPr id="6" name="Content Placeholder 5">
            <a:extLst>
              <a:ext uri="{FF2B5EF4-FFF2-40B4-BE49-F238E27FC236}">
                <a16:creationId xmlns:a16="http://schemas.microsoft.com/office/drawing/2014/main" id="{9DF4E8C1-FE78-67E9-A447-90B21A32DED5}"/>
              </a:ext>
            </a:extLst>
          </p:cNvPr>
          <p:cNvPicPr>
            <a:picLocks noGrp="1" noChangeAspect="1"/>
          </p:cNvPicPr>
          <p:nvPr>
            <p:ph sz="quarter" idx="10"/>
          </p:nvPr>
        </p:nvPicPr>
        <p:blipFill>
          <a:blip r:embed="rId3"/>
          <a:stretch>
            <a:fillRect/>
          </a:stretch>
        </p:blipFill>
        <p:spPr>
          <a:xfrm>
            <a:off x="981108" y="1627188"/>
            <a:ext cx="10429809" cy="4506912"/>
          </a:xfrm>
        </p:spPr>
      </p:pic>
      <p:sp>
        <p:nvSpPr>
          <p:cNvPr id="2" name="TextBox 1">
            <a:extLst>
              <a:ext uri="{FF2B5EF4-FFF2-40B4-BE49-F238E27FC236}">
                <a16:creationId xmlns:a16="http://schemas.microsoft.com/office/drawing/2014/main" id="{1EA0BE36-F9A1-55DE-51E5-A558BB31F432}"/>
              </a:ext>
            </a:extLst>
          </p:cNvPr>
          <p:cNvSpPr txBox="1"/>
          <p:nvPr/>
        </p:nvSpPr>
        <p:spPr>
          <a:xfrm rot="19546527">
            <a:off x="2929709" y="2611348"/>
            <a:ext cx="65326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FF00"/>
                </a:solidFill>
                <a:effectLst/>
                <a:uLnTx/>
                <a:uFillTx/>
                <a:latin typeface="Open Sans"/>
                <a:ea typeface="+mn-ea"/>
                <a:cs typeface="+mn-cs"/>
              </a:rPr>
              <a:t>Went out of Business</a:t>
            </a:r>
          </a:p>
        </p:txBody>
      </p:sp>
    </p:spTree>
    <p:extLst>
      <p:ext uri="{BB962C8B-B14F-4D97-AF65-F5344CB8AC3E}">
        <p14:creationId xmlns:p14="http://schemas.microsoft.com/office/powerpoint/2010/main" val="3225911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Halter – New Zealand</a:t>
            </a:r>
          </a:p>
        </p:txBody>
      </p:sp>
      <p:pic>
        <p:nvPicPr>
          <p:cNvPr id="5" name="Content Placeholder 4">
            <a:extLst>
              <a:ext uri="{FF2B5EF4-FFF2-40B4-BE49-F238E27FC236}">
                <a16:creationId xmlns:a16="http://schemas.microsoft.com/office/drawing/2014/main" id="{D35D435D-5714-3865-C176-FCA2DEC65971}"/>
              </a:ext>
            </a:extLst>
          </p:cNvPr>
          <p:cNvPicPr>
            <a:picLocks noGrp="1" noChangeAspect="1"/>
          </p:cNvPicPr>
          <p:nvPr>
            <p:ph sz="quarter" idx="10"/>
          </p:nvPr>
        </p:nvPicPr>
        <p:blipFill>
          <a:blip r:embed="rId3"/>
          <a:stretch>
            <a:fillRect/>
          </a:stretch>
        </p:blipFill>
        <p:spPr>
          <a:xfrm>
            <a:off x="1904143" y="1427002"/>
            <a:ext cx="8383713" cy="4963626"/>
          </a:xfrm>
        </p:spPr>
      </p:pic>
      <p:sp>
        <p:nvSpPr>
          <p:cNvPr id="2" name="TextBox 1">
            <a:extLst>
              <a:ext uri="{FF2B5EF4-FFF2-40B4-BE49-F238E27FC236}">
                <a16:creationId xmlns:a16="http://schemas.microsoft.com/office/drawing/2014/main" id="{365BC252-5ADC-64F4-DF86-33BDB218BAE0}"/>
              </a:ext>
            </a:extLst>
          </p:cNvPr>
          <p:cNvSpPr txBox="1"/>
          <p:nvPr/>
        </p:nvSpPr>
        <p:spPr>
          <a:xfrm>
            <a:off x="2494625" y="5430998"/>
            <a:ext cx="69423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Open Sans"/>
                <a:ea typeface="+mn-ea"/>
                <a:cs typeface="+mn-cs"/>
              </a:rPr>
              <a:t>Corral Technologies and Halter have combined operations.</a:t>
            </a:r>
          </a:p>
        </p:txBody>
      </p:sp>
    </p:spTree>
    <p:extLst>
      <p:ext uri="{BB962C8B-B14F-4D97-AF65-F5344CB8AC3E}">
        <p14:creationId xmlns:p14="http://schemas.microsoft.com/office/powerpoint/2010/main" val="303970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t>Halter – New Zealand</a:t>
            </a:r>
          </a:p>
        </p:txBody>
      </p:sp>
      <p:pic>
        <p:nvPicPr>
          <p:cNvPr id="7" name="Content Placeholder 6">
            <a:extLst>
              <a:ext uri="{FF2B5EF4-FFF2-40B4-BE49-F238E27FC236}">
                <a16:creationId xmlns:a16="http://schemas.microsoft.com/office/drawing/2014/main" id="{5BBCA6F3-CD0F-518D-4B82-451950816FAB}"/>
              </a:ext>
            </a:extLst>
          </p:cNvPr>
          <p:cNvPicPr>
            <a:picLocks noGrp="1" noChangeAspect="1"/>
          </p:cNvPicPr>
          <p:nvPr>
            <p:ph sz="quarter" idx="10"/>
          </p:nvPr>
        </p:nvPicPr>
        <p:blipFill>
          <a:blip r:embed="rId3"/>
          <a:stretch>
            <a:fillRect/>
          </a:stretch>
        </p:blipFill>
        <p:spPr>
          <a:xfrm>
            <a:off x="1301884" y="1482571"/>
            <a:ext cx="9829509" cy="4829452"/>
          </a:xfrm>
        </p:spPr>
      </p:pic>
      <p:sp>
        <p:nvSpPr>
          <p:cNvPr id="2" name="TextBox 1">
            <a:extLst>
              <a:ext uri="{FF2B5EF4-FFF2-40B4-BE49-F238E27FC236}">
                <a16:creationId xmlns:a16="http://schemas.microsoft.com/office/drawing/2014/main" id="{35A4835B-6E0D-ED48-6F52-19B2D6D3AF96}"/>
              </a:ext>
            </a:extLst>
          </p:cNvPr>
          <p:cNvSpPr txBox="1"/>
          <p:nvPr/>
        </p:nvSpPr>
        <p:spPr>
          <a:xfrm>
            <a:off x="1384916" y="4775264"/>
            <a:ext cx="287636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Open Sans"/>
                <a:ea typeface="+mn-ea"/>
                <a:cs typeface="+mn-cs"/>
              </a:rPr>
              <a:t>Regional Representative – Should be on website soon</a:t>
            </a:r>
          </a:p>
        </p:txBody>
      </p:sp>
      <p:sp>
        <p:nvSpPr>
          <p:cNvPr id="3" name="TextBox 2">
            <a:extLst>
              <a:ext uri="{FF2B5EF4-FFF2-40B4-BE49-F238E27FC236}">
                <a16:creationId xmlns:a16="http://schemas.microsoft.com/office/drawing/2014/main" id="{53B2E18F-F483-5003-76AD-84C914E290E4}"/>
              </a:ext>
            </a:extLst>
          </p:cNvPr>
          <p:cNvSpPr txBox="1"/>
          <p:nvPr/>
        </p:nvSpPr>
        <p:spPr>
          <a:xfrm>
            <a:off x="1333130" y="1297905"/>
            <a:ext cx="95257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Open Sans"/>
                <a:ea typeface="+mn-ea"/>
                <a:cs typeface="+mn-cs"/>
              </a:rPr>
              <a:t>Planning U.S. Commercial Launch – Spring 2025 – Can Contact now by website</a:t>
            </a:r>
          </a:p>
        </p:txBody>
      </p:sp>
    </p:spTree>
    <p:extLst>
      <p:ext uri="{BB962C8B-B14F-4D97-AF65-F5344CB8AC3E}">
        <p14:creationId xmlns:p14="http://schemas.microsoft.com/office/powerpoint/2010/main" val="4272423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316637" y="595581"/>
            <a:ext cx="11558726" cy="1031607"/>
          </a:xfrm>
        </p:spPr>
        <p:txBody>
          <a:bodyPr/>
          <a:lstStyle/>
          <a:p>
            <a:pPr algn="ctr"/>
            <a:r>
              <a:rPr lang="en-US" sz="3200" dirty="0" err="1"/>
              <a:t>Vence</a:t>
            </a:r>
            <a:r>
              <a:rPr lang="en-US" sz="3200" dirty="0"/>
              <a:t> – Merck Animal Health USA</a:t>
            </a:r>
          </a:p>
          <a:p>
            <a:pPr algn="ctr"/>
            <a:r>
              <a:rPr lang="en-US" sz="3200" dirty="0"/>
              <a:t>New Jersey</a:t>
            </a:r>
          </a:p>
        </p:txBody>
      </p:sp>
      <p:pic>
        <p:nvPicPr>
          <p:cNvPr id="5" name="Content Placeholder 4">
            <a:extLst>
              <a:ext uri="{FF2B5EF4-FFF2-40B4-BE49-F238E27FC236}">
                <a16:creationId xmlns:a16="http://schemas.microsoft.com/office/drawing/2014/main" id="{722A7E40-B044-C223-1EEC-B4A92F6F3DE0}"/>
              </a:ext>
            </a:extLst>
          </p:cNvPr>
          <p:cNvPicPr>
            <a:picLocks noGrp="1" noChangeAspect="1"/>
          </p:cNvPicPr>
          <p:nvPr>
            <p:ph sz="quarter" idx="10"/>
          </p:nvPr>
        </p:nvPicPr>
        <p:blipFill>
          <a:blip r:embed="rId3"/>
          <a:stretch>
            <a:fillRect/>
          </a:stretch>
        </p:blipFill>
        <p:spPr>
          <a:xfrm>
            <a:off x="2125357" y="1655494"/>
            <a:ext cx="8092842" cy="4726255"/>
          </a:xfrm>
        </p:spPr>
      </p:pic>
    </p:spTree>
    <p:extLst>
      <p:ext uri="{BB962C8B-B14F-4D97-AF65-F5344CB8AC3E}">
        <p14:creationId xmlns:p14="http://schemas.microsoft.com/office/powerpoint/2010/main" val="22625648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316637" y="595581"/>
            <a:ext cx="11558726" cy="1031607"/>
          </a:xfrm>
        </p:spPr>
        <p:txBody>
          <a:bodyPr/>
          <a:lstStyle/>
          <a:p>
            <a:pPr algn="ctr"/>
            <a:r>
              <a:rPr lang="en-US" sz="3200" dirty="0" err="1"/>
              <a:t>Vence</a:t>
            </a:r>
            <a:r>
              <a:rPr lang="en-US" sz="3200" dirty="0"/>
              <a:t> – Merck Animal Health USA</a:t>
            </a:r>
          </a:p>
          <a:p>
            <a:pPr algn="ctr"/>
            <a:r>
              <a:rPr lang="en-US" sz="3200" dirty="0"/>
              <a:t>New Jersey</a:t>
            </a:r>
          </a:p>
        </p:txBody>
      </p:sp>
      <p:pic>
        <p:nvPicPr>
          <p:cNvPr id="7" name="Content Placeholder 6">
            <a:extLst>
              <a:ext uri="{FF2B5EF4-FFF2-40B4-BE49-F238E27FC236}">
                <a16:creationId xmlns:a16="http://schemas.microsoft.com/office/drawing/2014/main" id="{601BA4B1-CD55-E5C1-9782-1543123D8C1D}"/>
              </a:ext>
            </a:extLst>
          </p:cNvPr>
          <p:cNvPicPr>
            <a:picLocks noGrp="1" noChangeAspect="1"/>
          </p:cNvPicPr>
          <p:nvPr>
            <p:ph sz="quarter" idx="10"/>
          </p:nvPr>
        </p:nvPicPr>
        <p:blipFill>
          <a:blip r:embed="rId3"/>
          <a:stretch>
            <a:fillRect/>
          </a:stretch>
        </p:blipFill>
        <p:spPr>
          <a:xfrm>
            <a:off x="1968637" y="1627188"/>
            <a:ext cx="8254726" cy="4764734"/>
          </a:xfrm>
        </p:spPr>
      </p:pic>
    </p:spTree>
    <p:extLst>
      <p:ext uri="{BB962C8B-B14F-4D97-AF65-F5344CB8AC3E}">
        <p14:creationId xmlns:p14="http://schemas.microsoft.com/office/powerpoint/2010/main" val="851104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316637" y="595581"/>
            <a:ext cx="11558726" cy="1031607"/>
          </a:xfrm>
        </p:spPr>
        <p:txBody>
          <a:bodyPr/>
          <a:lstStyle/>
          <a:p>
            <a:pPr algn="ctr"/>
            <a:r>
              <a:rPr lang="en-US" sz="3200" dirty="0" err="1"/>
              <a:t>Vence</a:t>
            </a:r>
            <a:r>
              <a:rPr lang="en-US" sz="3200" dirty="0"/>
              <a:t> – Merck Animal Health USA</a:t>
            </a:r>
          </a:p>
          <a:p>
            <a:pPr algn="ctr"/>
            <a:r>
              <a:rPr lang="en-US" sz="3200" dirty="0"/>
              <a:t>New Jersey</a:t>
            </a:r>
          </a:p>
        </p:txBody>
      </p:sp>
      <p:pic>
        <p:nvPicPr>
          <p:cNvPr id="6" name="Content Placeholder 5">
            <a:extLst>
              <a:ext uri="{FF2B5EF4-FFF2-40B4-BE49-F238E27FC236}">
                <a16:creationId xmlns:a16="http://schemas.microsoft.com/office/drawing/2014/main" id="{CA4806E5-12F0-C3F5-75F5-8AB214CE53A3}"/>
              </a:ext>
            </a:extLst>
          </p:cNvPr>
          <p:cNvPicPr>
            <a:picLocks noGrp="1" noChangeAspect="1"/>
          </p:cNvPicPr>
          <p:nvPr>
            <p:ph sz="quarter" idx="10"/>
          </p:nvPr>
        </p:nvPicPr>
        <p:blipFill>
          <a:blip r:embed="rId3"/>
          <a:stretch>
            <a:fillRect/>
          </a:stretch>
        </p:blipFill>
        <p:spPr>
          <a:xfrm>
            <a:off x="1416787" y="1627188"/>
            <a:ext cx="9358426" cy="4764734"/>
          </a:xfrm>
        </p:spPr>
      </p:pic>
    </p:spTree>
    <p:extLst>
      <p:ext uri="{BB962C8B-B14F-4D97-AF65-F5344CB8AC3E}">
        <p14:creationId xmlns:p14="http://schemas.microsoft.com/office/powerpoint/2010/main" val="1981523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316637" y="595581"/>
            <a:ext cx="11558726" cy="1031607"/>
          </a:xfrm>
        </p:spPr>
        <p:txBody>
          <a:bodyPr/>
          <a:lstStyle/>
          <a:p>
            <a:pPr algn="ctr"/>
            <a:r>
              <a:rPr lang="en-US" sz="3200" dirty="0" err="1"/>
              <a:t>Vence</a:t>
            </a:r>
            <a:r>
              <a:rPr lang="en-US" sz="3200" dirty="0"/>
              <a:t> – Merck Animal Health USA</a:t>
            </a:r>
          </a:p>
          <a:p>
            <a:pPr algn="ctr"/>
            <a:r>
              <a:rPr lang="en-US" sz="3200" dirty="0"/>
              <a:t>New Jersey</a:t>
            </a:r>
          </a:p>
        </p:txBody>
      </p:sp>
      <p:pic>
        <p:nvPicPr>
          <p:cNvPr id="7" name="Content Placeholder 6">
            <a:extLst>
              <a:ext uri="{FF2B5EF4-FFF2-40B4-BE49-F238E27FC236}">
                <a16:creationId xmlns:a16="http://schemas.microsoft.com/office/drawing/2014/main" id="{7A2FF48F-4EC4-71E9-16A3-7D59CCA348C3}"/>
              </a:ext>
            </a:extLst>
          </p:cNvPr>
          <p:cNvPicPr>
            <a:picLocks noGrp="1" noChangeAspect="1"/>
          </p:cNvPicPr>
          <p:nvPr>
            <p:ph sz="quarter" idx="10"/>
          </p:nvPr>
        </p:nvPicPr>
        <p:blipFill>
          <a:blip r:embed="rId3"/>
          <a:stretch>
            <a:fillRect/>
          </a:stretch>
        </p:blipFill>
        <p:spPr>
          <a:xfrm>
            <a:off x="581594" y="1731146"/>
            <a:ext cx="7803350" cy="4199138"/>
          </a:xfrm>
        </p:spPr>
      </p:pic>
      <p:sp>
        <p:nvSpPr>
          <p:cNvPr id="2" name="TextBox 1">
            <a:extLst>
              <a:ext uri="{FF2B5EF4-FFF2-40B4-BE49-F238E27FC236}">
                <a16:creationId xmlns:a16="http://schemas.microsoft.com/office/drawing/2014/main" id="{1F3E694D-78A8-FACC-3A1F-DDF3FA59D800}"/>
              </a:ext>
            </a:extLst>
          </p:cNvPr>
          <p:cNvSpPr txBox="1"/>
          <p:nvPr/>
        </p:nvSpPr>
        <p:spPr>
          <a:xfrm>
            <a:off x="8602463" y="2441359"/>
            <a:ext cx="300794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45859"/>
                </a:solidFill>
                <a:effectLst/>
                <a:uLnTx/>
                <a:uFillTx/>
                <a:latin typeface="Open Sans"/>
                <a:ea typeface="+mn-ea"/>
                <a:cs typeface="+mn-cs"/>
              </a:rPr>
              <a:t>Ty Roseberry – Wyoming Representative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45859"/>
                </a:solidFill>
                <a:effectLst/>
                <a:uLnTx/>
                <a:uFillTx/>
                <a:latin typeface="Open Sans"/>
                <a:ea typeface="+mn-ea"/>
                <a:cs typeface="+mn-cs"/>
              </a:rPr>
              <a:t>(308) 293-6433</a:t>
            </a:r>
          </a:p>
        </p:txBody>
      </p:sp>
    </p:spTree>
    <p:extLst>
      <p:ext uri="{BB962C8B-B14F-4D97-AF65-F5344CB8AC3E}">
        <p14:creationId xmlns:p14="http://schemas.microsoft.com/office/powerpoint/2010/main" val="441926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sz="3600" dirty="0"/>
              <a:t>Virtual Fence – National Payment Scenarios - FY 2025</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998482"/>
            <a:ext cx="11381766" cy="4383268"/>
          </a:xfrm>
        </p:spPr>
        <p:txBody>
          <a:bodyPr/>
          <a:lstStyle/>
          <a:p>
            <a:pPr marL="0" indent="0">
              <a:buNone/>
            </a:pPr>
            <a:r>
              <a:rPr lang="en-US" dirty="0"/>
              <a:t>Fence (382) – 4 Scenarios – Year 1</a:t>
            </a:r>
          </a:p>
          <a:p>
            <a:pPr marL="514350" indent="-514350">
              <a:buFont typeface="+mj-lt"/>
              <a:buAutoNum type="arabicPeriod"/>
            </a:pPr>
            <a:r>
              <a:rPr lang="en-US" dirty="0"/>
              <a:t>Small Herd Startup – Cattle</a:t>
            </a:r>
          </a:p>
          <a:p>
            <a:pPr marL="514350" indent="-514350">
              <a:buFont typeface="+mj-lt"/>
              <a:buAutoNum type="arabicPeriod"/>
            </a:pPr>
            <a:r>
              <a:rPr lang="en-US" dirty="0"/>
              <a:t>Small Herd Startup – Sheep and Goats</a:t>
            </a:r>
          </a:p>
          <a:p>
            <a:pPr marL="514350" indent="-514350">
              <a:buFont typeface="+mj-lt"/>
              <a:buAutoNum type="arabicPeriod"/>
            </a:pPr>
            <a:r>
              <a:rPr lang="en-US" dirty="0"/>
              <a:t>Medium Herd Startup – Cattle</a:t>
            </a:r>
          </a:p>
          <a:p>
            <a:pPr marL="514350" indent="-514350">
              <a:buFont typeface="+mj-lt"/>
              <a:buAutoNum type="arabicPeriod"/>
            </a:pPr>
            <a:r>
              <a:rPr lang="en-US" dirty="0"/>
              <a:t>Large Herd Startup – Cattle</a:t>
            </a:r>
          </a:p>
          <a:p>
            <a:pPr marL="514350" indent="-514350">
              <a:buFont typeface="+mj-lt"/>
              <a:buAutoNum type="arabicPeriod"/>
            </a:pPr>
            <a:endParaRPr lang="en-US" dirty="0"/>
          </a:p>
          <a:p>
            <a:pPr marL="0" indent="0">
              <a:buNone/>
            </a:pPr>
            <a:r>
              <a:rPr lang="en-US" dirty="0"/>
              <a:t>Prescribed Grazing (528) – 1 Scenario – Year 2-5</a:t>
            </a:r>
          </a:p>
          <a:p>
            <a:pPr marL="514350" indent="-514350">
              <a:buFont typeface="+mj-lt"/>
              <a:buAutoNum type="arabicPeriod"/>
            </a:pPr>
            <a:r>
              <a:rPr lang="en-US" dirty="0"/>
              <a:t>Virtual Fence Adaptive Management</a:t>
            </a:r>
          </a:p>
          <a:p>
            <a:pPr marL="514350" indent="-514350">
              <a:buFont typeface="+mj-lt"/>
              <a:buAutoNum type="arabicPeriod"/>
            </a:pPr>
            <a:endParaRPr lang="en-US" dirty="0"/>
          </a:p>
        </p:txBody>
      </p:sp>
    </p:spTree>
    <p:extLst>
      <p:ext uri="{BB962C8B-B14F-4D97-AF65-F5344CB8AC3E}">
        <p14:creationId xmlns:p14="http://schemas.microsoft.com/office/powerpoint/2010/main" val="3860041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63021"/>
            <a:ext cx="11690424" cy="531082"/>
          </a:xfrm>
        </p:spPr>
        <p:txBody>
          <a:bodyPr/>
          <a:lstStyle/>
          <a:p>
            <a:pPr algn="ctr"/>
            <a:r>
              <a:rPr lang="en-US" sz="3200" dirty="0">
                <a:solidFill>
                  <a:schemeClr val="bg1"/>
                </a:solidFill>
              </a:rPr>
              <a:t>FENCE (382) National Payment Scenario</a:t>
            </a:r>
          </a:p>
        </p:txBody>
      </p:sp>
      <p:sp>
        <p:nvSpPr>
          <p:cNvPr id="11" name="TextBox 10">
            <a:extLst>
              <a:ext uri="{FF2B5EF4-FFF2-40B4-BE49-F238E27FC236}">
                <a16:creationId xmlns:a16="http://schemas.microsoft.com/office/drawing/2014/main" id="{F06C45FF-8CAA-B925-F97C-325FC875B524}"/>
              </a:ext>
            </a:extLst>
          </p:cNvPr>
          <p:cNvSpPr txBox="1"/>
          <p:nvPr/>
        </p:nvSpPr>
        <p:spPr>
          <a:xfrm>
            <a:off x="7418894" y="2895423"/>
            <a:ext cx="436461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FY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Scenario: #200 – Small Herd VF Startup Grazing Management,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Year 1, Cattle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Less than 400 Acres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50 Head</a:t>
            </a:r>
          </a:p>
        </p:txBody>
      </p:sp>
      <p:pic>
        <p:nvPicPr>
          <p:cNvPr id="7" name="Content Placeholder 6">
            <a:extLst>
              <a:ext uri="{FF2B5EF4-FFF2-40B4-BE49-F238E27FC236}">
                <a16:creationId xmlns:a16="http://schemas.microsoft.com/office/drawing/2014/main" id="{9DA2BFFD-220B-AD5F-B468-448508FF99F7}"/>
              </a:ext>
            </a:extLst>
          </p:cNvPr>
          <p:cNvPicPr>
            <a:picLocks noGrp="1" noChangeAspect="1"/>
          </p:cNvPicPr>
          <p:nvPr>
            <p:ph sz="quarter" idx="10"/>
          </p:nvPr>
        </p:nvPicPr>
        <p:blipFill>
          <a:blip r:embed="rId3"/>
          <a:stretch>
            <a:fillRect/>
          </a:stretch>
        </p:blipFill>
        <p:spPr>
          <a:xfrm>
            <a:off x="778689" y="1182226"/>
            <a:ext cx="6008610" cy="5180720"/>
          </a:xfrm>
        </p:spPr>
      </p:pic>
    </p:spTree>
    <p:extLst>
      <p:ext uri="{BB962C8B-B14F-4D97-AF65-F5344CB8AC3E}">
        <p14:creationId xmlns:p14="http://schemas.microsoft.com/office/powerpoint/2010/main" val="963611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63021"/>
            <a:ext cx="11690424" cy="531082"/>
          </a:xfrm>
        </p:spPr>
        <p:txBody>
          <a:bodyPr/>
          <a:lstStyle/>
          <a:p>
            <a:pPr algn="ctr"/>
            <a:r>
              <a:rPr lang="en-US" sz="3200" dirty="0">
                <a:solidFill>
                  <a:schemeClr val="bg1"/>
                </a:solidFill>
              </a:rPr>
              <a:t>FENCE (382) National Payment Scenario</a:t>
            </a:r>
          </a:p>
        </p:txBody>
      </p:sp>
      <p:sp>
        <p:nvSpPr>
          <p:cNvPr id="11" name="TextBox 10">
            <a:extLst>
              <a:ext uri="{FF2B5EF4-FFF2-40B4-BE49-F238E27FC236}">
                <a16:creationId xmlns:a16="http://schemas.microsoft.com/office/drawing/2014/main" id="{F06C45FF-8CAA-B925-F97C-325FC875B524}"/>
              </a:ext>
            </a:extLst>
          </p:cNvPr>
          <p:cNvSpPr txBox="1"/>
          <p:nvPr/>
        </p:nvSpPr>
        <p:spPr>
          <a:xfrm>
            <a:off x="7409467" y="3049592"/>
            <a:ext cx="4364611"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FY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Scenario: #201 – Small Herd VF Startup Grazing Management,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Year 1, Sheep or Goats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50 Head</a:t>
            </a:r>
          </a:p>
        </p:txBody>
      </p:sp>
      <p:pic>
        <p:nvPicPr>
          <p:cNvPr id="12" name="Content Placeholder 11">
            <a:extLst>
              <a:ext uri="{FF2B5EF4-FFF2-40B4-BE49-F238E27FC236}">
                <a16:creationId xmlns:a16="http://schemas.microsoft.com/office/drawing/2014/main" id="{DF459240-99D3-4701-D6B5-EA0DF1F06957}"/>
              </a:ext>
            </a:extLst>
          </p:cNvPr>
          <p:cNvPicPr>
            <a:picLocks noGrp="1" noChangeAspect="1"/>
          </p:cNvPicPr>
          <p:nvPr>
            <p:ph sz="quarter" idx="10"/>
          </p:nvPr>
        </p:nvPicPr>
        <p:blipFill>
          <a:blip r:embed="rId3"/>
          <a:stretch>
            <a:fillRect/>
          </a:stretch>
        </p:blipFill>
        <p:spPr>
          <a:xfrm>
            <a:off x="1111336" y="1194103"/>
            <a:ext cx="5694815" cy="5188306"/>
          </a:xfrm>
        </p:spPr>
      </p:pic>
    </p:spTree>
    <p:extLst>
      <p:ext uri="{BB962C8B-B14F-4D97-AF65-F5344CB8AC3E}">
        <p14:creationId xmlns:p14="http://schemas.microsoft.com/office/powerpoint/2010/main" val="949442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FY 24 Overview</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597246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63021"/>
            <a:ext cx="11690424" cy="531082"/>
          </a:xfrm>
        </p:spPr>
        <p:txBody>
          <a:bodyPr/>
          <a:lstStyle/>
          <a:p>
            <a:pPr algn="ctr"/>
            <a:r>
              <a:rPr lang="en-US" sz="3200" dirty="0">
                <a:solidFill>
                  <a:schemeClr val="bg1"/>
                </a:solidFill>
              </a:rPr>
              <a:t>FENCE (382) National Payment Scenario</a:t>
            </a:r>
          </a:p>
        </p:txBody>
      </p:sp>
      <p:sp>
        <p:nvSpPr>
          <p:cNvPr id="11" name="TextBox 10">
            <a:extLst>
              <a:ext uri="{FF2B5EF4-FFF2-40B4-BE49-F238E27FC236}">
                <a16:creationId xmlns:a16="http://schemas.microsoft.com/office/drawing/2014/main" id="{F06C45FF-8CAA-B925-F97C-325FC875B524}"/>
              </a:ext>
            </a:extLst>
          </p:cNvPr>
          <p:cNvSpPr txBox="1"/>
          <p:nvPr/>
        </p:nvSpPr>
        <p:spPr>
          <a:xfrm>
            <a:off x="7428321" y="2901766"/>
            <a:ext cx="436461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FY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Scenario: #202 – Medium Herd VF Startup Grazing Management,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Year 1, Cattle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Greater than 400 Acres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150 Head or Less</a:t>
            </a:r>
          </a:p>
        </p:txBody>
      </p:sp>
      <p:pic>
        <p:nvPicPr>
          <p:cNvPr id="6" name="Content Placeholder 5">
            <a:extLst>
              <a:ext uri="{FF2B5EF4-FFF2-40B4-BE49-F238E27FC236}">
                <a16:creationId xmlns:a16="http://schemas.microsoft.com/office/drawing/2014/main" id="{C4C3181C-E76C-3694-09ED-A3E13D934843}"/>
              </a:ext>
            </a:extLst>
          </p:cNvPr>
          <p:cNvPicPr>
            <a:picLocks noGrp="1" noChangeAspect="1"/>
          </p:cNvPicPr>
          <p:nvPr>
            <p:ph sz="quarter" idx="10"/>
          </p:nvPr>
        </p:nvPicPr>
        <p:blipFill>
          <a:blip r:embed="rId3"/>
          <a:stretch>
            <a:fillRect/>
          </a:stretch>
        </p:blipFill>
        <p:spPr>
          <a:xfrm>
            <a:off x="1090372" y="1194103"/>
            <a:ext cx="5744059" cy="5169653"/>
          </a:xfrm>
        </p:spPr>
      </p:pic>
    </p:spTree>
    <p:extLst>
      <p:ext uri="{BB962C8B-B14F-4D97-AF65-F5344CB8AC3E}">
        <p14:creationId xmlns:p14="http://schemas.microsoft.com/office/powerpoint/2010/main" val="387335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63021"/>
            <a:ext cx="11690424" cy="531082"/>
          </a:xfrm>
        </p:spPr>
        <p:txBody>
          <a:bodyPr/>
          <a:lstStyle/>
          <a:p>
            <a:pPr algn="ctr"/>
            <a:r>
              <a:rPr lang="en-US" sz="3200" dirty="0">
                <a:solidFill>
                  <a:schemeClr val="bg1"/>
                </a:solidFill>
              </a:rPr>
              <a:t>FENCE (382) National Payment Scenario</a:t>
            </a:r>
          </a:p>
        </p:txBody>
      </p:sp>
      <p:sp>
        <p:nvSpPr>
          <p:cNvPr id="11" name="TextBox 10">
            <a:extLst>
              <a:ext uri="{FF2B5EF4-FFF2-40B4-BE49-F238E27FC236}">
                <a16:creationId xmlns:a16="http://schemas.microsoft.com/office/drawing/2014/main" id="{F06C45FF-8CAA-B925-F97C-325FC875B524}"/>
              </a:ext>
            </a:extLst>
          </p:cNvPr>
          <p:cNvSpPr txBox="1"/>
          <p:nvPr/>
        </p:nvSpPr>
        <p:spPr>
          <a:xfrm>
            <a:off x="7359384" y="2887540"/>
            <a:ext cx="436461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FY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Scenario: #203 – Large Herd VF Startup Grazing Management,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Year 1, Cattle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Greater than 400 Acres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150 Head or Greater</a:t>
            </a:r>
          </a:p>
        </p:txBody>
      </p:sp>
      <p:pic>
        <p:nvPicPr>
          <p:cNvPr id="7" name="Content Placeholder 6">
            <a:extLst>
              <a:ext uri="{FF2B5EF4-FFF2-40B4-BE49-F238E27FC236}">
                <a16:creationId xmlns:a16="http://schemas.microsoft.com/office/drawing/2014/main" id="{B921C11E-0AAD-21F0-F6A3-79B489B02E16}"/>
              </a:ext>
            </a:extLst>
          </p:cNvPr>
          <p:cNvPicPr>
            <a:picLocks noGrp="1" noChangeAspect="1"/>
          </p:cNvPicPr>
          <p:nvPr>
            <p:ph sz="quarter" idx="10"/>
          </p:nvPr>
        </p:nvPicPr>
        <p:blipFill>
          <a:blip r:embed="rId3"/>
          <a:stretch>
            <a:fillRect/>
          </a:stretch>
        </p:blipFill>
        <p:spPr>
          <a:xfrm>
            <a:off x="870007" y="1175544"/>
            <a:ext cx="5870158" cy="5178318"/>
          </a:xfrm>
        </p:spPr>
      </p:pic>
    </p:spTree>
    <p:extLst>
      <p:ext uri="{BB962C8B-B14F-4D97-AF65-F5344CB8AC3E}">
        <p14:creationId xmlns:p14="http://schemas.microsoft.com/office/powerpoint/2010/main" val="4177604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a:xfrm>
            <a:off x="250788" y="663021"/>
            <a:ext cx="11690424" cy="531082"/>
          </a:xfrm>
        </p:spPr>
        <p:txBody>
          <a:bodyPr/>
          <a:lstStyle/>
          <a:p>
            <a:pPr algn="ctr"/>
            <a:r>
              <a:rPr lang="en-US" sz="3200" dirty="0">
                <a:solidFill>
                  <a:schemeClr val="bg1"/>
                </a:solidFill>
              </a:rPr>
              <a:t>PRESCRIBED GRAZING (528) Payment Scenario</a:t>
            </a:r>
          </a:p>
        </p:txBody>
      </p:sp>
      <p:pic>
        <p:nvPicPr>
          <p:cNvPr id="5" name="Content Placeholder 4">
            <a:extLst>
              <a:ext uri="{FF2B5EF4-FFF2-40B4-BE49-F238E27FC236}">
                <a16:creationId xmlns:a16="http://schemas.microsoft.com/office/drawing/2014/main" id="{E031DB03-DC0D-BB63-649D-B71EA48D042A}"/>
              </a:ext>
            </a:extLst>
          </p:cNvPr>
          <p:cNvPicPr>
            <a:picLocks noGrp="1" noChangeAspect="1"/>
          </p:cNvPicPr>
          <p:nvPr>
            <p:ph sz="quarter" idx="10"/>
          </p:nvPr>
        </p:nvPicPr>
        <p:blipFill>
          <a:blip r:embed="rId3"/>
          <a:stretch>
            <a:fillRect/>
          </a:stretch>
        </p:blipFill>
        <p:spPr>
          <a:xfrm>
            <a:off x="1534289" y="1175543"/>
            <a:ext cx="5356705" cy="5194381"/>
          </a:xfrm>
        </p:spPr>
      </p:pic>
      <p:sp>
        <p:nvSpPr>
          <p:cNvPr id="11" name="TextBox 10">
            <a:extLst>
              <a:ext uri="{FF2B5EF4-FFF2-40B4-BE49-F238E27FC236}">
                <a16:creationId xmlns:a16="http://schemas.microsoft.com/office/drawing/2014/main" id="{F06C45FF-8CAA-B925-F97C-325FC875B524}"/>
              </a:ext>
            </a:extLst>
          </p:cNvPr>
          <p:cNvSpPr txBox="1"/>
          <p:nvPr/>
        </p:nvSpPr>
        <p:spPr>
          <a:xfrm>
            <a:off x="7437748" y="3310921"/>
            <a:ext cx="436461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FY 2025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Open Sans"/>
                <a:ea typeface="+mn-ea"/>
                <a:cs typeface="+mn-cs"/>
              </a:rPr>
              <a:t>Scenario: #65 – Virtual Fence Adaptive Management, Years 2 - 5</a:t>
            </a:r>
          </a:p>
        </p:txBody>
      </p:sp>
    </p:spTree>
    <p:extLst>
      <p:ext uri="{BB962C8B-B14F-4D97-AF65-F5344CB8AC3E}">
        <p14:creationId xmlns:p14="http://schemas.microsoft.com/office/powerpoint/2010/main" val="16184650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sz="3600" dirty="0"/>
              <a:t>Virtual Fence – National Payment Scenarios - FY 2025</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998482"/>
            <a:ext cx="11381766" cy="4383268"/>
          </a:xfrm>
        </p:spPr>
        <p:txBody>
          <a:bodyPr/>
          <a:lstStyle/>
          <a:p>
            <a:r>
              <a:rPr lang="en-US" dirty="0"/>
              <a:t>Agency is working on a National variance for Virtual Fence</a:t>
            </a:r>
          </a:p>
          <a:p>
            <a:pPr marL="0" indent="0">
              <a:buNone/>
            </a:pPr>
            <a:r>
              <a:rPr lang="en-US" dirty="0"/>
              <a:t>	From 20-year lifespan to 7-year lifespan</a:t>
            </a:r>
          </a:p>
          <a:p>
            <a:pPr marL="0" indent="0">
              <a:buNone/>
            </a:pPr>
            <a:r>
              <a:rPr lang="en-US" dirty="0"/>
              <a:t>	Going through approval process</a:t>
            </a:r>
          </a:p>
          <a:p>
            <a:pPr marL="0" indent="0">
              <a:buNone/>
            </a:pPr>
            <a:endParaRPr lang="en-US" dirty="0"/>
          </a:p>
          <a:p>
            <a:r>
              <a:rPr lang="en-US" dirty="0"/>
              <a:t>Currently working on Wyoming VF Implementation Requirements – Coming soon!</a:t>
            </a:r>
          </a:p>
        </p:txBody>
      </p:sp>
    </p:spTree>
    <p:extLst>
      <p:ext uri="{BB962C8B-B14F-4D97-AF65-F5344CB8AC3E}">
        <p14:creationId xmlns:p14="http://schemas.microsoft.com/office/powerpoint/2010/main" val="9559281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dirty="0">
                <a:solidFill>
                  <a:schemeClr val="bg1"/>
                </a:solidFill>
              </a:rPr>
              <a:t>Company Costs</a:t>
            </a:r>
          </a:p>
        </p:txBody>
      </p:sp>
      <p:pic>
        <p:nvPicPr>
          <p:cNvPr id="2" name="Content Placeholder 1">
            <a:extLst>
              <a:ext uri="{FF2B5EF4-FFF2-40B4-BE49-F238E27FC236}">
                <a16:creationId xmlns:a16="http://schemas.microsoft.com/office/drawing/2014/main" id="{6FBD85F6-88FE-D310-74CD-E2CEFACCCCD2}"/>
              </a:ext>
            </a:extLst>
          </p:cNvPr>
          <p:cNvPicPr>
            <a:picLocks noGrp="1" noChangeAspect="1"/>
          </p:cNvPicPr>
          <p:nvPr>
            <p:ph sz="quarter" idx="10"/>
          </p:nvPr>
        </p:nvPicPr>
        <p:blipFill>
          <a:blip r:embed="rId3"/>
          <a:stretch>
            <a:fillRect/>
          </a:stretch>
        </p:blipFill>
        <p:spPr>
          <a:xfrm>
            <a:off x="1653686" y="1474206"/>
            <a:ext cx="8884627" cy="4954679"/>
          </a:xfrm>
          <a:prstGeom prst="rect">
            <a:avLst/>
          </a:prstGeom>
        </p:spPr>
      </p:pic>
    </p:spTree>
    <p:extLst>
      <p:ext uri="{BB962C8B-B14F-4D97-AF65-F5344CB8AC3E}">
        <p14:creationId xmlns:p14="http://schemas.microsoft.com/office/powerpoint/2010/main" val="2745396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endParaRPr lang="en-US" dirty="0"/>
          </a:p>
        </p:txBody>
      </p:sp>
      <p:sp>
        <p:nvSpPr>
          <p:cNvPr id="5" name="Content Placeholder 4">
            <a:extLst>
              <a:ext uri="{FF2B5EF4-FFF2-40B4-BE49-F238E27FC236}">
                <a16:creationId xmlns:a16="http://schemas.microsoft.com/office/drawing/2014/main" id="{35E53165-DB91-F0D7-74DD-575A21F36098}"/>
              </a:ext>
            </a:extLst>
          </p:cNvPr>
          <p:cNvSpPr>
            <a:spLocks noGrp="1"/>
          </p:cNvSpPr>
          <p:nvPr>
            <p:ph sz="quarter" idx="10"/>
          </p:nvPr>
        </p:nvSpPr>
        <p:spPr/>
        <p:txBody>
          <a:bodyPr/>
          <a:lstStyle/>
          <a:p>
            <a:endParaRPr lang="en-US"/>
          </a:p>
        </p:txBody>
      </p:sp>
      <p:pic>
        <p:nvPicPr>
          <p:cNvPr id="6" name="Picture 5">
            <a:extLst>
              <a:ext uri="{FF2B5EF4-FFF2-40B4-BE49-F238E27FC236}">
                <a16:creationId xmlns:a16="http://schemas.microsoft.com/office/drawing/2014/main" id="{C1FB2865-3F80-F946-743E-00DF1FD71D25}"/>
              </a:ext>
            </a:extLst>
          </p:cNvPr>
          <p:cNvPicPr>
            <a:picLocks noChangeAspect="1"/>
          </p:cNvPicPr>
          <p:nvPr/>
        </p:nvPicPr>
        <p:blipFill>
          <a:blip r:embed="rId3"/>
          <a:stretch>
            <a:fillRect/>
          </a:stretch>
        </p:blipFill>
        <p:spPr>
          <a:xfrm>
            <a:off x="-1" y="-1"/>
            <a:ext cx="12192001" cy="6402243"/>
          </a:xfrm>
          <a:prstGeom prst="rect">
            <a:avLst/>
          </a:prstGeom>
        </p:spPr>
      </p:pic>
    </p:spTree>
    <p:extLst>
      <p:ext uri="{BB962C8B-B14F-4D97-AF65-F5344CB8AC3E}">
        <p14:creationId xmlns:p14="http://schemas.microsoft.com/office/powerpoint/2010/main" val="32118160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sz="3600" dirty="0"/>
              <a:t>Moving Forward with VF and Producers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505434" y="1363786"/>
            <a:ext cx="11381766" cy="4863846"/>
          </a:xfrm>
        </p:spPr>
        <p:txBody>
          <a:bodyPr/>
          <a:lstStyle/>
          <a:p>
            <a:pPr marL="514350" indent="-514350">
              <a:buFont typeface="+mj-lt"/>
              <a:buAutoNum type="arabicPeriod"/>
            </a:pPr>
            <a:r>
              <a:rPr lang="en-US" sz="2400" dirty="0"/>
              <a:t>Be upfront – Need to do your homework on products.</a:t>
            </a:r>
          </a:p>
          <a:p>
            <a:pPr marL="0" indent="0">
              <a:buNone/>
            </a:pPr>
            <a:r>
              <a:rPr lang="en-US" sz="2400" dirty="0"/>
              <a:t>	- Product availability</a:t>
            </a:r>
          </a:p>
          <a:p>
            <a:pPr marL="0" indent="0">
              <a:buNone/>
            </a:pPr>
            <a:r>
              <a:rPr lang="en-US" sz="2400" dirty="0"/>
              <a:t>	- Product cost for start up and cost per year.</a:t>
            </a:r>
          </a:p>
          <a:p>
            <a:pPr marL="514350" indent="-514350">
              <a:buAutoNum type="arabicPeriod" startAt="2"/>
            </a:pPr>
            <a:r>
              <a:rPr lang="en-US" sz="2400" dirty="0"/>
              <a:t>What happens after the contracting period? </a:t>
            </a:r>
          </a:p>
          <a:p>
            <a:pPr marL="0" indent="0">
              <a:buNone/>
            </a:pPr>
            <a:r>
              <a:rPr lang="en-US" sz="2400" dirty="0"/>
              <a:t>	- Conventional fence with a 20-year practice lifespan expectancy. 	 	   Virtual Fence 7-year lifespan expectancy.</a:t>
            </a:r>
          </a:p>
          <a:p>
            <a:pPr marL="0" indent="0">
              <a:buNone/>
            </a:pPr>
            <a:r>
              <a:rPr lang="en-US" sz="2400" dirty="0"/>
              <a:t>	- Remember 300 cows x $40/collar = $12,000/year x 7 	      </a:t>
            </a:r>
          </a:p>
          <a:p>
            <a:pPr marL="0" indent="0">
              <a:buNone/>
            </a:pPr>
            <a:r>
              <a:rPr lang="en-US" sz="2400" dirty="0"/>
              <a:t>            years = $84,000 = $3/ft for barbed = 28,000ft of fence</a:t>
            </a:r>
          </a:p>
          <a:p>
            <a:pPr marL="457200" indent="-457200">
              <a:buAutoNum type="arabicPeriod" startAt="3"/>
            </a:pPr>
            <a:r>
              <a:rPr lang="en-US" sz="2400" dirty="0"/>
              <a:t>382 alone or 382 and 528 combined.</a:t>
            </a:r>
          </a:p>
          <a:p>
            <a:pPr marL="457200" indent="-457200">
              <a:buAutoNum type="arabicPeriod" startAt="3"/>
            </a:pPr>
            <a:r>
              <a:rPr lang="en-US" sz="2400" dirty="0"/>
              <a:t>Currently working on updating Wyoming Fence (382) Standard and IR to include Virtual Fence.</a:t>
            </a:r>
          </a:p>
        </p:txBody>
      </p:sp>
    </p:spTree>
    <p:extLst>
      <p:ext uri="{BB962C8B-B14F-4D97-AF65-F5344CB8AC3E}">
        <p14:creationId xmlns:p14="http://schemas.microsoft.com/office/powerpoint/2010/main" val="25600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pPr algn="ctr"/>
            <a:r>
              <a:rPr lang="en-US" sz="3600" dirty="0"/>
              <a:t>GPS Ear Tag</a:t>
            </a:r>
          </a:p>
        </p:txBody>
      </p:sp>
      <p:pic>
        <p:nvPicPr>
          <p:cNvPr id="5" name="Content Placeholder 4">
            <a:extLst>
              <a:ext uri="{FF2B5EF4-FFF2-40B4-BE49-F238E27FC236}">
                <a16:creationId xmlns:a16="http://schemas.microsoft.com/office/drawing/2014/main" id="{653C8A9E-1487-82AA-C02A-7B06F83D8D47}"/>
              </a:ext>
            </a:extLst>
          </p:cNvPr>
          <p:cNvPicPr>
            <a:picLocks noGrp="1" noChangeAspect="1"/>
          </p:cNvPicPr>
          <p:nvPr>
            <p:ph sz="quarter" idx="10"/>
          </p:nvPr>
        </p:nvPicPr>
        <p:blipFill>
          <a:blip r:embed="rId3"/>
          <a:stretch>
            <a:fillRect/>
          </a:stretch>
        </p:blipFill>
        <p:spPr>
          <a:xfrm>
            <a:off x="1039967" y="1286669"/>
            <a:ext cx="4461955" cy="4738627"/>
          </a:xfrm>
        </p:spPr>
      </p:pic>
      <p:pic>
        <p:nvPicPr>
          <p:cNvPr id="7" name="Picture 6">
            <a:extLst>
              <a:ext uri="{FF2B5EF4-FFF2-40B4-BE49-F238E27FC236}">
                <a16:creationId xmlns:a16="http://schemas.microsoft.com/office/drawing/2014/main" id="{39164360-4C10-80E5-43FB-4708EEBD06AA}"/>
              </a:ext>
            </a:extLst>
          </p:cNvPr>
          <p:cNvPicPr>
            <a:picLocks noChangeAspect="1"/>
          </p:cNvPicPr>
          <p:nvPr/>
        </p:nvPicPr>
        <p:blipFill>
          <a:blip r:embed="rId4"/>
          <a:stretch>
            <a:fillRect/>
          </a:stretch>
        </p:blipFill>
        <p:spPr>
          <a:xfrm>
            <a:off x="6449257" y="1842013"/>
            <a:ext cx="4702776" cy="4183283"/>
          </a:xfrm>
          <a:prstGeom prst="rect">
            <a:avLst/>
          </a:prstGeom>
        </p:spPr>
      </p:pic>
    </p:spTree>
    <p:extLst>
      <p:ext uri="{BB962C8B-B14F-4D97-AF65-F5344CB8AC3E}">
        <p14:creationId xmlns:p14="http://schemas.microsoft.com/office/powerpoint/2010/main" val="9892447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66185F-630C-FE75-746C-26A3EB19E7B4}"/>
              </a:ext>
            </a:extLst>
          </p:cNvPr>
          <p:cNvPicPr>
            <a:picLocks noChangeAspect="1"/>
          </p:cNvPicPr>
          <p:nvPr/>
        </p:nvPicPr>
        <p:blipFill>
          <a:blip r:embed="rId3"/>
          <a:stretch>
            <a:fillRect/>
          </a:stretch>
        </p:blipFill>
        <p:spPr>
          <a:xfrm>
            <a:off x="1998482" y="635237"/>
            <a:ext cx="8511461" cy="5803270"/>
          </a:xfrm>
          <a:prstGeom prst="rect">
            <a:avLst/>
          </a:prstGeom>
        </p:spPr>
      </p:pic>
      <p:sp>
        <p:nvSpPr>
          <p:cNvPr id="8" name="Content Placeholder 7">
            <a:extLst>
              <a:ext uri="{FF2B5EF4-FFF2-40B4-BE49-F238E27FC236}">
                <a16:creationId xmlns:a16="http://schemas.microsoft.com/office/drawing/2014/main" id="{3A6A23D3-99C5-F870-E1D6-61C9AA96A34E}"/>
              </a:ext>
            </a:extLst>
          </p:cNvPr>
          <p:cNvSpPr>
            <a:spLocks noGrp="1"/>
          </p:cNvSpPr>
          <p:nvPr>
            <p:ph sz="quarter" idx="10"/>
          </p:nvPr>
        </p:nvSpPr>
        <p:spPr>
          <a:xfrm>
            <a:off x="563329" y="2278358"/>
            <a:ext cx="11381766" cy="4506191"/>
          </a:xfrm>
        </p:spPr>
        <p:txBody>
          <a:bodyPr/>
          <a:lstStyle/>
          <a:p>
            <a:pPr algn="ctr"/>
            <a:r>
              <a:rPr lang="en-US" sz="4800" b="1" dirty="0">
                <a:solidFill>
                  <a:srgbClr val="FFFF00"/>
                </a:solidFill>
              </a:rPr>
              <a:t>QUESTIONS?</a:t>
            </a:r>
          </a:p>
        </p:txBody>
      </p:sp>
    </p:spTree>
    <p:extLst>
      <p:ext uri="{BB962C8B-B14F-4D97-AF65-F5344CB8AC3E}">
        <p14:creationId xmlns:p14="http://schemas.microsoft.com/office/powerpoint/2010/main" val="1872581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p:txBody>
          <a:bodyPr/>
          <a:lstStyle/>
          <a:p>
            <a:pPr algn="ctr"/>
            <a:r>
              <a:rPr lang="en-US" dirty="0"/>
              <a:t>Questions?</a:t>
            </a: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281749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E68D-E03F-9371-5E7C-22BA41522463}"/>
              </a:ext>
            </a:extLst>
          </p:cNvPr>
          <p:cNvSpPr>
            <a:spLocks noGrp="1"/>
          </p:cNvSpPr>
          <p:nvPr>
            <p:ph type="body" sz="quarter" idx="11"/>
          </p:nvPr>
        </p:nvSpPr>
        <p:spPr>
          <a:xfrm>
            <a:off x="196776" y="832704"/>
            <a:ext cx="11690424" cy="531082"/>
          </a:xfrm>
        </p:spPr>
        <p:txBody>
          <a:bodyPr>
            <a:normAutofit/>
          </a:bodyPr>
          <a:lstStyle/>
          <a:p>
            <a:r>
              <a:rPr lang="en-US" sz="3100"/>
              <a:t>Total Obligations</a:t>
            </a:r>
          </a:p>
        </p:txBody>
      </p:sp>
      <p:pic>
        <p:nvPicPr>
          <p:cNvPr id="11" name="Picture 10">
            <a:extLst>
              <a:ext uri="{FF2B5EF4-FFF2-40B4-BE49-F238E27FC236}">
                <a16:creationId xmlns:a16="http://schemas.microsoft.com/office/drawing/2014/main" id="{CCA080F2-AC0B-DB19-A471-11FFFBE991A4}"/>
              </a:ext>
            </a:extLst>
          </p:cNvPr>
          <p:cNvPicPr>
            <a:picLocks noChangeAspect="1"/>
          </p:cNvPicPr>
          <p:nvPr/>
        </p:nvPicPr>
        <p:blipFill>
          <a:blip r:embed="rId2"/>
          <a:srcRect t="3174"/>
          <a:stretch/>
        </p:blipFill>
        <p:spPr>
          <a:xfrm>
            <a:off x="2724201" y="1229360"/>
            <a:ext cx="7176713" cy="5628640"/>
          </a:xfrm>
          <a:prstGeom prst="rect">
            <a:avLst/>
          </a:prstGeom>
          <a:noFill/>
        </p:spPr>
      </p:pic>
    </p:spTree>
    <p:extLst>
      <p:ext uri="{BB962C8B-B14F-4D97-AF65-F5344CB8AC3E}">
        <p14:creationId xmlns:p14="http://schemas.microsoft.com/office/powerpoint/2010/main" val="31204201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p:txBody>
          <a:bodyPr/>
          <a:lstStyle/>
          <a:p>
            <a:pPr algn="ctr"/>
            <a:r>
              <a:rPr lang="en-US" dirty="0"/>
              <a:t>Partner Updates</a:t>
            </a: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7075098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p:txBody>
          <a:bodyPr/>
          <a:lstStyle/>
          <a:p>
            <a:pPr algn="ctr"/>
            <a:r>
              <a:rPr lang="en-US" dirty="0"/>
              <a:t>Questions?</a:t>
            </a:r>
          </a:p>
          <a:p>
            <a:pPr algn="ctr"/>
            <a:r>
              <a:rPr lang="en-US" dirty="0"/>
              <a:t>Thank you!</a:t>
            </a: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159859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E68D-E03F-9371-5E7C-22BA41522463}"/>
              </a:ext>
            </a:extLst>
          </p:cNvPr>
          <p:cNvSpPr>
            <a:spLocks noGrp="1"/>
          </p:cNvSpPr>
          <p:nvPr>
            <p:ph type="body" sz="quarter" idx="11"/>
          </p:nvPr>
        </p:nvSpPr>
        <p:spPr>
          <a:xfrm>
            <a:off x="196776" y="751424"/>
            <a:ext cx="11690424" cy="531082"/>
          </a:xfrm>
        </p:spPr>
        <p:txBody>
          <a:bodyPr>
            <a:normAutofit/>
          </a:bodyPr>
          <a:lstStyle/>
          <a:p>
            <a:r>
              <a:rPr lang="en-US" sz="3100"/>
              <a:t>Big Game Initiative</a:t>
            </a:r>
          </a:p>
        </p:txBody>
      </p:sp>
      <p:graphicFrame>
        <p:nvGraphicFramePr>
          <p:cNvPr id="4" name="Table 3">
            <a:extLst>
              <a:ext uri="{FF2B5EF4-FFF2-40B4-BE49-F238E27FC236}">
                <a16:creationId xmlns:a16="http://schemas.microsoft.com/office/drawing/2014/main" id="{5CE84B20-6821-E245-DA71-734D9703E1C8}"/>
              </a:ext>
            </a:extLst>
          </p:cNvPr>
          <p:cNvGraphicFramePr>
            <a:graphicFrameLocks noGrp="1"/>
          </p:cNvGraphicFramePr>
          <p:nvPr>
            <p:extLst>
              <p:ext uri="{D42A27DB-BD31-4B8C-83A1-F6EECF244321}">
                <p14:modId xmlns:p14="http://schemas.microsoft.com/office/powerpoint/2010/main" val="799624028"/>
              </p:ext>
            </p:extLst>
          </p:nvPr>
        </p:nvGraphicFramePr>
        <p:xfrm>
          <a:off x="1239520" y="1188720"/>
          <a:ext cx="9712960" cy="5567683"/>
        </p:xfrm>
        <a:graphic>
          <a:graphicData uri="http://schemas.openxmlformats.org/drawingml/2006/table">
            <a:tbl>
              <a:tblPr firstRow="1" bandRow="1">
                <a:tableStyleId>{775DCB02-9BB8-47FD-8907-85C794F793BA}</a:tableStyleId>
              </a:tblPr>
              <a:tblGrid>
                <a:gridCol w="3063101">
                  <a:extLst>
                    <a:ext uri="{9D8B030D-6E8A-4147-A177-3AD203B41FA5}">
                      <a16:colId xmlns:a16="http://schemas.microsoft.com/office/drawing/2014/main" val="2917290495"/>
                    </a:ext>
                  </a:extLst>
                </a:gridCol>
                <a:gridCol w="3167833">
                  <a:extLst>
                    <a:ext uri="{9D8B030D-6E8A-4147-A177-3AD203B41FA5}">
                      <a16:colId xmlns:a16="http://schemas.microsoft.com/office/drawing/2014/main" val="2728128817"/>
                    </a:ext>
                  </a:extLst>
                </a:gridCol>
                <a:gridCol w="3482026">
                  <a:extLst>
                    <a:ext uri="{9D8B030D-6E8A-4147-A177-3AD203B41FA5}">
                      <a16:colId xmlns:a16="http://schemas.microsoft.com/office/drawing/2014/main" val="2724951839"/>
                    </a:ext>
                  </a:extLst>
                </a:gridCol>
              </a:tblGrid>
              <a:tr h="695023">
                <a:tc gridSpan="3">
                  <a:txBody>
                    <a:bodyPr/>
                    <a:lstStyle/>
                    <a:p>
                      <a:pPr algn="ctr" fontAlgn="b"/>
                      <a:r>
                        <a:rPr lang="en-US" sz="2000" b="1" u="none" strike="noStrike" dirty="0">
                          <a:solidFill>
                            <a:schemeClr val="bg1"/>
                          </a:solidFill>
                          <a:effectLst/>
                        </a:rPr>
                        <a:t>Wyoming Big Game Conservation</a:t>
                      </a:r>
                      <a:br>
                        <a:rPr lang="en-US" sz="2000" b="1" u="none" strike="noStrike" dirty="0">
                          <a:solidFill>
                            <a:schemeClr val="bg1"/>
                          </a:solidFill>
                          <a:effectLst/>
                        </a:rPr>
                      </a:br>
                      <a:r>
                        <a:rPr lang="en-US" sz="2000" b="1" u="none" strike="noStrike" dirty="0">
                          <a:solidFill>
                            <a:schemeClr val="bg1"/>
                          </a:solidFill>
                          <a:effectLst/>
                        </a:rPr>
                        <a:t>FY 24 by County</a:t>
                      </a:r>
                      <a:endParaRPr lang="en-US" sz="2000" b="1" i="0" u="none" strike="noStrike" dirty="0">
                        <a:solidFill>
                          <a:schemeClr val="bg1"/>
                        </a:solidFill>
                        <a:effectLst/>
                        <a:latin typeface="Calibri" panose="020F0502020204030204" pitchFamily="34" charset="0"/>
                      </a:endParaRPr>
                    </a:p>
                  </a:txBody>
                  <a:tcPr marL="3141" marR="3141" marT="3141" marB="18848"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2205947"/>
                  </a:ext>
                </a:extLst>
              </a:tr>
              <a:tr h="374820">
                <a:tc>
                  <a:txBody>
                    <a:bodyPr/>
                    <a:lstStyle/>
                    <a:p>
                      <a:pPr algn="ctr" fontAlgn="b"/>
                      <a:r>
                        <a:rPr lang="en-US" sz="2000" b="1" u="none" strike="noStrike" dirty="0">
                          <a:solidFill>
                            <a:schemeClr val="bg1"/>
                          </a:solidFill>
                          <a:effectLst/>
                        </a:rPr>
                        <a:t>Campbell</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5 Contracts</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$684,191.00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3183117898"/>
                  </a:ext>
                </a:extLst>
              </a:tr>
              <a:tr h="374820">
                <a:tc>
                  <a:txBody>
                    <a:bodyPr/>
                    <a:lstStyle/>
                    <a:p>
                      <a:pPr algn="ctr" fontAlgn="b"/>
                      <a:r>
                        <a:rPr lang="en-US" sz="2000" b="1" u="none" strike="noStrike">
                          <a:solidFill>
                            <a:srgbClr val="000000"/>
                          </a:solidFill>
                          <a:effectLst/>
                        </a:rPr>
                        <a:t>Carbon</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a:solidFill>
                            <a:srgbClr val="000000"/>
                          </a:solidFill>
                          <a:effectLst/>
                        </a:rPr>
                        <a:t>5 Contracts</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$389,534.00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3564329669"/>
                  </a:ext>
                </a:extLst>
              </a:tr>
              <a:tr h="374820">
                <a:tc>
                  <a:txBody>
                    <a:bodyPr/>
                    <a:lstStyle/>
                    <a:p>
                      <a:pPr algn="ctr" fontAlgn="b"/>
                      <a:r>
                        <a:rPr lang="en-US" sz="2000" b="1" u="none" strike="noStrike" dirty="0">
                          <a:solidFill>
                            <a:schemeClr val="bg1"/>
                          </a:solidFill>
                          <a:effectLst/>
                        </a:rPr>
                        <a:t>Converse</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3 Contracts</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$545,335.00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4084228714"/>
                  </a:ext>
                </a:extLst>
              </a:tr>
              <a:tr h="374820">
                <a:tc>
                  <a:txBody>
                    <a:bodyPr/>
                    <a:lstStyle/>
                    <a:p>
                      <a:pPr algn="ctr" fontAlgn="b"/>
                      <a:r>
                        <a:rPr lang="en-US" sz="2000" b="1" u="none" strike="noStrike">
                          <a:solidFill>
                            <a:srgbClr val="000000"/>
                          </a:solidFill>
                          <a:effectLst/>
                        </a:rPr>
                        <a:t>Crook</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1 Contract</a:t>
                      </a:r>
                      <a:endParaRPr lang="en-US" sz="2000" b="1" i="0" u="none" strike="noStrike" dirty="0">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$57,994.00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3728583107"/>
                  </a:ext>
                </a:extLst>
              </a:tr>
              <a:tr h="374820">
                <a:tc>
                  <a:txBody>
                    <a:bodyPr/>
                    <a:lstStyle/>
                    <a:p>
                      <a:pPr algn="ctr" fontAlgn="b"/>
                      <a:r>
                        <a:rPr lang="en-US" sz="2000" b="1" u="none" strike="noStrike" dirty="0">
                          <a:solidFill>
                            <a:schemeClr val="bg1"/>
                          </a:solidFill>
                          <a:effectLst/>
                        </a:rPr>
                        <a:t>Fremont</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5 Contracts</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$579,777.00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2887875302"/>
                  </a:ext>
                </a:extLst>
              </a:tr>
              <a:tr h="374820">
                <a:tc>
                  <a:txBody>
                    <a:bodyPr/>
                    <a:lstStyle/>
                    <a:p>
                      <a:pPr algn="ctr" fontAlgn="b"/>
                      <a:r>
                        <a:rPr lang="en-US" sz="2000" b="1" u="none" strike="noStrike">
                          <a:solidFill>
                            <a:srgbClr val="000000"/>
                          </a:solidFill>
                          <a:effectLst/>
                        </a:rPr>
                        <a:t>Hot Springs</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4 Contracts</a:t>
                      </a:r>
                      <a:endParaRPr lang="en-US" sz="2000" b="1" i="0" u="none" strike="noStrike" dirty="0">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$596,847.00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1063259052"/>
                  </a:ext>
                </a:extLst>
              </a:tr>
              <a:tr h="374820">
                <a:tc>
                  <a:txBody>
                    <a:bodyPr/>
                    <a:lstStyle/>
                    <a:p>
                      <a:pPr algn="ctr" fontAlgn="b"/>
                      <a:r>
                        <a:rPr lang="en-US" sz="2000" b="1" u="none" strike="noStrike" dirty="0">
                          <a:solidFill>
                            <a:schemeClr val="bg1"/>
                          </a:solidFill>
                          <a:effectLst/>
                        </a:rPr>
                        <a:t>Johnson</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1 Contract</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$11,032.00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3381373452"/>
                  </a:ext>
                </a:extLst>
              </a:tr>
              <a:tr h="374820">
                <a:tc>
                  <a:txBody>
                    <a:bodyPr/>
                    <a:lstStyle/>
                    <a:p>
                      <a:pPr algn="ctr" fontAlgn="b"/>
                      <a:r>
                        <a:rPr lang="en-US" sz="2000" b="1" u="none" strike="noStrike">
                          <a:solidFill>
                            <a:srgbClr val="000000"/>
                          </a:solidFill>
                          <a:effectLst/>
                        </a:rPr>
                        <a:t>Lincoln</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a:solidFill>
                            <a:srgbClr val="000000"/>
                          </a:solidFill>
                          <a:effectLst/>
                        </a:rPr>
                        <a:t>5 Contracts</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$481,657.00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1978530050"/>
                  </a:ext>
                </a:extLst>
              </a:tr>
              <a:tr h="374820">
                <a:tc>
                  <a:txBody>
                    <a:bodyPr/>
                    <a:lstStyle/>
                    <a:p>
                      <a:pPr algn="ctr" fontAlgn="b"/>
                      <a:r>
                        <a:rPr lang="en-US" sz="2000" b="1" u="none" strike="noStrike" dirty="0">
                          <a:solidFill>
                            <a:schemeClr val="bg1"/>
                          </a:solidFill>
                          <a:effectLst/>
                        </a:rPr>
                        <a:t>Park</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11 Contracts</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$1,166,911.00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3850246008"/>
                  </a:ext>
                </a:extLst>
              </a:tr>
              <a:tr h="374820">
                <a:tc>
                  <a:txBody>
                    <a:bodyPr/>
                    <a:lstStyle/>
                    <a:p>
                      <a:pPr algn="ctr" fontAlgn="b"/>
                      <a:r>
                        <a:rPr lang="en-US" sz="2000" b="1" u="none" strike="noStrike">
                          <a:solidFill>
                            <a:srgbClr val="000000"/>
                          </a:solidFill>
                          <a:effectLst/>
                        </a:rPr>
                        <a:t>Sublette</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1 Contract</a:t>
                      </a:r>
                      <a:endParaRPr lang="en-US" sz="2000" b="1" i="0" u="none" strike="noStrike" dirty="0">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$25,722.00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444375668"/>
                  </a:ext>
                </a:extLst>
              </a:tr>
              <a:tr h="374820">
                <a:tc>
                  <a:txBody>
                    <a:bodyPr/>
                    <a:lstStyle/>
                    <a:p>
                      <a:pPr algn="ctr" fontAlgn="b"/>
                      <a:r>
                        <a:rPr lang="en-US" sz="2000" b="1" u="none" strike="noStrike" dirty="0">
                          <a:solidFill>
                            <a:schemeClr val="bg1"/>
                          </a:solidFill>
                          <a:effectLst/>
                        </a:rPr>
                        <a:t>Sweetwater </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3 Contracts</a:t>
                      </a:r>
                      <a:endParaRPr lang="en-US" sz="2000" b="1" i="0" u="none" strike="noStrike" dirty="0">
                        <a:solidFill>
                          <a:schemeClr val="bg1"/>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$43,622.00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2584190148"/>
                  </a:ext>
                </a:extLst>
              </a:tr>
              <a:tr h="374820">
                <a:tc>
                  <a:txBody>
                    <a:bodyPr/>
                    <a:lstStyle/>
                    <a:p>
                      <a:pPr algn="ctr" fontAlgn="b"/>
                      <a:r>
                        <a:rPr lang="en-US" sz="2000" b="1" u="none" strike="noStrike">
                          <a:solidFill>
                            <a:srgbClr val="000000"/>
                          </a:solidFill>
                          <a:effectLst/>
                        </a:rPr>
                        <a:t>Washakie</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a:solidFill>
                            <a:srgbClr val="000000"/>
                          </a:solidFill>
                          <a:effectLst/>
                        </a:rPr>
                        <a:t>5 Contracts</a:t>
                      </a:r>
                      <a:endParaRPr lang="en-US" sz="2000" b="1"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rgbClr val="000000"/>
                          </a:solidFill>
                          <a:effectLst/>
                        </a:rPr>
                        <a:t>$1,093,578.00</a:t>
                      </a:r>
                      <a:endParaRPr lang="en-US" sz="2000" b="1" i="0" u="none" strike="noStrike" dirty="0">
                        <a:solidFill>
                          <a:srgbClr val="000000"/>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2857542055"/>
                  </a:ext>
                </a:extLst>
              </a:tr>
              <a:tr h="374820">
                <a:tc>
                  <a:txBody>
                    <a:bodyPr/>
                    <a:lstStyle/>
                    <a:p>
                      <a:pPr algn="ctr" fontAlgn="b"/>
                      <a:endParaRPr lang="en-US" sz="2000" b="0"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endParaRPr lang="en-US" sz="2000" b="0" i="0" u="none" strike="noStrike">
                        <a:solidFill>
                          <a:srgbClr val="000000"/>
                        </a:solidFill>
                        <a:effectLst/>
                        <a:latin typeface="Calibri" panose="020F0502020204030204" pitchFamily="34" charset="0"/>
                      </a:endParaRPr>
                    </a:p>
                  </a:txBody>
                  <a:tcPr marL="3141" marR="3141" marT="3141" marB="18848" anchor="b"/>
                </a:tc>
                <a:tc>
                  <a:txBody>
                    <a:bodyPr/>
                    <a:lstStyle/>
                    <a:p>
                      <a:pPr algn="ctr" fontAlgn="b"/>
                      <a:r>
                        <a:rPr lang="en-US" sz="2000" b="1" u="none" strike="noStrike" dirty="0">
                          <a:solidFill>
                            <a:schemeClr val="bg1"/>
                          </a:solidFill>
                          <a:effectLst/>
                        </a:rPr>
                        <a:t>$5,676,200.00</a:t>
                      </a:r>
                      <a:endParaRPr lang="en-US" sz="2000" b="1" i="0" u="none" strike="noStrike" dirty="0">
                        <a:solidFill>
                          <a:schemeClr val="bg1"/>
                        </a:solidFill>
                        <a:effectLst/>
                        <a:latin typeface="Calibri" panose="020F0502020204030204" pitchFamily="34" charset="0"/>
                      </a:endParaRPr>
                    </a:p>
                  </a:txBody>
                  <a:tcPr marL="3141" marR="3141" marT="3141" marB="18848" anchor="b"/>
                </a:tc>
                <a:extLst>
                  <a:ext uri="{0D108BD9-81ED-4DB2-BD59-A6C34878D82A}">
                    <a16:rowId xmlns:a16="http://schemas.microsoft.com/office/drawing/2014/main" val="451338745"/>
                  </a:ext>
                </a:extLst>
              </a:tr>
            </a:tbl>
          </a:graphicData>
        </a:graphic>
      </p:graphicFrame>
    </p:spTree>
    <p:extLst>
      <p:ext uri="{BB962C8B-B14F-4D97-AF65-F5344CB8AC3E}">
        <p14:creationId xmlns:p14="http://schemas.microsoft.com/office/powerpoint/2010/main" val="2311824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C9E3BD-DF96-C304-3C2D-E8886BDCDD27}"/>
              </a:ext>
            </a:extLst>
          </p:cNvPr>
          <p:cNvSpPr>
            <a:spLocks noGrp="1"/>
          </p:cNvSpPr>
          <p:nvPr>
            <p:ph sz="quarter" idx="14"/>
          </p:nvPr>
        </p:nvSpPr>
        <p:spPr>
          <a:xfrm>
            <a:off x="1" y="1255271"/>
            <a:ext cx="6032144" cy="4264380"/>
          </a:xfrm>
        </p:spPr>
        <p:txBody>
          <a:bodyPr/>
          <a:lstStyle/>
          <a:p>
            <a:pPr algn="ctr"/>
            <a:r>
              <a:rPr lang="en-US" sz="4000" dirty="0">
                <a:latin typeface="Lato" panose="020F0502020204030203" pitchFamily="34" charset="0"/>
              </a:rPr>
              <a:t>FY 25 Allocations &amp; Subaccounts</a:t>
            </a:r>
            <a:endParaRPr lang="en-US" sz="4000" b="0" dirty="0">
              <a:latin typeface="Lato" panose="020F0502020204030203" pitchFamily="34" charset="0"/>
            </a:endParaRPr>
          </a:p>
        </p:txBody>
      </p:sp>
      <p:pic>
        <p:nvPicPr>
          <p:cNvPr id="7" name="Picture Placeholder 6" descr="Deer in a winter landscape">
            <a:extLst>
              <a:ext uri="{FF2B5EF4-FFF2-40B4-BE49-F238E27FC236}">
                <a16:creationId xmlns:a16="http://schemas.microsoft.com/office/drawing/2014/main" id="{29081E1F-2066-75C5-9071-3B9F15C150B6}"/>
              </a:ext>
            </a:extLst>
          </p:cNvPr>
          <p:cNvPicPr>
            <a:picLocks noGrp="1" noChangeAspect="1"/>
          </p:cNvPicPr>
          <p:nvPr>
            <p:ph type="pic" sz="quarter" idx="11"/>
          </p:nvPr>
        </p:nvPicPr>
        <p:blipFill>
          <a:blip r:embed="rId2"/>
          <a:srcRect l="2751" r="2751"/>
          <a:stretch>
            <a:fillRect/>
          </a:stretch>
        </p:blipFill>
        <p:spPr/>
      </p:pic>
      <p:pic>
        <p:nvPicPr>
          <p:cNvPr id="9" name="Picture Placeholder 8" descr="Stream flowing through the grassland">
            <a:extLst>
              <a:ext uri="{FF2B5EF4-FFF2-40B4-BE49-F238E27FC236}">
                <a16:creationId xmlns:a16="http://schemas.microsoft.com/office/drawing/2014/main" id="{055C2277-DA1C-8820-5D33-214829BDABA2}"/>
              </a:ext>
            </a:extLst>
          </p:cNvPr>
          <p:cNvPicPr>
            <a:picLocks noGrp="1" noChangeAspect="1"/>
          </p:cNvPicPr>
          <p:nvPr>
            <p:ph type="pic" sz="quarter" idx="13"/>
          </p:nvPr>
        </p:nvPicPr>
        <p:blipFill>
          <a:blip r:embed="rId3"/>
          <a:srcRect t="8992" b="8992"/>
          <a:stretch>
            <a:fillRect/>
          </a:stretch>
        </p:blipFill>
        <p:spPr>
          <a:xfrm>
            <a:off x="6224588" y="3495675"/>
            <a:ext cx="4237037" cy="1873250"/>
          </a:xfrm>
        </p:spPr>
      </p:pic>
      <p:pic>
        <p:nvPicPr>
          <p:cNvPr id="17" name="Picture Placeholder 16" descr="Pine trees in the forest against the bright sun">
            <a:extLst>
              <a:ext uri="{FF2B5EF4-FFF2-40B4-BE49-F238E27FC236}">
                <a16:creationId xmlns:a16="http://schemas.microsoft.com/office/drawing/2014/main" id="{CE6990DC-0290-A73F-8D3B-1455F1349C9D}"/>
              </a:ext>
            </a:extLst>
          </p:cNvPr>
          <p:cNvPicPr>
            <a:picLocks noGrp="1" noChangeAspect="1"/>
          </p:cNvPicPr>
          <p:nvPr>
            <p:ph type="pic" sz="quarter" idx="12"/>
          </p:nvPr>
        </p:nvPicPr>
        <p:blipFill>
          <a:blip r:embed="rId4"/>
          <a:srcRect l="32178" r="32178"/>
          <a:stretch>
            <a:fillRect/>
          </a:stretch>
        </p:blipFill>
        <p:spPr>
          <a:xfrm>
            <a:off x="9320213" y="1255713"/>
            <a:ext cx="1141412" cy="2047875"/>
          </a:xfrm>
        </p:spPr>
      </p:pic>
    </p:spTree>
    <p:extLst>
      <p:ext uri="{BB962C8B-B14F-4D97-AF65-F5344CB8AC3E}">
        <p14:creationId xmlns:p14="http://schemas.microsoft.com/office/powerpoint/2010/main" val="3091966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Table 29">
            <a:extLst>
              <a:ext uri="{FF2B5EF4-FFF2-40B4-BE49-F238E27FC236}">
                <a16:creationId xmlns:a16="http://schemas.microsoft.com/office/drawing/2014/main" id="{D831DE6C-2B85-1352-7CEA-B0D656EE3A61}"/>
              </a:ext>
            </a:extLst>
          </p:cNvPr>
          <p:cNvGraphicFramePr>
            <a:graphicFrameLocks noGrp="1"/>
          </p:cNvGraphicFramePr>
          <p:nvPr/>
        </p:nvGraphicFramePr>
        <p:xfrm>
          <a:off x="0" y="4300"/>
          <a:ext cx="12260231" cy="6915497"/>
        </p:xfrm>
        <a:graphic>
          <a:graphicData uri="http://schemas.openxmlformats.org/drawingml/2006/table">
            <a:tbl>
              <a:tblPr bandRow="1">
                <a:tableStyleId>{21E4AEA4-8DFA-4A89-87EB-49C32662AFE0}</a:tableStyleId>
              </a:tblPr>
              <a:tblGrid>
                <a:gridCol w="182647">
                  <a:extLst>
                    <a:ext uri="{9D8B030D-6E8A-4147-A177-3AD203B41FA5}">
                      <a16:colId xmlns:a16="http://schemas.microsoft.com/office/drawing/2014/main" val="4160315257"/>
                    </a:ext>
                  </a:extLst>
                </a:gridCol>
                <a:gridCol w="3401815">
                  <a:extLst>
                    <a:ext uri="{9D8B030D-6E8A-4147-A177-3AD203B41FA5}">
                      <a16:colId xmlns:a16="http://schemas.microsoft.com/office/drawing/2014/main" val="86176726"/>
                    </a:ext>
                  </a:extLst>
                </a:gridCol>
                <a:gridCol w="1506844">
                  <a:extLst>
                    <a:ext uri="{9D8B030D-6E8A-4147-A177-3AD203B41FA5}">
                      <a16:colId xmlns:a16="http://schemas.microsoft.com/office/drawing/2014/main" val="3226085227"/>
                    </a:ext>
                  </a:extLst>
                </a:gridCol>
                <a:gridCol w="376710">
                  <a:extLst>
                    <a:ext uri="{9D8B030D-6E8A-4147-A177-3AD203B41FA5}">
                      <a16:colId xmlns:a16="http://schemas.microsoft.com/office/drawing/2014/main" val="3205007183"/>
                    </a:ext>
                  </a:extLst>
                </a:gridCol>
                <a:gridCol w="4942907">
                  <a:extLst>
                    <a:ext uri="{9D8B030D-6E8A-4147-A177-3AD203B41FA5}">
                      <a16:colId xmlns:a16="http://schemas.microsoft.com/office/drawing/2014/main" val="873462263"/>
                    </a:ext>
                  </a:extLst>
                </a:gridCol>
                <a:gridCol w="1666661">
                  <a:extLst>
                    <a:ext uri="{9D8B030D-6E8A-4147-A177-3AD203B41FA5}">
                      <a16:colId xmlns:a16="http://schemas.microsoft.com/office/drawing/2014/main" val="691733791"/>
                    </a:ext>
                  </a:extLst>
                </a:gridCol>
                <a:gridCol w="182647">
                  <a:extLst>
                    <a:ext uri="{9D8B030D-6E8A-4147-A177-3AD203B41FA5}">
                      <a16:colId xmlns:a16="http://schemas.microsoft.com/office/drawing/2014/main" val="2020357059"/>
                    </a:ext>
                  </a:extLst>
                </a:gridCol>
              </a:tblGrid>
              <a:tr h="258042">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400" b="0" i="0" u="none" strike="noStrike">
                          <a:solidFill>
                            <a:srgbClr val="000000"/>
                          </a:solidFill>
                          <a:effectLst/>
                          <a:latin typeface="Lato" panose="020F0502020204030203"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solidFill>
                            <a:srgbClr val="000000"/>
                          </a:solidFill>
                          <a:effectLst/>
                          <a:latin typeface="Lato" panose="020F0502020204030203"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48806196"/>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ctr" fontAlgn="ctr"/>
                      <a:r>
                        <a:rPr lang="en-US" sz="2200" b="1" i="0" u="none" strike="noStrike">
                          <a:solidFill>
                            <a:srgbClr val="FFFFFF"/>
                          </a:solidFill>
                          <a:effectLst/>
                          <a:latin typeface="Lato" panose="020F0502020204030203" pitchFamily="34" charset="0"/>
                        </a:rPr>
                        <a:t>ACEP: ALE &amp; WRE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00"/>
                    </a:solidFill>
                  </a:tcPr>
                </a:tc>
                <a:tc hMerge="1">
                  <a:txBody>
                    <a:bodyPr/>
                    <a:lstStyle/>
                    <a:p>
                      <a:endParaRPr lang="en-US"/>
                    </a:p>
                  </a:txBody>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ctr" fontAlgn="ctr"/>
                      <a:r>
                        <a:rPr lang="en-US" sz="2200" b="1" i="0" u="none" strike="noStrike">
                          <a:solidFill>
                            <a:srgbClr val="FFFFFF"/>
                          </a:solidFill>
                          <a:effectLst/>
                          <a:latin typeface="Lato" panose="020F0502020204030203" pitchFamily="34" charset="0"/>
                        </a:rPr>
                        <a:t>EQIP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3D64"/>
                    </a:solidFill>
                  </a:tcPr>
                </a:tc>
                <a:tc hMerge="1">
                  <a:txBody>
                    <a:bodyPr/>
                    <a:lstStyle/>
                    <a:p>
                      <a:endParaRPr lang="en-US"/>
                    </a:p>
                  </a:txBody>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3631261650"/>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FFFFFF"/>
                          </a:solidFill>
                          <a:effectLst/>
                          <a:latin typeface="Lato" panose="020F0502020204030203" pitchFamily="34" charset="0"/>
                        </a:rPr>
                        <a:t>ACP8: ALE (General)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2501A"/>
                    </a:solidFill>
                  </a:tcPr>
                </a:tc>
                <a:tc>
                  <a:txBody>
                    <a:bodyPr/>
                    <a:lstStyle/>
                    <a:p>
                      <a:pPr algn="r" fontAlgn="ctr"/>
                      <a:r>
                        <a:rPr lang="en-US" sz="2200" b="0" i="0" u="none" strike="noStrike">
                          <a:solidFill>
                            <a:srgbClr val="FFFFFF"/>
                          </a:solidFill>
                          <a:effectLst/>
                          <a:latin typeface="Lato" panose="020F0502020204030203" pitchFamily="34" charset="0"/>
                        </a:rPr>
                        <a:t>$2,700,000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2501A"/>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FFFFFF"/>
                          </a:solidFill>
                          <a:effectLst/>
                          <a:latin typeface="Lato" panose="020F0502020204030203" pitchFamily="34" charset="0"/>
                        </a:rPr>
                        <a:t>EQP8: General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E568E"/>
                    </a:solidFill>
                  </a:tcPr>
                </a:tc>
                <a:tc>
                  <a:txBody>
                    <a:bodyPr/>
                    <a:lstStyle/>
                    <a:p>
                      <a:pPr algn="r" fontAlgn="ctr"/>
                      <a:r>
                        <a:rPr lang="en-US" sz="2200" b="0" i="0" u="none" strike="noStrike">
                          <a:solidFill>
                            <a:srgbClr val="FFFFFF"/>
                          </a:solidFill>
                          <a:effectLst/>
                          <a:latin typeface="Lato" panose="020F0502020204030203" pitchFamily="34" charset="0"/>
                        </a:rPr>
                        <a:t>$8,833,695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E568E"/>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02114646"/>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ACP8: Migratory Big Game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a:txBody>
                    <a:bodyPr/>
                    <a:lstStyle/>
                    <a:p>
                      <a:pPr algn="r" fontAlgn="ctr"/>
                      <a:r>
                        <a:rPr lang="en-US" sz="2200" b="0" i="0" u="none" strike="noStrike">
                          <a:solidFill>
                            <a:srgbClr val="000000"/>
                          </a:solidFill>
                          <a:effectLst/>
                          <a:latin typeface="Lato" panose="020F0502020204030203" pitchFamily="34" charset="0"/>
                        </a:rPr>
                        <a:t>$3,500,000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EQP8: Migratory Big Game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873BE"/>
                    </a:solidFill>
                  </a:tcPr>
                </a:tc>
                <a:tc>
                  <a:txBody>
                    <a:bodyPr/>
                    <a:lstStyle/>
                    <a:p>
                      <a:pPr algn="r" fontAlgn="ctr"/>
                      <a:r>
                        <a:rPr lang="en-US" sz="2200" b="0" i="0" u="none" strike="noStrike">
                          <a:solidFill>
                            <a:srgbClr val="000000"/>
                          </a:solidFill>
                          <a:effectLst/>
                          <a:latin typeface="Lato" panose="020F0502020204030203" pitchFamily="34" charset="0"/>
                        </a:rPr>
                        <a:t>$5,337,914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873BE"/>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472431624"/>
                  </a:ext>
                </a:extLst>
              </a:tr>
              <a:tr h="808529">
                <a:tc>
                  <a:txBody>
                    <a:bodyPr/>
                    <a:lstStyle/>
                    <a:p>
                      <a:pPr algn="l" fontAlgn="ctr"/>
                      <a:r>
                        <a:rPr lang="en-US" sz="1100" b="0" i="0" u="none" strike="noStrike">
                          <a:solidFill>
                            <a:srgbClr val="000000"/>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ACP8: WRE (General)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E28E"/>
                    </a:solidFill>
                  </a:tcPr>
                </a:tc>
                <a:tc>
                  <a:txBody>
                    <a:bodyPr/>
                    <a:lstStyle/>
                    <a:p>
                      <a:pPr algn="r" fontAlgn="ctr"/>
                      <a:r>
                        <a:rPr lang="en-US" sz="2200" b="0" i="0" u="none" strike="noStrike">
                          <a:solidFill>
                            <a:srgbClr val="000000"/>
                          </a:solidFill>
                          <a:effectLst/>
                          <a:latin typeface="Lato" panose="020F0502020204030203" pitchFamily="34" charset="0"/>
                        </a:rPr>
                        <a:t>$472,030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E28E"/>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EQP8: Colorado River Basin Salinity Control Program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E8AD6"/>
                    </a:solidFill>
                  </a:tcPr>
                </a:tc>
                <a:tc>
                  <a:txBody>
                    <a:bodyPr/>
                    <a:lstStyle/>
                    <a:p>
                      <a:pPr algn="r" fontAlgn="ctr"/>
                      <a:r>
                        <a:rPr lang="en-US" sz="2200" b="0" i="0" u="none" strike="noStrike">
                          <a:solidFill>
                            <a:srgbClr val="000000"/>
                          </a:solidFill>
                          <a:effectLst/>
                          <a:latin typeface="Lato" panose="020F0502020204030203" pitchFamily="34" charset="0"/>
                        </a:rPr>
                        <a:t>$440,000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E8AD6"/>
                    </a:solidFill>
                  </a:tcPr>
                </a:tc>
                <a:tc>
                  <a:txBody>
                    <a:bodyPr/>
                    <a:lstStyle/>
                    <a:p>
                      <a:pPr algn="l" fontAlgn="ctr"/>
                      <a:r>
                        <a:rPr lang="en-US" sz="11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3913546711"/>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ACP8: WRE: Stewardship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ctr"/>
                      <a:r>
                        <a:rPr lang="en-US" sz="2200" b="0" i="0" u="none" strike="noStrike">
                          <a:solidFill>
                            <a:srgbClr val="000000"/>
                          </a:solidFill>
                          <a:effectLst/>
                          <a:latin typeface="Lato" panose="020F0502020204030203" pitchFamily="34" charset="0"/>
                        </a:rPr>
                        <a:t>$75,000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F0C8"/>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EQP8: National Water Quality Initiative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EA7E0"/>
                    </a:solidFill>
                  </a:tcPr>
                </a:tc>
                <a:tc>
                  <a:txBody>
                    <a:bodyPr/>
                    <a:lstStyle/>
                    <a:p>
                      <a:pPr algn="r" fontAlgn="ctr"/>
                      <a:r>
                        <a:rPr lang="en-US" sz="2200" b="0" i="0" u="none" strike="noStrike">
                          <a:solidFill>
                            <a:srgbClr val="000000"/>
                          </a:solidFill>
                          <a:effectLst/>
                          <a:latin typeface="Lato" panose="020F0502020204030203" pitchFamily="34" charset="0"/>
                        </a:rPr>
                        <a:t>$471,516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EA7E0"/>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3293876971"/>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US" sz="2200" b="1" i="0" u="none" strike="noStrike">
                          <a:solidFill>
                            <a:srgbClr val="000000"/>
                          </a:solidFill>
                          <a:effectLst/>
                          <a:latin typeface="Lato" panose="020F0502020204030203" pitchFamily="34" charset="0"/>
                        </a:rPr>
                        <a:t>$6,747,030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EQP8: Sage Grouse Initiative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AE7"/>
                    </a:solidFill>
                  </a:tcPr>
                </a:tc>
                <a:tc>
                  <a:txBody>
                    <a:bodyPr/>
                    <a:lstStyle/>
                    <a:p>
                      <a:pPr algn="r" fontAlgn="ctr"/>
                      <a:r>
                        <a:rPr lang="en-US" sz="2200" b="0" i="0" u="none" strike="noStrike">
                          <a:solidFill>
                            <a:srgbClr val="000000"/>
                          </a:solidFill>
                          <a:effectLst/>
                          <a:latin typeface="Lato" panose="020F0502020204030203" pitchFamily="34" charset="0"/>
                        </a:rPr>
                        <a:t>$1,334,478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AE7"/>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3699172182"/>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EQP8: WaterSmart Initiative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0CFEE"/>
                    </a:solidFill>
                  </a:tcPr>
                </a:tc>
                <a:tc>
                  <a:txBody>
                    <a:bodyPr/>
                    <a:lstStyle/>
                    <a:p>
                      <a:pPr algn="r" fontAlgn="ctr"/>
                      <a:r>
                        <a:rPr lang="en-US" sz="2200" b="0" i="0" u="none" strike="noStrike">
                          <a:solidFill>
                            <a:srgbClr val="000000"/>
                          </a:solidFill>
                          <a:effectLst/>
                          <a:latin typeface="Lato" panose="020F0502020204030203" pitchFamily="34" charset="0"/>
                        </a:rPr>
                        <a:t>$1,089,824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CFEE"/>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590466436"/>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ctr" fontAlgn="ctr"/>
                      <a:r>
                        <a:rPr lang="en-US" sz="2200" b="1" i="0" u="none" strike="noStrike">
                          <a:solidFill>
                            <a:srgbClr val="000000"/>
                          </a:solidFill>
                          <a:effectLst/>
                          <a:latin typeface="Lato" panose="020F0502020204030203" pitchFamily="34" charset="0"/>
                        </a:rPr>
                        <a:t>AMAP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US" sz="2200" b="1" i="0" u="none" strike="noStrike">
                          <a:solidFill>
                            <a:srgbClr val="000000"/>
                          </a:solidFill>
                          <a:effectLst/>
                          <a:latin typeface="Lato" panose="020F0502020204030203" pitchFamily="34" charset="0"/>
                        </a:rPr>
                        <a:t>$17,507,427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3057231701"/>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AMA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85"/>
                    </a:solidFill>
                  </a:tcPr>
                </a:tc>
                <a:tc>
                  <a:txBody>
                    <a:bodyPr/>
                    <a:lstStyle/>
                    <a:p>
                      <a:pPr algn="r" fontAlgn="ctr"/>
                      <a:r>
                        <a:rPr lang="en-US" sz="2200" b="0" i="0" u="none" strike="noStrike">
                          <a:solidFill>
                            <a:srgbClr val="000000"/>
                          </a:solidFill>
                          <a:effectLst/>
                          <a:latin typeface="Lato" panose="020F0502020204030203" pitchFamily="34" charset="0"/>
                        </a:rPr>
                        <a:t>$92,000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85"/>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469392213"/>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US" sz="2200" b="1" i="0" u="none" strike="noStrike">
                          <a:solidFill>
                            <a:srgbClr val="000000"/>
                          </a:solidFill>
                          <a:effectLst/>
                          <a:latin typeface="Lato" panose="020F0502020204030203" pitchFamily="34" charset="0"/>
                        </a:rPr>
                        <a:t>$92,000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ctr" fontAlgn="ctr"/>
                      <a:r>
                        <a:rPr lang="en-US" sz="2200" b="1" i="0" u="none" strike="noStrike">
                          <a:solidFill>
                            <a:srgbClr val="000000"/>
                          </a:solidFill>
                          <a:effectLst/>
                          <a:latin typeface="Lato" panose="020F0502020204030203" pitchFamily="34" charset="0"/>
                        </a:rPr>
                        <a:t>IRA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600"/>
                    </a:solidFill>
                  </a:tcPr>
                </a:tc>
                <a:tc hMerge="1">
                  <a:txBody>
                    <a:bodyPr/>
                    <a:lstStyle/>
                    <a:p>
                      <a:endParaRPr lang="en-US"/>
                    </a:p>
                  </a:txBody>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750132100"/>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IRAA: ACEP-IRA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22D"/>
                    </a:solidFill>
                  </a:tcPr>
                </a:tc>
                <a:tc>
                  <a:txBody>
                    <a:bodyPr/>
                    <a:lstStyle/>
                    <a:p>
                      <a:pPr algn="r" fontAlgn="ctr"/>
                      <a:r>
                        <a:rPr lang="en-US" sz="2200" b="0" i="0" u="none" strike="noStrike">
                          <a:solidFill>
                            <a:srgbClr val="000000"/>
                          </a:solidFill>
                          <a:effectLst/>
                          <a:latin typeface="Lato" panose="020F0502020204030203" pitchFamily="34" charset="0"/>
                        </a:rPr>
                        <a:t>$2,976,648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822D"/>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4241149940"/>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2">
                  <a:txBody>
                    <a:bodyPr/>
                    <a:lstStyle/>
                    <a:p>
                      <a:pPr algn="ctr" fontAlgn="ctr"/>
                      <a:r>
                        <a:rPr lang="en-US" sz="2200" b="1" i="0" u="none" strike="noStrike">
                          <a:solidFill>
                            <a:srgbClr val="FFFFFF"/>
                          </a:solidFill>
                          <a:effectLst/>
                          <a:latin typeface="Lato" panose="020F0502020204030203" pitchFamily="34" charset="0"/>
                        </a:rPr>
                        <a:t>CSP</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1154A"/>
                    </a:solidFill>
                  </a:tcPr>
                </a:tc>
                <a:tc hMerge="1">
                  <a:txBody>
                    <a:bodyPr/>
                    <a:lstStyle/>
                    <a:p>
                      <a:endParaRPr lang="en-US"/>
                    </a:p>
                  </a:txBody>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IRAA: EQIP-IRA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5D"/>
                    </a:solidFill>
                  </a:tcPr>
                </a:tc>
                <a:tc>
                  <a:txBody>
                    <a:bodyPr/>
                    <a:lstStyle/>
                    <a:p>
                      <a:pPr algn="r" fontAlgn="ctr"/>
                      <a:r>
                        <a:rPr lang="en-US" sz="2200" b="0" i="0" u="none" strike="noStrike">
                          <a:solidFill>
                            <a:srgbClr val="000000"/>
                          </a:solidFill>
                          <a:effectLst/>
                          <a:latin typeface="Lato" panose="020F0502020204030203" pitchFamily="34" charset="0"/>
                        </a:rPr>
                        <a:t>$18,064,700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F5D"/>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506520486"/>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CST8: Classic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6DCD"/>
                    </a:solidFill>
                  </a:tcPr>
                </a:tc>
                <a:tc>
                  <a:txBody>
                    <a:bodyPr/>
                    <a:lstStyle/>
                    <a:p>
                      <a:pPr algn="r" fontAlgn="ctr"/>
                      <a:r>
                        <a:rPr lang="en-US" sz="2200" b="0" i="0" u="none" strike="noStrike">
                          <a:solidFill>
                            <a:srgbClr val="000000"/>
                          </a:solidFill>
                          <a:effectLst/>
                          <a:latin typeface="Lato" panose="020F0502020204030203" pitchFamily="34" charset="0"/>
                        </a:rPr>
                        <a:t>$4,730,000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D"/>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IRAA: CSP-IRA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C8F"/>
                    </a:solidFill>
                  </a:tcPr>
                </a:tc>
                <a:tc>
                  <a:txBody>
                    <a:bodyPr/>
                    <a:lstStyle/>
                    <a:p>
                      <a:pPr algn="r" fontAlgn="ctr"/>
                      <a:r>
                        <a:rPr lang="en-US" sz="2200" b="0" i="0" u="none" strike="noStrike">
                          <a:solidFill>
                            <a:srgbClr val="000000"/>
                          </a:solidFill>
                          <a:effectLst/>
                          <a:latin typeface="Lato" panose="020F0502020204030203" pitchFamily="34" charset="0"/>
                        </a:rPr>
                        <a:t>$5,592,000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BC8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926990652"/>
                  </a:ext>
                </a:extLst>
              </a:tr>
              <a:tr h="430068">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Lato" panose="020F0502020204030203"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US" sz="2200" b="1" i="0" u="none" strike="noStrike">
                          <a:solidFill>
                            <a:srgbClr val="000000"/>
                          </a:solidFill>
                          <a:effectLst/>
                          <a:latin typeface="Lato" panose="020F0502020204030203" pitchFamily="34" charset="0"/>
                        </a:rPr>
                        <a:t>$4,730,000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ctr"/>
                      <a:r>
                        <a:rPr lang="en-US" sz="2200" b="0" i="0" u="none" strike="noStrike">
                          <a:solidFill>
                            <a:srgbClr val="000000"/>
                          </a:solidFill>
                          <a:effectLst/>
                          <a:latin typeface="Aptos Narrow" panose="020B0004020202020204" pitchFamily="34" charset="0"/>
                        </a:rPr>
                        <a:t> </a:t>
                      </a:r>
                    </a:p>
                  </a:txBody>
                  <a:tcPr marL="9525" marR="9525" marT="9525"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n-US" sz="2200" b="1" i="0" u="none" strike="noStrike">
                          <a:solidFill>
                            <a:srgbClr val="000000"/>
                          </a:solidFill>
                          <a:effectLst/>
                          <a:latin typeface="Lato" panose="020F0502020204030203" pitchFamily="34" charset="0"/>
                        </a:rPr>
                        <a:t>$26,633,348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808152046"/>
                  </a:ext>
                </a:extLst>
              </a:tr>
              <a:tr h="258042">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400" b="0" i="0" u="none" strike="noStrike">
                          <a:solidFill>
                            <a:srgbClr val="000000"/>
                          </a:solidFill>
                          <a:effectLst/>
                          <a:latin typeface="Lato" panose="020F0502020204030203"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400" b="0" i="0" u="none" strike="noStrike">
                          <a:solidFill>
                            <a:srgbClr val="000000"/>
                          </a:solidFill>
                          <a:effectLst/>
                          <a:latin typeface="Lato" panose="020F0502020204030203"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100" b="0" i="0" u="none" strike="noStrike">
                          <a:solidFill>
                            <a:srgbClr val="000000"/>
                          </a:solidFill>
                          <a:effectLst/>
                          <a:latin typeface="Aptos Narrow" panose="020B0004020202020204" pitchFamily="34" charset="0"/>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344213488"/>
                  </a:ext>
                </a:extLst>
              </a:tr>
            </a:tbl>
          </a:graphicData>
        </a:graphic>
      </p:graphicFrame>
    </p:spTree>
    <p:extLst>
      <p:ext uri="{BB962C8B-B14F-4D97-AF65-F5344CB8AC3E}">
        <p14:creationId xmlns:p14="http://schemas.microsoft.com/office/powerpoint/2010/main" val="203844651"/>
      </p:ext>
    </p:extLst>
  </p:cSld>
  <p:clrMapOvr>
    <a:masterClrMapping/>
  </p:clrMapOvr>
</p:sld>
</file>

<file path=ppt/theme/theme1.xml><?xml version="1.0" encoding="utf-8"?>
<a:theme xmlns:a="http://schemas.openxmlformats.org/drawingml/2006/main" name="1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CD5AA6346D6F4393BDE96D23C18B8A" ma:contentTypeVersion="2" ma:contentTypeDescription="Create a new document." ma:contentTypeScope="" ma:versionID="f747c747d2e434c0d8b299d469a4df7a">
  <xsd:schema xmlns:xsd="http://www.w3.org/2001/XMLSchema" xmlns:xs="http://www.w3.org/2001/XMLSchema" xmlns:p="http://schemas.microsoft.com/office/2006/metadata/properties" xmlns:ns2="c882b330-9d82-4f02-bf7d-cea9b8ba08ea" targetNamespace="http://schemas.microsoft.com/office/2006/metadata/properties" ma:root="true" ma:fieldsID="0ef6e4c21ee36d7cb5d37e9e893aaa7a" ns2:_="">
    <xsd:import namespace="c882b330-9d82-4f02-bf7d-cea9b8ba08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82b330-9d82-4f02-bf7d-cea9b8ba08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FC9694-66F6-41B0-887F-F497A77ED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82b330-9d82-4f02-bf7d-cea9b8ba08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18720</TotalTime>
  <Words>1916</Words>
  <Application>Microsoft Office PowerPoint</Application>
  <PresentationFormat>Widescreen</PresentationFormat>
  <Paragraphs>390</Paragraphs>
  <Slides>61</Slides>
  <Notes>40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61</vt:i4>
      </vt:variant>
    </vt:vector>
  </HeadingPairs>
  <TitlesOfParts>
    <vt:vector size="71" baseType="lpstr">
      <vt:lpstr>Aptos</vt:lpstr>
      <vt:lpstr>Aptos Narrow</vt:lpstr>
      <vt:lpstr>Arial</vt:lpstr>
      <vt:lpstr>Calibri</vt:lpstr>
      <vt:lpstr>Lato</vt:lpstr>
      <vt:lpstr>Montserrat</vt:lpstr>
      <vt:lpstr>Open Sans</vt:lpstr>
      <vt:lpstr>Wingdings</vt:lpstr>
      <vt:lpstr>1_Title Page</vt:lpstr>
      <vt:lpstr>2_Body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Vaporis, Katelyn - FPAC-NRCS, WY</cp:lastModifiedBy>
  <cp:revision>66</cp:revision>
  <dcterms:created xsi:type="dcterms:W3CDTF">2019-04-23T15:10:02Z</dcterms:created>
  <dcterms:modified xsi:type="dcterms:W3CDTF">2024-12-04T19:53:44Z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0x01010088CD5AA6346D6F4393BDE96D23C18B8A</vt:lpwstr>
  </property>
</Properties>
</file>