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9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1C1E"/>
    <a:srgbClr val="00ABC0"/>
    <a:srgbClr val="C4CD21"/>
    <a:srgbClr val="559BA2"/>
    <a:srgbClr val="0079C1"/>
    <a:srgbClr val="FFCB0B"/>
    <a:srgbClr val="9ACA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31819C-51B4-47CB-A978-A1F1AFA651F8}" v="17" dt="2024-11-04T19:47:56.6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019" autoAdjust="0"/>
  </p:normalViewPr>
  <p:slideViewPr>
    <p:cSldViewPr snapToGrid="0">
      <p:cViewPr varScale="1">
        <p:scale>
          <a:sx n="93" d="100"/>
          <a:sy n="93" d="100"/>
        </p:scale>
        <p:origin x="11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2" d="100"/>
          <a:sy n="122" d="100"/>
        </p:scale>
        <p:origin x="4076" y="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West Area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NWT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Sheet1!$B$1:$F$1</c:f>
              <c:strCache>
                <c:ptCount val="5"/>
                <c:pt idx="0">
                  <c:v>2020 Apps &amp; Contracts</c:v>
                </c:pt>
                <c:pt idx="1">
                  <c:v>2021 Apps &amp; Contracts</c:v>
                </c:pt>
                <c:pt idx="2">
                  <c:v>2022 Apps &amp; Contracts</c:v>
                </c:pt>
                <c:pt idx="3">
                  <c:v>2023 Apps &amp; Contracts</c:v>
                </c:pt>
                <c:pt idx="4">
                  <c:v>2024 Apps &amp; Contracts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4</c:v>
                </c:pt>
                <c:pt idx="1">
                  <c:v>5</c:v>
                </c:pt>
                <c:pt idx="2">
                  <c:v>16</c:v>
                </c:pt>
                <c:pt idx="3">
                  <c:v>7</c:v>
                </c:pt>
                <c:pt idx="4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982-4BD1-AD1B-69E96C85A618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PST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Sheet1!$B$1:$F$1</c:f>
              <c:strCache>
                <c:ptCount val="5"/>
                <c:pt idx="0">
                  <c:v>2020 Apps &amp; Contracts</c:v>
                </c:pt>
                <c:pt idx="1">
                  <c:v>2021 Apps &amp; Contracts</c:v>
                </c:pt>
                <c:pt idx="2">
                  <c:v>2022 Apps &amp; Contracts</c:v>
                </c:pt>
                <c:pt idx="3">
                  <c:v>2023 Apps &amp; Contracts</c:v>
                </c:pt>
                <c:pt idx="4">
                  <c:v>2024 Apps &amp; Contracts</c:v>
                </c:pt>
              </c:strCache>
            </c:strRef>
          </c:cat>
          <c:val>
            <c:numRef>
              <c:f>Sheet1!$B$3:$F$3</c:f>
              <c:numCache>
                <c:formatCode>General</c:formatCode>
                <c:ptCount val="5"/>
                <c:pt idx="0">
                  <c:v>7</c:v>
                </c:pt>
                <c:pt idx="1">
                  <c:v>4</c:v>
                </c:pt>
                <c:pt idx="2">
                  <c:v>28</c:v>
                </c:pt>
                <c:pt idx="3">
                  <c:v>44</c:v>
                </c:pt>
                <c:pt idx="4">
                  <c:v>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982-4BD1-AD1B-69E96C85A618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SWT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Sheet1!$B$1:$F$1</c:f>
              <c:strCache>
                <c:ptCount val="5"/>
                <c:pt idx="0">
                  <c:v>2020 Apps &amp; Contracts</c:v>
                </c:pt>
                <c:pt idx="1">
                  <c:v>2021 Apps &amp; Contracts</c:v>
                </c:pt>
                <c:pt idx="2">
                  <c:v>2022 Apps &amp; Contracts</c:v>
                </c:pt>
                <c:pt idx="3">
                  <c:v>2023 Apps &amp; Contracts</c:v>
                </c:pt>
                <c:pt idx="4">
                  <c:v>2024 Apps &amp; Contracts</c:v>
                </c:pt>
              </c:strCache>
            </c:strRef>
          </c:cat>
          <c:val>
            <c:numRef>
              <c:f>Sheet1!$B$4:$F$4</c:f>
              <c:numCache>
                <c:formatCode>General</c:formatCode>
                <c:ptCount val="5"/>
                <c:pt idx="0">
                  <c:v>0</c:v>
                </c:pt>
                <c:pt idx="1">
                  <c:v>4</c:v>
                </c:pt>
                <c:pt idx="2">
                  <c:v>7</c:v>
                </c:pt>
                <c:pt idx="3">
                  <c:v>16</c:v>
                </c:pt>
                <c:pt idx="4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982-4BD1-AD1B-69E96C85A6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146591"/>
        <c:axId val="13145631"/>
      </c:lineChart>
      <c:catAx>
        <c:axId val="131465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45631"/>
        <c:crosses val="autoZero"/>
        <c:auto val="1"/>
        <c:lblAlgn val="ctr"/>
        <c:lblOffset val="100"/>
        <c:noMultiLvlLbl val="0"/>
      </c:catAx>
      <c:valAx>
        <c:axId val="131456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465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Central Area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NCT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Sheet1!$B$1:$F$1</c:f>
              <c:strCache>
                <c:ptCount val="5"/>
                <c:pt idx="0">
                  <c:v>2020 Apps &amp; Contracts</c:v>
                </c:pt>
                <c:pt idx="1">
                  <c:v>2021 Apps &amp; Contracts</c:v>
                </c:pt>
                <c:pt idx="2">
                  <c:v>2022 Apps &amp; Contracts</c:v>
                </c:pt>
                <c:pt idx="3">
                  <c:v>2023 Apps &amp; Contracts</c:v>
                </c:pt>
                <c:pt idx="4">
                  <c:v>2024 Apps &amp; Contracts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20</c:v>
                </c:pt>
                <c:pt idx="1">
                  <c:v>24</c:v>
                </c:pt>
                <c:pt idx="2">
                  <c:v>15</c:v>
                </c:pt>
                <c:pt idx="3">
                  <c:v>11</c:v>
                </c:pt>
                <c:pt idx="4">
                  <c:v>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4E9-4664-BFC6-139A27C0A3E2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BBT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Sheet1!$B$1:$F$1</c:f>
              <c:strCache>
                <c:ptCount val="5"/>
                <c:pt idx="0">
                  <c:v>2020 Apps &amp; Contracts</c:v>
                </c:pt>
                <c:pt idx="1">
                  <c:v>2021 Apps &amp; Contracts</c:v>
                </c:pt>
                <c:pt idx="2">
                  <c:v>2022 Apps &amp; Contracts</c:v>
                </c:pt>
                <c:pt idx="3">
                  <c:v>2023 Apps &amp; Contracts</c:v>
                </c:pt>
                <c:pt idx="4">
                  <c:v>2024 Apps &amp; Contracts</c:v>
                </c:pt>
              </c:strCache>
            </c:strRef>
          </c:cat>
          <c:val>
            <c:numRef>
              <c:f>Sheet1!$B$3:$F$3</c:f>
              <c:numCache>
                <c:formatCode>General</c:formatCode>
                <c:ptCount val="5"/>
                <c:pt idx="0">
                  <c:v>20</c:v>
                </c:pt>
                <c:pt idx="1">
                  <c:v>10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4E9-4664-BFC6-139A27C0A3E2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SCT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Sheet1!$B$1:$F$1</c:f>
              <c:strCache>
                <c:ptCount val="5"/>
                <c:pt idx="0">
                  <c:v>2020 Apps &amp; Contracts</c:v>
                </c:pt>
                <c:pt idx="1">
                  <c:v>2021 Apps &amp; Contracts</c:v>
                </c:pt>
                <c:pt idx="2">
                  <c:v>2022 Apps &amp; Contracts</c:v>
                </c:pt>
                <c:pt idx="3">
                  <c:v>2023 Apps &amp; Contracts</c:v>
                </c:pt>
                <c:pt idx="4">
                  <c:v>2024 Apps &amp; Contracts</c:v>
                </c:pt>
              </c:strCache>
            </c:strRef>
          </c:cat>
          <c:val>
            <c:numRef>
              <c:f>Sheet1!$B$4:$F$4</c:f>
              <c:numCache>
                <c:formatCode>General</c:formatCode>
                <c:ptCount val="5"/>
                <c:pt idx="0">
                  <c:v>6</c:v>
                </c:pt>
                <c:pt idx="1">
                  <c:v>12</c:v>
                </c:pt>
                <c:pt idx="2">
                  <c:v>14</c:v>
                </c:pt>
                <c:pt idx="3">
                  <c:v>19</c:v>
                </c:pt>
                <c:pt idx="4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4E9-4664-BFC6-139A27C0A3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146591"/>
        <c:axId val="13145631"/>
      </c:lineChart>
      <c:catAx>
        <c:axId val="131465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45631"/>
        <c:crosses val="autoZero"/>
        <c:auto val="1"/>
        <c:lblAlgn val="ctr"/>
        <c:lblOffset val="100"/>
        <c:noMultiLvlLbl val="0"/>
      </c:catAx>
      <c:valAx>
        <c:axId val="131456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465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East</a:t>
            </a:r>
            <a:r>
              <a:rPr lang="en-US" baseline="0"/>
              <a:t> Area Trends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NET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Sheet1!$B$1:$F$1</c:f>
              <c:strCache>
                <c:ptCount val="5"/>
                <c:pt idx="0">
                  <c:v>2020 Apps &amp; Contracts</c:v>
                </c:pt>
                <c:pt idx="1">
                  <c:v>2021 Apps &amp; Contracts</c:v>
                </c:pt>
                <c:pt idx="2">
                  <c:v>2022 Apps &amp; Contracts</c:v>
                </c:pt>
                <c:pt idx="3">
                  <c:v>2023 Apps &amp; Contracts</c:v>
                </c:pt>
                <c:pt idx="4">
                  <c:v>2024 Apps &amp; Contracts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11</c:v>
                </c:pt>
                <c:pt idx="3">
                  <c:v>20</c:v>
                </c:pt>
                <c:pt idx="4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E99-4FCB-BDCE-3ACFFD04B27B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PT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Sheet1!$B$1:$F$1</c:f>
              <c:strCache>
                <c:ptCount val="5"/>
                <c:pt idx="0">
                  <c:v>2020 Apps &amp; Contracts</c:v>
                </c:pt>
                <c:pt idx="1">
                  <c:v>2021 Apps &amp; Contracts</c:v>
                </c:pt>
                <c:pt idx="2">
                  <c:v>2022 Apps &amp; Contracts</c:v>
                </c:pt>
                <c:pt idx="3">
                  <c:v>2023 Apps &amp; Contracts</c:v>
                </c:pt>
                <c:pt idx="4">
                  <c:v>2024 Apps &amp; Contracts</c:v>
                </c:pt>
              </c:strCache>
            </c:strRef>
          </c:cat>
          <c:val>
            <c:numRef>
              <c:f>Sheet1!$B$3:$F$3</c:f>
              <c:numCache>
                <c:formatCode>General</c:formatCode>
                <c:ptCount val="5"/>
                <c:pt idx="0">
                  <c:v>41</c:v>
                </c:pt>
                <c:pt idx="1">
                  <c:v>24</c:v>
                </c:pt>
                <c:pt idx="2">
                  <c:v>27</c:v>
                </c:pt>
                <c:pt idx="3">
                  <c:v>53</c:v>
                </c:pt>
                <c:pt idx="4">
                  <c:v>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E99-4FCB-BDCE-3ACFFD04B27B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WPT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Sheet1!$B$1:$F$1</c:f>
              <c:strCache>
                <c:ptCount val="5"/>
                <c:pt idx="0">
                  <c:v>2020 Apps &amp; Contracts</c:v>
                </c:pt>
                <c:pt idx="1">
                  <c:v>2021 Apps &amp; Contracts</c:v>
                </c:pt>
                <c:pt idx="2">
                  <c:v>2022 Apps &amp; Contracts</c:v>
                </c:pt>
                <c:pt idx="3">
                  <c:v>2023 Apps &amp; Contracts</c:v>
                </c:pt>
                <c:pt idx="4">
                  <c:v>2024 Apps &amp; Contracts</c:v>
                </c:pt>
              </c:strCache>
            </c:strRef>
          </c:cat>
          <c:val>
            <c:numRef>
              <c:f>Sheet1!$B$4:$F$4</c:f>
              <c:numCache>
                <c:formatCode>General</c:formatCode>
                <c:ptCount val="5"/>
                <c:pt idx="0">
                  <c:v>42</c:v>
                </c:pt>
                <c:pt idx="1">
                  <c:v>104</c:v>
                </c:pt>
                <c:pt idx="2">
                  <c:v>82</c:v>
                </c:pt>
                <c:pt idx="3">
                  <c:v>100</c:v>
                </c:pt>
                <c:pt idx="4">
                  <c:v>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E99-4FCB-BDCE-3ACFFD04B27B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SRT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Sheet1!$B$1:$F$1</c:f>
              <c:strCache>
                <c:ptCount val="5"/>
                <c:pt idx="0">
                  <c:v>2020 Apps &amp; Contracts</c:v>
                </c:pt>
                <c:pt idx="1">
                  <c:v>2021 Apps &amp; Contracts</c:v>
                </c:pt>
                <c:pt idx="2">
                  <c:v>2022 Apps &amp; Contracts</c:v>
                </c:pt>
                <c:pt idx="3">
                  <c:v>2023 Apps &amp; Contracts</c:v>
                </c:pt>
                <c:pt idx="4">
                  <c:v>2024 Apps &amp; Contracts</c:v>
                </c:pt>
              </c:strCache>
            </c:strRef>
          </c:cat>
          <c:val>
            <c:numRef>
              <c:f>Sheet1!$B$5:$F$5</c:f>
              <c:numCache>
                <c:formatCode>General</c:formatCode>
                <c:ptCount val="5"/>
                <c:pt idx="0">
                  <c:v>37</c:v>
                </c:pt>
                <c:pt idx="1">
                  <c:v>47</c:v>
                </c:pt>
                <c:pt idx="2">
                  <c:v>73</c:v>
                </c:pt>
                <c:pt idx="3">
                  <c:v>109</c:v>
                </c:pt>
                <c:pt idx="4">
                  <c:v>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E99-4FCB-BDCE-3ACFFD04B2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3843824"/>
        <c:axId val="1113844304"/>
      </c:lineChart>
      <c:catAx>
        <c:axId val="1113843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3844304"/>
        <c:crosses val="autoZero"/>
        <c:auto val="1"/>
        <c:lblAlgn val="ctr"/>
        <c:lblOffset val="100"/>
        <c:noMultiLvlLbl val="0"/>
      </c:catAx>
      <c:valAx>
        <c:axId val="1113844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3843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571EE67-B6CA-4DCA-9A15-7A19257F9C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3840DC-8420-4685-9BE2-E079ED4F1D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7AD3D-89A3-4E69-B3FA-6476C7F76489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FEC4D2-0D58-4478-8082-BC6D86FA4F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D930C3-F4AB-469B-9108-0B550E1B0D1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695F9-8FFE-44FC-AC32-314C24177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389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853729-B19B-4FBB-8640-9ECCEB7B75C6}" type="datetimeFigureOut">
              <a:rPr lang="en-US" smtClean="0"/>
              <a:t>11/5/2024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FB7294-023D-4D17-99BC-D27C707C9D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79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FB7294-023D-4D17-99BC-D27C707C9D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585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FB7294-023D-4D17-99BC-D27C707C9D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507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6E8B8A2C-AF38-4ED5-8091-56627CB993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" y="1371600"/>
            <a:ext cx="5788152" cy="411480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01C4CE4D-CBF8-4CC7-996E-ECA710D595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19800" y="1373124"/>
            <a:ext cx="6172200" cy="1865376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95EC0B35-2F8F-43FE-853C-D5E4C5F41C7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24455" y="3468624"/>
            <a:ext cx="6162890" cy="2017776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33C187A6-47C4-416C-84A9-8F0105CED2BD}"/>
              </a:ext>
            </a:extLst>
          </p:cNvPr>
          <p:cNvSpPr txBox="1"/>
          <p:nvPr userDrawn="1"/>
        </p:nvSpPr>
        <p:spPr>
          <a:xfrm>
            <a:off x="6019800" y="1371600"/>
            <a:ext cx="4680626" cy="1865376"/>
          </a:xfrm>
          <a:prstGeom prst="rect">
            <a:avLst/>
          </a:prstGeom>
          <a:noFill/>
        </p:spPr>
        <p:txBody>
          <a:bodyPr wrap="square" lIns="274320" rtlCol="0" anchor="ctr" anchorCtr="0">
            <a:spAutoFit/>
          </a:bodyPr>
          <a:lstStyle/>
          <a:p>
            <a:r>
              <a:rPr lang="en-US" sz="2800" dirty="0">
                <a:solidFill>
                  <a:srgbClr val="FFCB0B"/>
                </a:solidFill>
                <a:latin typeface="Gotham Bold" pitchFamily="50" charset="0"/>
              </a:rPr>
              <a:t>Washington State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Natural Resources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Conservation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Service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3D41058D-B1E6-48CB-BE60-AD8003637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41" y="5843189"/>
            <a:ext cx="9386911" cy="541346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EEC6C39A-5F0F-4018-B33D-B4F91C95B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942" y="6384535"/>
            <a:ext cx="9386910" cy="4734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Gotham Medium" panose="02000604030000020004" pitchFamily="50" charset="0"/>
              </a:defRPr>
            </a:lvl1pPr>
          </a:lstStyle>
          <a:p>
            <a:endParaRPr lang="en-US" dirty="0"/>
          </a:p>
        </p:txBody>
      </p:sp>
      <p:grpSp>
        <p:nvGrpSpPr>
          <p:cNvPr id="2" name="Graphic 60">
            <a:extLst>
              <a:ext uri="{FF2B5EF4-FFF2-40B4-BE49-F238E27FC236}">
                <a16:creationId xmlns:a16="http://schemas.microsoft.com/office/drawing/2014/main" id="{8B98DE3E-F469-4FE0-A5CE-F016A7B23D57}"/>
              </a:ext>
            </a:extLst>
          </p:cNvPr>
          <p:cNvGrpSpPr/>
          <p:nvPr/>
        </p:nvGrpSpPr>
        <p:grpSpPr>
          <a:xfrm>
            <a:off x="0" y="309"/>
            <a:ext cx="14418177" cy="6858473"/>
            <a:chOff x="0" y="309"/>
            <a:chExt cx="14418177" cy="6858473"/>
          </a:xfrm>
        </p:grpSpPr>
        <p:grpSp>
          <p:nvGrpSpPr>
            <p:cNvPr id="3" name="Graphic 60">
              <a:extLst>
                <a:ext uri="{FF2B5EF4-FFF2-40B4-BE49-F238E27FC236}">
                  <a16:creationId xmlns:a16="http://schemas.microsoft.com/office/drawing/2014/main" id="{8B98DE3E-F469-4FE0-A5CE-F016A7B23D57}"/>
                </a:ext>
              </a:extLst>
            </p:cNvPr>
            <p:cNvGrpSpPr/>
            <p:nvPr/>
          </p:nvGrpSpPr>
          <p:grpSpPr>
            <a:xfrm>
              <a:off x="0" y="5715652"/>
              <a:ext cx="12193392" cy="1143130"/>
              <a:chOff x="0" y="5715652"/>
              <a:chExt cx="12193392" cy="1143130"/>
            </a:xfrm>
            <a:solidFill>
              <a:srgbClr val="9ACA3C"/>
            </a:solidFill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5D2C3702-6A4A-4C31-B6AD-A8BFE90DC070}"/>
                  </a:ext>
                </a:extLst>
              </p:cNvPr>
              <p:cNvSpPr/>
              <p:nvPr/>
            </p:nvSpPr>
            <p:spPr>
              <a:xfrm>
                <a:off x="0" y="5715652"/>
                <a:ext cx="12193392" cy="1143130"/>
              </a:xfrm>
              <a:custGeom>
                <a:avLst/>
                <a:gdLst>
                  <a:gd name="connsiteX0" fmla="*/ 0 w 12193392"/>
                  <a:gd name="connsiteY0" fmla="*/ 0 h 1143130"/>
                  <a:gd name="connsiteX1" fmla="*/ 12193392 w 12193392"/>
                  <a:gd name="connsiteY1" fmla="*/ 0 h 1143130"/>
                  <a:gd name="connsiteX2" fmla="*/ 12193392 w 12193392"/>
                  <a:gd name="connsiteY2" fmla="*/ 1143131 h 1143130"/>
                  <a:gd name="connsiteX3" fmla="*/ 0 w 12193392"/>
                  <a:gd name="connsiteY3" fmla="*/ 1143131 h 1143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193392" h="1143130">
                    <a:moveTo>
                      <a:pt x="0" y="0"/>
                    </a:moveTo>
                    <a:lnTo>
                      <a:pt x="12193392" y="0"/>
                    </a:lnTo>
                    <a:lnTo>
                      <a:pt x="12193392" y="1143131"/>
                    </a:lnTo>
                    <a:lnTo>
                      <a:pt x="0" y="1143131"/>
                    </a:lnTo>
                    <a:close/>
                  </a:path>
                </a:pathLst>
              </a:custGeom>
              <a:solidFill>
                <a:srgbClr val="9ACA3C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8318D804-0F98-4002-BF32-E2173474DB28}"/>
                  </a:ext>
                </a:extLst>
              </p:cNvPr>
              <p:cNvSpPr/>
              <p:nvPr/>
            </p:nvSpPr>
            <p:spPr>
              <a:xfrm>
                <a:off x="2121739" y="5715652"/>
                <a:ext cx="10071652" cy="1143130"/>
              </a:xfrm>
              <a:custGeom>
                <a:avLst/>
                <a:gdLst>
                  <a:gd name="connsiteX0" fmla="*/ 0 w 10071652"/>
                  <a:gd name="connsiteY0" fmla="*/ 0 h 1143130"/>
                  <a:gd name="connsiteX1" fmla="*/ 512935 w 10071652"/>
                  <a:gd name="connsiteY1" fmla="*/ 1143131 h 1143130"/>
                  <a:gd name="connsiteX2" fmla="*/ 10071653 w 10071652"/>
                  <a:gd name="connsiteY2" fmla="*/ 1143131 h 1143130"/>
                  <a:gd name="connsiteX3" fmla="*/ 10071653 w 10071652"/>
                  <a:gd name="connsiteY3" fmla="*/ 0 h 1143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71652" h="1143130">
                    <a:moveTo>
                      <a:pt x="0" y="0"/>
                    </a:moveTo>
                    <a:cubicBezTo>
                      <a:pt x="138687" y="394723"/>
                      <a:pt x="310271" y="777113"/>
                      <a:pt x="512935" y="1143131"/>
                    </a:cubicBezTo>
                    <a:lnTo>
                      <a:pt x="10071653" y="1143131"/>
                    </a:lnTo>
                    <a:lnTo>
                      <a:pt x="10071653" y="0"/>
                    </a:lnTo>
                    <a:close/>
                  </a:path>
                </a:pathLst>
              </a:custGeom>
              <a:solidFill>
                <a:srgbClr val="9ACA3C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F6A32CF9-90FA-444F-A20D-6E02E8907FE6}"/>
                  </a:ext>
                </a:extLst>
              </p:cNvPr>
              <p:cNvSpPr/>
              <p:nvPr/>
            </p:nvSpPr>
            <p:spPr>
              <a:xfrm>
                <a:off x="6656131" y="5715652"/>
                <a:ext cx="5537260" cy="1098167"/>
              </a:xfrm>
              <a:custGeom>
                <a:avLst/>
                <a:gdLst>
                  <a:gd name="connsiteX0" fmla="*/ 0 w 5537260"/>
                  <a:gd name="connsiteY0" fmla="*/ 0 h 1098167"/>
                  <a:gd name="connsiteX1" fmla="*/ 3910230 w 5537260"/>
                  <a:gd name="connsiteY1" fmla="*/ 1002525 h 1098167"/>
                  <a:gd name="connsiteX2" fmla="*/ 5537261 w 5537260"/>
                  <a:gd name="connsiteY2" fmla="*/ 1098168 h 1098167"/>
                  <a:gd name="connsiteX3" fmla="*/ 5537261 w 5537260"/>
                  <a:gd name="connsiteY3" fmla="*/ 0 h 1098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37260" h="1098167">
                    <a:moveTo>
                      <a:pt x="0" y="0"/>
                    </a:moveTo>
                    <a:cubicBezTo>
                      <a:pt x="1186036" y="494798"/>
                      <a:pt x="2504929" y="842995"/>
                      <a:pt x="3910230" y="1002525"/>
                    </a:cubicBezTo>
                    <a:cubicBezTo>
                      <a:pt x="4450424" y="1064001"/>
                      <a:pt x="4993576" y="1095932"/>
                      <a:pt x="5537261" y="1098168"/>
                    </a:cubicBezTo>
                    <a:lnTo>
                      <a:pt x="5537261" y="0"/>
                    </a:lnTo>
                    <a:close/>
                  </a:path>
                </a:pathLst>
              </a:custGeom>
              <a:solidFill>
                <a:srgbClr val="9ACA3C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28FAEF09-ABB0-48BA-AF54-8BCE4DDE5A57}"/>
                  </a:ext>
                </a:extLst>
              </p:cNvPr>
              <p:cNvSpPr/>
              <p:nvPr/>
            </p:nvSpPr>
            <p:spPr>
              <a:xfrm>
                <a:off x="0" y="5715652"/>
                <a:ext cx="11222886" cy="1143130"/>
              </a:xfrm>
              <a:custGeom>
                <a:avLst/>
                <a:gdLst>
                  <a:gd name="connsiteX0" fmla="*/ 10826157 w 11222886"/>
                  <a:gd name="connsiteY0" fmla="*/ 0 h 1143130"/>
                  <a:gd name="connsiteX1" fmla="*/ 0 w 11222886"/>
                  <a:gd name="connsiteY1" fmla="*/ 0 h 1143130"/>
                  <a:gd name="connsiteX2" fmla="*/ 0 w 11222886"/>
                  <a:gd name="connsiteY2" fmla="*/ 1143131 h 1143130"/>
                  <a:gd name="connsiteX3" fmla="*/ 11222887 w 11222886"/>
                  <a:gd name="connsiteY3" fmla="*/ 1143131 h 1143130"/>
                  <a:gd name="connsiteX4" fmla="*/ 10826157 w 11222886"/>
                  <a:gd name="connsiteY4" fmla="*/ 0 h 1143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222886" h="1143130">
                    <a:moveTo>
                      <a:pt x="10826157" y="0"/>
                    </a:moveTo>
                    <a:lnTo>
                      <a:pt x="0" y="0"/>
                    </a:lnTo>
                    <a:lnTo>
                      <a:pt x="0" y="1143131"/>
                    </a:lnTo>
                    <a:lnTo>
                      <a:pt x="11222887" y="1143131"/>
                    </a:lnTo>
                    <a:cubicBezTo>
                      <a:pt x="11117744" y="753221"/>
                      <a:pt x="10985167" y="371225"/>
                      <a:pt x="10826157" y="0"/>
                    </a:cubicBezTo>
                    <a:close/>
                  </a:path>
                </a:pathLst>
              </a:custGeom>
              <a:solidFill>
                <a:srgbClr val="9ACA3C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8" name="Graphic 60">
              <a:extLst>
                <a:ext uri="{FF2B5EF4-FFF2-40B4-BE49-F238E27FC236}">
                  <a16:creationId xmlns:a16="http://schemas.microsoft.com/office/drawing/2014/main" id="{8B98DE3E-F469-4FE0-A5CE-F016A7B23D57}"/>
                </a:ext>
              </a:extLst>
            </p:cNvPr>
            <p:cNvGrpSpPr/>
            <p:nvPr/>
          </p:nvGrpSpPr>
          <p:grpSpPr>
            <a:xfrm>
              <a:off x="189" y="309"/>
              <a:ext cx="12262387" cy="6738203"/>
              <a:chOff x="189" y="309"/>
              <a:chExt cx="12262387" cy="6738203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A2572BC3-3CF7-45E7-9258-9D536B3C8D9E}"/>
                  </a:ext>
                </a:extLst>
              </p:cNvPr>
              <p:cNvSpPr/>
              <p:nvPr/>
            </p:nvSpPr>
            <p:spPr>
              <a:xfrm>
                <a:off x="189" y="309"/>
                <a:ext cx="12193392" cy="1143130"/>
              </a:xfrm>
              <a:custGeom>
                <a:avLst/>
                <a:gdLst>
                  <a:gd name="connsiteX0" fmla="*/ 0 w 12193392"/>
                  <a:gd name="connsiteY0" fmla="*/ 0 h 1143130"/>
                  <a:gd name="connsiteX1" fmla="*/ 12193392 w 12193392"/>
                  <a:gd name="connsiteY1" fmla="*/ 0 h 1143130"/>
                  <a:gd name="connsiteX2" fmla="*/ 12193392 w 12193392"/>
                  <a:gd name="connsiteY2" fmla="*/ 1143131 h 1143130"/>
                  <a:gd name="connsiteX3" fmla="*/ 0 w 12193392"/>
                  <a:gd name="connsiteY3" fmla="*/ 1143131 h 1143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193392" h="1143130">
                    <a:moveTo>
                      <a:pt x="0" y="0"/>
                    </a:moveTo>
                    <a:lnTo>
                      <a:pt x="12193392" y="0"/>
                    </a:lnTo>
                    <a:lnTo>
                      <a:pt x="12193392" y="1143131"/>
                    </a:lnTo>
                    <a:lnTo>
                      <a:pt x="0" y="1143131"/>
                    </a:lnTo>
                    <a:close/>
                  </a:path>
                </a:pathLst>
              </a:custGeom>
              <a:solidFill>
                <a:srgbClr val="00ABC0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C6753055-2268-4735-9B89-2CDE1FA5D95F}"/>
                  </a:ext>
                </a:extLst>
              </p:cNvPr>
              <p:cNvSpPr/>
              <p:nvPr/>
            </p:nvSpPr>
            <p:spPr>
              <a:xfrm>
                <a:off x="1167391" y="228936"/>
                <a:ext cx="280306" cy="296385"/>
              </a:xfrm>
              <a:custGeom>
                <a:avLst/>
                <a:gdLst>
                  <a:gd name="connsiteX0" fmla="*/ 123050 w 280306"/>
                  <a:gd name="connsiteY0" fmla="*/ 91328 h 296385"/>
                  <a:gd name="connsiteX1" fmla="*/ 80761 w 280306"/>
                  <a:gd name="connsiteY1" fmla="*/ 194910 h 296385"/>
                  <a:gd name="connsiteX2" fmla="*/ 166172 w 280306"/>
                  <a:gd name="connsiteY2" fmla="*/ 194910 h 296385"/>
                  <a:gd name="connsiteX3" fmla="*/ 123050 w 280306"/>
                  <a:gd name="connsiteY3" fmla="*/ 91328 h 296385"/>
                  <a:gd name="connsiteX4" fmla="*/ 189860 w 280306"/>
                  <a:gd name="connsiteY4" fmla="*/ 296386 h 296385"/>
                  <a:gd name="connsiteX5" fmla="*/ 200008 w 280306"/>
                  <a:gd name="connsiteY5" fmla="*/ 275671 h 296385"/>
                  <a:gd name="connsiteX6" fmla="*/ 175888 w 280306"/>
                  <a:gd name="connsiteY6" fmla="*/ 216900 h 296385"/>
                  <a:gd name="connsiteX7" fmla="*/ 72321 w 280306"/>
                  <a:gd name="connsiteY7" fmla="*/ 216900 h 296385"/>
                  <a:gd name="connsiteX8" fmla="*/ 48643 w 280306"/>
                  <a:gd name="connsiteY8" fmla="*/ 275238 h 296385"/>
                  <a:gd name="connsiteX9" fmla="*/ 58368 w 280306"/>
                  <a:gd name="connsiteY9" fmla="*/ 296386 h 296385"/>
                  <a:gd name="connsiteX10" fmla="*/ 0 w 280306"/>
                  <a:gd name="connsiteY10" fmla="*/ 296386 h 296385"/>
                  <a:gd name="connsiteX11" fmla="*/ 19880 w 280306"/>
                  <a:gd name="connsiteY11" fmla="*/ 275671 h 296385"/>
                  <a:gd name="connsiteX12" fmla="*/ 139118 w 280306"/>
                  <a:gd name="connsiteY12" fmla="*/ 0 h 296385"/>
                  <a:gd name="connsiteX13" fmla="*/ 259185 w 280306"/>
                  <a:gd name="connsiteY13" fmla="*/ 275671 h 296385"/>
                  <a:gd name="connsiteX14" fmla="*/ 280307 w 280306"/>
                  <a:gd name="connsiteY14" fmla="*/ 296386 h 29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80306" h="296385">
                    <a:moveTo>
                      <a:pt x="123050" y="91328"/>
                    </a:moveTo>
                    <a:cubicBezTo>
                      <a:pt x="123050" y="91328"/>
                      <a:pt x="94292" y="163202"/>
                      <a:pt x="80761" y="194910"/>
                    </a:cubicBezTo>
                    <a:lnTo>
                      <a:pt x="166172" y="194910"/>
                    </a:lnTo>
                    <a:cubicBezTo>
                      <a:pt x="146294" y="147974"/>
                      <a:pt x="123050" y="91328"/>
                      <a:pt x="123050" y="91328"/>
                    </a:cubicBezTo>
                    <a:moveTo>
                      <a:pt x="189860" y="296386"/>
                    </a:moveTo>
                    <a:cubicBezTo>
                      <a:pt x="200847" y="290467"/>
                      <a:pt x="202968" y="284539"/>
                      <a:pt x="200008" y="275671"/>
                    </a:cubicBezTo>
                    <a:cubicBezTo>
                      <a:pt x="198726" y="271444"/>
                      <a:pt x="187739" y="245645"/>
                      <a:pt x="175888" y="216900"/>
                    </a:cubicBezTo>
                    <a:lnTo>
                      <a:pt x="72321" y="216900"/>
                    </a:lnTo>
                    <a:cubicBezTo>
                      <a:pt x="63442" y="235931"/>
                      <a:pt x="55540" y="255402"/>
                      <a:pt x="48643" y="275238"/>
                    </a:cubicBezTo>
                    <a:cubicBezTo>
                      <a:pt x="44844" y="285393"/>
                      <a:pt x="46943" y="291307"/>
                      <a:pt x="58368" y="296386"/>
                    </a:cubicBezTo>
                    <a:lnTo>
                      <a:pt x="0" y="296386"/>
                    </a:lnTo>
                    <a:cubicBezTo>
                      <a:pt x="8504" y="291566"/>
                      <a:pt x="15413" y="284365"/>
                      <a:pt x="19880" y="275671"/>
                    </a:cubicBezTo>
                    <a:cubicBezTo>
                      <a:pt x="27906" y="259590"/>
                      <a:pt x="139118" y="0"/>
                      <a:pt x="139118" y="0"/>
                    </a:cubicBezTo>
                    <a:cubicBezTo>
                      <a:pt x="139118" y="0"/>
                      <a:pt x="251576" y="259590"/>
                      <a:pt x="259185" y="275671"/>
                    </a:cubicBezTo>
                    <a:cubicBezTo>
                      <a:pt x="263084" y="285184"/>
                      <a:pt x="270717" y="292676"/>
                      <a:pt x="280307" y="29638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345FBF8B-B6F2-4E6D-90AD-535CC990EC66}"/>
                  </a:ext>
                </a:extLst>
              </p:cNvPr>
              <p:cNvSpPr/>
              <p:nvPr/>
            </p:nvSpPr>
            <p:spPr>
              <a:xfrm>
                <a:off x="913426" y="237811"/>
                <a:ext cx="279462" cy="287510"/>
              </a:xfrm>
              <a:custGeom>
                <a:avLst/>
                <a:gdLst>
                  <a:gd name="connsiteX0" fmla="*/ 103560 w 279462"/>
                  <a:gd name="connsiteY0" fmla="*/ 21139 h 287510"/>
                  <a:gd name="connsiteX1" fmla="*/ 64667 w 279462"/>
                  <a:gd name="connsiteY1" fmla="*/ 21981 h 287510"/>
                  <a:gd name="connsiteX2" fmla="*/ 64667 w 279462"/>
                  <a:gd name="connsiteY2" fmla="*/ 265516 h 287510"/>
                  <a:gd name="connsiteX3" fmla="*/ 98504 w 279462"/>
                  <a:gd name="connsiteY3" fmla="*/ 265516 h 287510"/>
                  <a:gd name="connsiteX4" fmla="*/ 220688 w 279462"/>
                  <a:gd name="connsiteY4" fmla="*/ 139528 h 287510"/>
                  <a:gd name="connsiteX5" fmla="*/ 103560 w 279462"/>
                  <a:gd name="connsiteY5" fmla="*/ 21139 h 287510"/>
                  <a:gd name="connsiteX6" fmla="*/ 108651 w 279462"/>
                  <a:gd name="connsiteY6" fmla="*/ 287510 h 287510"/>
                  <a:gd name="connsiteX7" fmla="*/ 0 w 279462"/>
                  <a:gd name="connsiteY7" fmla="*/ 287510 h 287510"/>
                  <a:gd name="connsiteX8" fmla="*/ 10970 w 279462"/>
                  <a:gd name="connsiteY8" fmla="*/ 268481 h 287510"/>
                  <a:gd name="connsiteX9" fmla="*/ 10970 w 279462"/>
                  <a:gd name="connsiteY9" fmla="*/ 19022 h 287510"/>
                  <a:gd name="connsiteX10" fmla="*/ 0 w 279462"/>
                  <a:gd name="connsiteY10" fmla="*/ 0 h 287510"/>
                  <a:gd name="connsiteX11" fmla="*/ 112456 w 279462"/>
                  <a:gd name="connsiteY11" fmla="*/ 0 h 287510"/>
                  <a:gd name="connsiteX12" fmla="*/ 279462 w 279462"/>
                  <a:gd name="connsiteY12" fmla="*/ 139528 h 287510"/>
                  <a:gd name="connsiteX13" fmla="*/ 108651 w 279462"/>
                  <a:gd name="connsiteY13" fmla="*/ 287510 h 28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79462" h="287510">
                    <a:moveTo>
                      <a:pt x="103560" y="21139"/>
                    </a:moveTo>
                    <a:cubicBezTo>
                      <a:pt x="93434" y="21139"/>
                      <a:pt x="71012" y="21139"/>
                      <a:pt x="64667" y="21981"/>
                    </a:cubicBezTo>
                    <a:lnTo>
                      <a:pt x="64667" y="265516"/>
                    </a:lnTo>
                    <a:lnTo>
                      <a:pt x="98504" y="265516"/>
                    </a:lnTo>
                    <a:cubicBezTo>
                      <a:pt x="194045" y="265516"/>
                      <a:pt x="220688" y="201254"/>
                      <a:pt x="220688" y="139528"/>
                    </a:cubicBezTo>
                    <a:cubicBezTo>
                      <a:pt x="220688" y="88797"/>
                      <a:pt x="191090" y="21139"/>
                      <a:pt x="103560" y="21139"/>
                    </a:cubicBezTo>
                    <a:moveTo>
                      <a:pt x="108651" y="287510"/>
                    </a:moveTo>
                    <a:lnTo>
                      <a:pt x="0" y="287510"/>
                    </a:lnTo>
                    <a:cubicBezTo>
                      <a:pt x="6939" y="283730"/>
                      <a:pt x="11176" y="276381"/>
                      <a:pt x="10970" y="268481"/>
                    </a:cubicBezTo>
                    <a:lnTo>
                      <a:pt x="10970" y="19022"/>
                    </a:lnTo>
                    <a:cubicBezTo>
                      <a:pt x="11405" y="11068"/>
                      <a:pt x="7103" y="3607"/>
                      <a:pt x="0" y="0"/>
                    </a:cubicBezTo>
                    <a:lnTo>
                      <a:pt x="112456" y="0"/>
                    </a:lnTo>
                    <a:cubicBezTo>
                      <a:pt x="251542" y="0"/>
                      <a:pt x="279462" y="98505"/>
                      <a:pt x="279462" y="139528"/>
                    </a:cubicBezTo>
                    <a:cubicBezTo>
                      <a:pt x="279462" y="213097"/>
                      <a:pt x="222809" y="287510"/>
                      <a:pt x="108651" y="287510"/>
                    </a:cubicBezTo>
                  </a:path>
                </a:pathLst>
              </a:custGeom>
              <a:solidFill>
                <a:srgbClr val="FFFFFF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9D8F48BD-9D53-4637-ABA0-755B650C9D61}"/>
                  </a:ext>
                </a:extLst>
              </p:cNvPr>
              <p:cNvSpPr/>
              <p:nvPr/>
            </p:nvSpPr>
            <p:spPr>
              <a:xfrm>
                <a:off x="703722" y="233162"/>
                <a:ext cx="181804" cy="296386"/>
              </a:xfrm>
              <a:custGeom>
                <a:avLst/>
                <a:gdLst>
                  <a:gd name="connsiteX0" fmla="*/ 83285 w 181804"/>
                  <a:gd name="connsiteY0" fmla="*/ 296387 h 296386"/>
                  <a:gd name="connsiteX1" fmla="*/ 2111 w 181804"/>
                  <a:gd name="connsiteY1" fmla="*/ 276101 h 296386"/>
                  <a:gd name="connsiteX2" fmla="*/ 0 w 181804"/>
                  <a:gd name="connsiteY2" fmla="*/ 204636 h 296386"/>
                  <a:gd name="connsiteX3" fmla="*/ 77373 w 181804"/>
                  <a:gd name="connsiteY3" fmla="*/ 274393 h 296386"/>
                  <a:gd name="connsiteX4" fmla="*/ 131691 w 181804"/>
                  <a:gd name="connsiteY4" fmla="*/ 229680 h 296386"/>
                  <a:gd name="connsiteX5" fmla="*/ 131908 w 181804"/>
                  <a:gd name="connsiteY5" fmla="*/ 223667 h 296386"/>
                  <a:gd name="connsiteX6" fmla="*/ 56647 w 181804"/>
                  <a:gd name="connsiteY6" fmla="*/ 156851 h 296386"/>
                  <a:gd name="connsiteX7" fmla="*/ 840 w 181804"/>
                  <a:gd name="connsiteY7" fmla="*/ 80329 h 296386"/>
                  <a:gd name="connsiteX8" fmla="*/ 93029 w 181804"/>
                  <a:gd name="connsiteY8" fmla="*/ 1 h 296386"/>
                  <a:gd name="connsiteX9" fmla="*/ 156859 w 181804"/>
                  <a:gd name="connsiteY9" fmla="*/ 15643 h 296386"/>
                  <a:gd name="connsiteX10" fmla="*/ 158969 w 181804"/>
                  <a:gd name="connsiteY10" fmla="*/ 78219 h 296386"/>
                  <a:gd name="connsiteX11" fmla="*/ 88359 w 181804"/>
                  <a:gd name="connsiteY11" fmla="*/ 21987 h 296386"/>
                  <a:gd name="connsiteX12" fmla="*/ 43744 w 181804"/>
                  <a:gd name="connsiteY12" fmla="*/ 58683 h 296386"/>
                  <a:gd name="connsiteX13" fmla="*/ 43551 w 181804"/>
                  <a:gd name="connsiteY13" fmla="*/ 62575 h 296386"/>
                  <a:gd name="connsiteX14" fmla="*/ 101468 w 181804"/>
                  <a:gd name="connsiteY14" fmla="*/ 116273 h 296386"/>
                  <a:gd name="connsiteX15" fmla="*/ 181805 w 181804"/>
                  <a:gd name="connsiteY15" fmla="*/ 207592 h 296386"/>
                  <a:gd name="connsiteX16" fmla="*/ 83286 w 181804"/>
                  <a:gd name="connsiteY16" fmla="*/ 296387 h 296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1804" h="296386">
                    <a:moveTo>
                      <a:pt x="83285" y="296387"/>
                    </a:moveTo>
                    <a:cubicBezTo>
                      <a:pt x="55006" y="296114"/>
                      <a:pt x="27193" y="289162"/>
                      <a:pt x="2111" y="276101"/>
                    </a:cubicBezTo>
                    <a:lnTo>
                      <a:pt x="0" y="204636"/>
                    </a:lnTo>
                    <a:cubicBezTo>
                      <a:pt x="8022" y="234660"/>
                      <a:pt x="33405" y="274393"/>
                      <a:pt x="77373" y="274393"/>
                    </a:cubicBezTo>
                    <a:cubicBezTo>
                      <a:pt x="104720" y="277046"/>
                      <a:pt x="129039" y="257026"/>
                      <a:pt x="131691" y="229680"/>
                    </a:cubicBezTo>
                    <a:cubicBezTo>
                      <a:pt x="131886" y="227682"/>
                      <a:pt x="131958" y="225674"/>
                      <a:pt x="131908" y="223667"/>
                    </a:cubicBezTo>
                    <a:cubicBezTo>
                      <a:pt x="131908" y="183072"/>
                      <a:pt x="95124" y="177581"/>
                      <a:pt x="56647" y="156851"/>
                    </a:cubicBezTo>
                    <a:cubicBezTo>
                      <a:pt x="17749" y="135302"/>
                      <a:pt x="840" y="112470"/>
                      <a:pt x="840" y="80329"/>
                    </a:cubicBezTo>
                    <a:cubicBezTo>
                      <a:pt x="840" y="22825"/>
                      <a:pt x="54537" y="1"/>
                      <a:pt x="93029" y="1"/>
                    </a:cubicBezTo>
                    <a:cubicBezTo>
                      <a:pt x="115264" y="-80"/>
                      <a:pt x="137181" y="5290"/>
                      <a:pt x="156859" y="15643"/>
                    </a:cubicBezTo>
                    <a:lnTo>
                      <a:pt x="158969" y="78219"/>
                    </a:lnTo>
                    <a:cubicBezTo>
                      <a:pt x="150290" y="46032"/>
                      <a:pt x="121671" y="23241"/>
                      <a:pt x="88359" y="21987"/>
                    </a:cubicBezTo>
                    <a:cubicBezTo>
                      <a:pt x="65905" y="19800"/>
                      <a:pt x="45930" y="36229"/>
                      <a:pt x="43744" y="58683"/>
                    </a:cubicBezTo>
                    <a:cubicBezTo>
                      <a:pt x="43618" y="59976"/>
                      <a:pt x="43553" y="61275"/>
                      <a:pt x="43551" y="62575"/>
                    </a:cubicBezTo>
                    <a:cubicBezTo>
                      <a:pt x="43551" y="88366"/>
                      <a:pt x="61720" y="98095"/>
                      <a:pt x="101468" y="116273"/>
                    </a:cubicBezTo>
                    <a:cubicBezTo>
                      <a:pt x="140799" y="134873"/>
                      <a:pt x="181805" y="148807"/>
                      <a:pt x="181805" y="207592"/>
                    </a:cubicBezTo>
                    <a:cubicBezTo>
                      <a:pt x="181805" y="260452"/>
                      <a:pt x="135291" y="296387"/>
                      <a:pt x="83286" y="296387"/>
                    </a:cubicBezTo>
                  </a:path>
                </a:pathLst>
              </a:custGeom>
              <a:solidFill>
                <a:srgbClr val="FFFFFF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61100931-4D18-4DC5-9D6F-7B0C7E8028F0}"/>
                  </a:ext>
                </a:extLst>
              </p:cNvPr>
              <p:cNvSpPr/>
              <p:nvPr/>
            </p:nvSpPr>
            <p:spPr>
              <a:xfrm>
                <a:off x="445005" y="237818"/>
                <a:ext cx="238454" cy="291738"/>
              </a:xfrm>
              <a:custGeom>
                <a:avLst/>
                <a:gdLst>
                  <a:gd name="connsiteX0" fmla="*/ 227468 w 238454"/>
                  <a:gd name="connsiteY0" fmla="*/ 19023 h 291738"/>
                  <a:gd name="connsiteX1" fmla="*/ 226212 w 238454"/>
                  <a:gd name="connsiteY1" fmla="*/ 191944 h 291738"/>
                  <a:gd name="connsiteX2" fmla="*/ 126000 w 238454"/>
                  <a:gd name="connsiteY2" fmla="*/ 291738 h 291738"/>
                  <a:gd name="connsiteX3" fmla="*/ 13531 w 238454"/>
                  <a:gd name="connsiteY3" fmla="*/ 194908 h 291738"/>
                  <a:gd name="connsiteX4" fmla="*/ 13531 w 238454"/>
                  <a:gd name="connsiteY4" fmla="*/ 19023 h 291738"/>
                  <a:gd name="connsiteX5" fmla="*/ 0 w 238454"/>
                  <a:gd name="connsiteY5" fmla="*/ 0 h 291738"/>
                  <a:gd name="connsiteX6" fmla="*/ 81175 w 238454"/>
                  <a:gd name="connsiteY6" fmla="*/ 0 h 291738"/>
                  <a:gd name="connsiteX7" fmla="*/ 68078 w 238454"/>
                  <a:gd name="connsiteY7" fmla="*/ 19023 h 291738"/>
                  <a:gd name="connsiteX8" fmla="*/ 68078 w 238454"/>
                  <a:gd name="connsiteY8" fmla="*/ 196175 h 291738"/>
                  <a:gd name="connsiteX9" fmla="*/ 133184 w 238454"/>
                  <a:gd name="connsiteY9" fmla="*/ 267627 h 291738"/>
                  <a:gd name="connsiteX10" fmla="*/ 201666 w 238454"/>
                  <a:gd name="connsiteY10" fmla="*/ 192790 h 291738"/>
                  <a:gd name="connsiteX11" fmla="*/ 200830 w 238454"/>
                  <a:gd name="connsiteY11" fmla="*/ 19023 h 291738"/>
                  <a:gd name="connsiteX12" fmla="*/ 189409 w 238454"/>
                  <a:gd name="connsiteY12" fmla="*/ 0 h 291738"/>
                  <a:gd name="connsiteX13" fmla="*/ 238454 w 238454"/>
                  <a:gd name="connsiteY13" fmla="*/ 0 h 291738"/>
                  <a:gd name="connsiteX14" fmla="*/ 227468 w 238454"/>
                  <a:gd name="connsiteY14" fmla="*/ 19023 h 291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38454" h="291738">
                    <a:moveTo>
                      <a:pt x="227468" y="19023"/>
                    </a:moveTo>
                    <a:lnTo>
                      <a:pt x="226212" y="191944"/>
                    </a:lnTo>
                    <a:cubicBezTo>
                      <a:pt x="226212" y="263818"/>
                      <a:pt x="183497" y="291738"/>
                      <a:pt x="126000" y="291738"/>
                    </a:cubicBezTo>
                    <a:cubicBezTo>
                      <a:pt x="76522" y="291738"/>
                      <a:pt x="13531" y="269745"/>
                      <a:pt x="13531" y="194908"/>
                    </a:cubicBezTo>
                    <a:lnTo>
                      <a:pt x="13531" y="19023"/>
                    </a:lnTo>
                    <a:cubicBezTo>
                      <a:pt x="13166" y="10569"/>
                      <a:pt x="7867" y="3118"/>
                      <a:pt x="0" y="0"/>
                    </a:cubicBezTo>
                    <a:lnTo>
                      <a:pt x="81175" y="0"/>
                    </a:lnTo>
                    <a:cubicBezTo>
                      <a:pt x="73418" y="3177"/>
                      <a:pt x="68278" y="10644"/>
                      <a:pt x="68078" y="19023"/>
                    </a:cubicBezTo>
                    <a:lnTo>
                      <a:pt x="68078" y="196175"/>
                    </a:lnTo>
                    <a:cubicBezTo>
                      <a:pt x="68078" y="225762"/>
                      <a:pt x="78212" y="267627"/>
                      <a:pt x="133184" y="267627"/>
                    </a:cubicBezTo>
                    <a:cubicBezTo>
                      <a:pt x="183497" y="267627"/>
                      <a:pt x="201666" y="234659"/>
                      <a:pt x="201666" y="192790"/>
                    </a:cubicBezTo>
                    <a:lnTo>
                      <a:pt x="200830" y="19023"/>
                    </a:lnTo>
                    <a:cubicBezTo>
                      <a:pt x="201108" y="10984"/>
                      <a:pt x="196635" y="3534"/>
                      <a:pt x="189409" y="0"/>
                    </a:cubicBezTo>
                    <a:lnTo>
                      <a:pt x="238454" y="0"/>
                    </a:lnTo>
                    <a:cubicBezTo>
                      <a:pt x="231345" y="3603"/>
                      <a:pt x="227036" y="11066"/>
                      <a:pt x="227468" y="19023"/>
                    </a:cubicBezTo>
                  </a:path>
                </a:pathLst>
              </a:custGeom>
              <a:solidFill>
                <a:srgbClr val="FFFFFF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106090EE-0985-4497-8327-15C653232208}"/>
                  </a:ext>
                </a:extLst>
              </p:cNvPr>
              <p:cNvSpPr/>
              <p:nvPr/>
            </p:nvSpPr>
            <p:spPr>
              <a:xfrm>
                <a:off x="455377" y="565655"/>
                <a:ext cx="979645" cy="179178"/>
              </a:xfrm>
              <a:custGeom>
                <a:avLst/>
                <a:gdLst>
                  <a:gd name="connsiteX0" fmla="*/ 979645 w 979645"/>
                  <a:gd name="connsiteY0" fmla="*/ 283 h 179178"/>
                  <a:gd name="connsiteX1" fmla="*/ 0 w 979645"/>
                  <a:gd name="connsiteY1" fmla="*/ 179179 h 179178"/>
                  <a:gd name="connsiteX2" fmla="*/ 979645 w 979645"/>
                  <a:gd name="connsiteY2" fmla="*/ 41739 h 179178"/>
                  <a:gd name="connsiteX3" fmla="*/ 979645 w 979645"/>
                  <a:gd name="connsiteY3" fmla="*/ 283 h 179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79645" h="179178">
                    <a:moveTo>
                      <a:pt x="979645" y="283"/>
                    </a:moveTo>
                    <a:cubicBezTo>
                      <a:pt x="979645" y="283"/>
                      <a:pt x="364361" y="-14997"/>
                      <a:pt x="0" y="179179"/>
                    </a:cubicBezTo>
                    <a:cubicBezTo>
                      <a:pt x="0" y="179179"/>
                      <a:pt x="386181" y="26467"/>
                      <a:pt x="979645" y="41739"/>
                    </a:cubicBezTo>
                    <a:lnTo>
                      <a:pt x="979645" y="283"/>
                    </a:lnTo>
                  </a:path>
                </a:pathLst>
              </a:custGeom>
              <a:solidFill>
                <a:srgbClr val="FFFFFF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C4531B58-29C0-4860-B8A2-A0891536FD0E}"/>
                  </a:ext>
                </a:extLst>
              </p:cNvPr>
              <p:cNvSpPr/>
              <p:nvPr/>
            </p:nvSpPr>
            <p:spPr>
              <a:xfrm>
                <a:off x="455377" y="565938"/>
                <a:ext cx="336001" cy="50187"/>
              </a:xfrm>
              <a:custGeom>
                <a:avLst/>
                <a:gdLst>
                  <a:gd name="connsiteX0" fmla="*/ 0 w 336001"/>
                  <a:gd name="connsiteY0" fmla="*/ 0 h 50187"/>
                  <a:gd name="connsiteX1" fmla="*/ 336002 w 336001"/>
                  <a:gd name="connsiteY1" fmla="*/ 50187 h 50187"/>
                  <a:gd name="connsiteX2" fmla="*/ 0 w 336001"/>
                  <a:gd name="connsiteY2" fmla="*/ 39272 h 50187"/>
                  <a:gd name="connsiteX3" fmla="*/ 0 w 336001"/>
                  <a:gd name="connsiteY3" fmla="*/ 0 h 50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6001" h="50187">
                    <a:moveTo>
                      <a:pt x="0" y="0"/>
                    </a:moveTo>
                    <a:cubicBezTo>
                      <a:pt x="0" y="0"/>
                      <a:pt x="207279" y="2191"/>
                      <a:pt x="336002" y="50187"/>
                    </a:cubicBezTo>
                    <a:cubicBezTo>
                      <a:pt x="336002" y="50187"/>
                      <a:pt x="72015" y="28360"/>
                      <a:pt x="0" y="39272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46ED3D9B-9ACA-4626-A9C7-9D8A2D271E37}"/>
                  </a:ext>
                </a:extLst>
              </p:cNvPr>
              <p:cNvSpPr/>
              <p:nvPr/>
            </p:nvSpPr>
            <p:spPr>
              <a:xfrm>
                <a:off x="455377" y="631349"/>
                <a:ext cx="237821" cy="41496"/>
              </a:xfrm>
              <a:custGeom>
                <a:avLst/>
                <a:gdLst>
                  <a:gd name="connsiteX0" fmla="*/ 0 w 237821"/>
                  <a:gd name="connsiteY0" fmla="*/ 2220 h 41496"/>
                  <a:gd name="connsiteX1" fmla="*/ 237822 w 237821"/>
                  <a:gd name="connsiteY1" fmla="*/ 4405 h 41496"/>
                  <a:gd name="connsiteX2" fmla="*/ 0 w 237821"/>
                  <a:gd name="connsiteY2" fmla="*/ 41497 h 41496"/>
                  <a:gd name="connsiteX3" fmla="*/ 0 w 237821"/>
                  <a:gd name="connsiteY3" fmla="*/ 2220 h 41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7821" h="41496">
                    <a:moveTo>
                      <a:pt x="0" y="2220"/>
                    </a:moveTo>
                    <a:cubicBezTo>
                      <a:pt x="79255" y="-1345"/>
                      <a:pt x="158645" y="-616"/>
                      <a:pt x="237822" y="4405"/>
                    </a:cubicBezTo>
                    <a:cubicBezTo>
                      <a:pt x="237822" y="4405"/>
                      <a:pt x="21819" y="30581"/>
                      <a:pt x="0" y="41497"/>
                    </a:cubicBezTo>
                    <a:lnTo>
                      <a:pt x="0" y="2220"/>
                    </a:lnTo>
                  </a:path>
                </a:pathLst>
              </a:custGeom>
              <a:solidFill>
                <a:srgbClr val="FFFFFF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99818A77-4ECE-4E0D-AF11-84C27D6A5BF2}"/>
                  </a:ext>
                </a:extLst>
              </p:cNvPr>
              <p:cNvSpPr/>
              <p:nvPr/>
            </p:nvSpPr>
            <p:spPr>
              <a:xfrm>
                <a:off x="455526" y="639732"/>
                <a:ext cx="979648" cy="275081"/>
              </a:xfrm>
              <a:custGeom>
                <a:avLst/>
                <a:gdLst>
                  <a:gd name="connsiteX0" fmla="*/ 877529 w 979648"/>
                  <a:gd name="connsiteY0" fmla="*/ 519 h 275081"/>
                  <a:gd name="connsiteX1" fmla="*/ 874367 w 979648"/>
                  <a:gd name="connsiteY1" fmla="*/ 578 h 275081"/>
                  <a:gd name="connsiteX2" fmla="*/ 0 w 979648"/>
                  <a:gd name="connsiteY2" fmla="*/ 138745 h 275081"/>
                  <a:gd name="connsiteX3" fmla="*/ 0 w 979648"/>
                  <a:gd name="connsiteY3" fmla="*/ 275082 h 275081"/>
                  <a:gd name="connsiteX4" fmla="*/ 979649 w 979648"/>
                  <a:gd name="connsiteY4" fmla="*/ 274888 h 275081"/>
                  <a:gd name="connsiteX5" fmla="*/ 979649 w 979648"/>
                  <a:gd name="connsiteY5" fmla="*/ 519 h 275081"/>
                  <a:gd name="connsiteX6" fmla="*/ 877529 w 979648"/>
                  <a:gd name="connsiteY6" fmla="*/ 519 h 27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79648" h="275081">
                    <a:moveTo>
                      <a:pt x="877529" y="519"/>
                    </a:moveTo>
                    <a:lnTo>
                      <a:pt x="874367" y="578"/>
                    </a:lnTo>
                    <a:cubicBezTo>
                      <a:pt x="695451" y="4007"/>
                      <a:pt x="320271" y="25601"/>
                      <a:pt x="0" y="138745"/>
                    </a:cubicBezTo>
                    <a:lnTo>
                      <a:pt x="0" y="275082"/>
                    </a:lnTo>
                    <a:lnTo>
                      <a:pt x="979649" y="274888"/>
                    </a:lnTo>
                    <a:lnTo>
                      <a:pt x="979649" y="519"/>
                    </a:lnTo>
                    <a:cubicBezTo>
                      <a:pt x="979649" y="519"/>
                      <a:pt x="941633" y="-649"/>
                      <a:pt x="877529" y="519"/>
                    </a:cubicBezTo>
                  </a:path>
                </a:pathLst>
              </a:custGeom>
              <a:solidFill>
                <a:srgbClr val="FFFFFF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1D385CA7-BDBC-47D3-A53B-1DDA701BC0D4}"/>
                  </a:ext>
                </a:extLst>
              </p:cNvPr>
              <p:cNvSpPr/>
              <p:nvPr/>
            </p:nvSpPr>
            <p:spPr>
              <a:xfrm>
                <a:off x="4120248" y="780361"/>
                <a:ext cx="976574" cy="170439"/>
              </a:xfrm>
              <a:custGeom>
                <a:avLst/>
                <a:gdLst>
                  <a:gd name="connsiteX0" fmla="*/ 913044 w 976574"/>
                  <a:gd name="connsiteY0" fmla="*/ 110607 h 170439"/>
                  <a:gd name="connsiteX1" fmla="*/ 944175 w 976574"/>
                  <a:gd name="connsiteY1" fmla="*/ 112374 h 170439"/>
                  <a:gd name="connsiteX2" fmla="*/ 951301 w 976574"/>
                  <a:gd name="connsiteY2" fmla="*/ 103831 h 170439"/>
                  <a:gd name="connsiteX3" fmla="*/ 974697 w 976574"/>
                  <a:gd name="connsiteY3" fmla="*/ 103831 h 170439"/>
                  <a:gd name="connsiteX4" fmla="*/ 957461 w 976574"/>
                  <a:gd name="connsiteY4" fmla="*/ 128794 h 170439"/>
                  <a:gd name="connsiteX5" fmla="*/ 929353 w 976574"/>
                  <a:gd name="connsiteY5" fmla="*/ 136273 h 170439"/>
                  <a:gd name="connsiteX6" fmla="*/ 908738 w 976574"/>
                  <a:gd name="connsiteY6" fmla="*/ 132622 h 170439"/>
                  <a:gd name="connsiteX7" fmla="*/ 893179 w 976574"/>
                  <a:gd name="connsiteY7" fmla="*/ 122231 h 170439"/>
                  <a:gd name="connsiteX8" fmla="*/ 883323 w 976574"/>
                  <a:gd name="connsiteY8" fmla="*/ 106105 h 170439"/>
                  <a:gd name="connsiteX9" fmla="*/ 879880 w 976574"/>
                  <a:gd name="connsiteY9" fmla="*/ 85487 h 170439"/>
                  <a:gd name="connsiteX10" fmla="*/ 883411 w 976574"/>
                  <a:gd name="connsiteY10" fmla="*/ 65231 h 170439"/>
                  <a:gd name="connsiteX11" fmla="*/ 909208 w 976574"/>
                  <a:gd name="connsiteY11" fmla="*/ 38248 h 170439"/>
                  <a:gd name="connsiteX12" fmla="*/ 929353 w 976574"/>
                  <a:gd name="connsiteY12" fmla="*/ 34309 h 170439"/>
                  <a:gd name="connsiteX13" fmla="*/ 950932 w 976574"/>
                  <a:gd name="connsiteY13" fmla="*/ 39091 h 170439"/>
                  <a:gd name="connsiteX14" fmla="*/ 965996 w 976574"/>
                  <a:gd name="connsiteY14" fmla="*/ 51921 h 170439"/>
                  <a:gd name="connsiteX15" fmla="*/ 974519 w 976574"/>
                  <a:gd name="connsiteY15" fmla="*/ 70292 h 170439"/>
                  <a:gd name="connsiteX16" fmla="*/ 976411 w 976574"/>
                  <a:gd name="connsiteY16" fmla="*/ 91857 h 170439"/>
                  <a:gd name="connsiteX17" fmla="*/ 906490 w 976574"/>
                  <a:gd name="connsiteY17" fmla="*/ 91857 h 170439"/>
                  <a:gd name="connsiteX18" fmla="*/ 913044 w 976574"/>
                  <a:gd name="connsiteY18" fmla="*/ 110607 h 170439"/>
                  <a:gd name="connsiteX19" fmla="*/ 943121 w 976574"/>
                  <a:gd name="connsiteY19" fmla="*/ 59607 h 170439"/>
                  <a:gd name="connsiteX20" fmla="*/ 928616 w 976574"/>
                  <a:gd name="connsiteY20" fmla="*/ 54360 h 170439"/>
                  <a:gd name="connsiteX21" fmla="*/ 918010 w 976574"/>
                  <a:gd name="connsiteY21" fmla="*/ 56518 h 170439"/>
                  <a:gd name="connsiteX22" fmla="*/ 907684 w 976574"/>
                  <a:gd name="connsiteY22" fmla="*/ 68608 h 170439"/>
                  <a:gd name="connsiteX23" fmla="*/ 906490 w 976574"/>
                  <a:gd name="connsiteY23" fmla="*/ 74978 h 170439"/>
                  <a:gd name="connsiteX24" fmla="*/ 949802 w 976574"/>
                  <a:gd name="connsiteY24" fmla="*/ 74978 h 170439"/>
                  <a:gd name="connsiteX25" fmla="*/ 943121 w 976574"/>
                  <a:gd name="connsiteY25" fmla="*/ 59607 h 170439"/>
                  <a:gd name="connsiteX26" fmla="*/ 840315 w 976574"/>
                  <a:gd name="connsiteY26" fmla="*/ 36933 h 170439"/>
                  <a:gd name="connsiteX27" fmla="*/ 840315 w 976574"/>
                  <a:gd name="connsiteY27" fmla="*/ 54921 h 170439"/>
                  <a:gd name="connsiteX28" fmla="*/ 840696 w 976574"/>
                  <a:gd name="connsiteY28" fmla="*/ 54921 h 170439"/>
                  <a:gd name="connsiteX29" fmla="*/ 853055 w 976574"/>
                  <a:gd name="connsiteY29" fmla="*/ 40022 h 170439"/>
                  <a:gd name="connsiteX30" fmla="*/ 861895 w 976574"/>
                  <a:gd name="connsiteY30" fmla="*/ 35810 h 170439"/>
                  <a:gd name="connsiteX31" fmla="*/ 871612 w 976574"/>
                  <a:gd name="connsiteY31" fmla="*/ 34309 h 170439"/>
                  <a:gd name="connsiteX32" fmla="*/ 877429 w 976574"/>
                  <a:gd name="connsiteY32" fmla="*/ 35234 h 170439"/>
                  <a:gd name="connsiteX33" fmla="*/ 877429 w 976574"/>
                  <a:gd name="connsiteY33" fmla="*/ 59976 h 170439"/>
                  <a:gd name="connsiteX34" fmla="*/ 872932 w 976574"/>
                  <a:gd name="connsiteY34" fmla="*/ 59334 h 170439"/>
                  <a:gd name="connsiteX35" fmla="*/ 867878 w 976574"/>
                  <a:gd name="connsiteY35" fmla="*/ 59045 h 170439"/>
                  <a:gd name="connsiteX36" fmla="*/ 855481 w 976574"/>
                  <a:gd name="connsiteY36" fmla="*/ 61484 h 170439"/>
                  <a:gd name="connsiteX37" fmla="*/ 847377 w 976574"/>
                  <a:gd name="connsiteY37" fmla="*/ 68150 h 170439"/>
                  <a:gd name="connsiteX38" fmla="*/ 842906 w 976574"/>
                  <a:gd name="connsiteY38" fmla="*/ 77978 h 170439"/>
                  <a:gd name="connsiteX39" fmla="*/ 841623 w 976574"/>
                  <a:gd name="connsiteY39" fmla="*/ 90173 h 170439"/>
                  <a:gd name="connsiteX40" fmla="*/ 841623 w 976574"/>
                  <a:gd name="connsiteY40" fmla="*/ 133849 h 170439"/>
                  <a:gd name="connsiteX41" fmla="*/ 815027 w 976574"/>
                  <a:gd name="connsiteY41" fmla="*/ 133849 h 170439"/>
                  <a:gd name="connsiteX42" fmla="*/ 815027 w 976574"/>
                  <a:gd name="connsiteY42" fmla="*/ 36933 h 170439"/>
                  <a:gd name="connsiteX43" fmla="*/ 768539 w 976574"/>
                  <a:gd name="connsiteY43" fmla="*/ 133849 h 170439"/>
                  <a:gd name="connsiteX44" fmla="*/ 768539 w 976574"/>
                  <a:gd name="connsiteY44" fmla="*/ 120340 h 170439"/>
                  <a:gd name="connsiteX45" fmla="*/ 767968 w 976574"/>
                  <a:gd name="connsiteY45" fmla="*/ 120340 h 170439"/>
                  <a:gd name="connsiteX46" fmla="*/ 754822 w 976574"/>
                  <a:gd name="connsiteY46" fmla="*/ 132519 h 170439"/>
                  <a:gd name="connsiteX47" fmla="*/ 738361 w 976574"/>
                  <a:gd name="connsiteY47" fmla="*/ 136273 h 170439"/>
                  <a:gd name="connsiteX48" fmla="*/ 720820 w 976574"/>
                  <a:gd name="connsiteY48" fmla="*/ 133478 h 170439"/>
                  <a:gd name="connsiteX49" fmla="*/ 710049 w 976574"/>
                  <a:gd name="connsiteY49" fmla="*/ 125497 h 170439"/>
                  <a:gd name="connsiteX50" fmla="*/ 704537 w 976574"/>
                  <a:gd name="connsiteY50" fmla="*/ 112934 h 170439"/>
                  <a:gd name="connsiteX51" fmla="*/ 702924 w 976574"/>
                  <a:gd name="connsiteY51" fmla="*/ 96542 h 170439"/>
                  <a:gd name="connsiteX52" fmla="*/ 702924 w 976574"/>
                  <a:gd name="connsiteY52" fmla="*/ 36933 h 170439"/>
                  <a:gd name="connsiteX53" fmla="*/ 729533 w 976574"/>
                  <a:gd name="connsiteY53" fmla="*/ 36933 h 170439"/>
                  <a:gd name="connsiteX54" fmla="*/ 729533 w 976574"/>
                  <a:gd name="connsiteY54" fmla="*/ 91665 h 170439"/>
                  <a:gd name="connsiteX55" fmla="*/ 733306 w 976574"/>
                  <a:gd name="connsiteY55" fmla="*/ 109565 h 170439"/>
                  <a:gd name="connsiteX56" fmla="*/ 746591 w 976574"/>
                  <a:gd name="connsiteY56" fmla="*/ 115469 h 170439"/>
                  <a:gd name="connsiteX57" fmla="*/ 762341 w 976574"/>
                  <a:gd name="connsiteY57" fmla="*/ 109004 h 170439"/>
                  <a:gd name="connsiteX58" fmla="*/ 767218 w 976574"/>
                  <a:gd name="connsiteY58" fmla="*/ 87734 h 170439"/>
                  <a:gd name="connsiteX59" fmla="*/ 767218 w 976574"/>
                  <a:gd name="connsiteY59" fmla="*/ 36933 h 170439"/>
                  <a:gd name="connsiteX60" fmla="*/ 793853 w 976574"/>
                  <a:gd name="connsiteY60" fmla="*/ 36933 h 170439"/>
                  <a:gd name="connsiteX61" fmla="*/ 793853 w 976574"/>
                  <a:gd name="connsiteY61" fmla="*/ 133849 h 170439"/>
                  <a:gd name="connsiteX62" fmla="*/ 689244 w 976574"/>
                  <a:gd name="connsiteY62" fmla="*/ 36933 h 170439"/>
                  <a:gd name="connsiteX63" fmla="*/ 689244 w 976574"/>
                  <a:gd name="connsiteY63" fmla="*/ 54729 h 170439"/>
                  <a:gd name="connsiteX64" fmla="*/ 669735 w 976574"/>
                  <a:gd name="connsiteY64" fmla="*/ 54729 h 170439"/>
                  <a:gd name="connsiteX65" fmla="*/ 669735 w 976574"/>
                  <a:gd name="connsiteY65" fmla="*/ 102722 h 170439"/>
                  <a:gd name="connsiteX66" fmla="*/ 672008 w 976574"/>
                  <a:gd name="connsiteY66" fmla="*/ 111722 h 170439"/>
                  <a:gd name="connsiteX67" fmla="*/ 681014 w 976574"/>
                  <a:gd name="connsiteY67" fmla="*/ 113984 h 170439"/>
                  <a:gd name="connsiteX68" fmla="*/ 685294 w 976574"/>
                  <a:gd name="connsiteY68" fmla="*/ 113792 h 170439"/>
                  <a:gd name="connsiteX69" fmla="*/ 689244 w 976574"/>
                  <a:gd name="connsiteY69" fmla="*/ 113216 h 170439"/>
                  <a:gd name="connsiteX70" fmla="*/ 689244 w 976574"/>
                  <a:gd name="connsiteY70" fmla="*/ 133849 h 170439"/>
                  <a:gd name="connsiteX71" fmla="*/ 681725 w 976574"/>
                  <a:gd name="connsiteY71" fmla="*/ 134588 h 170439"/>
                  <a:gd name="connsiteX72" fmla="*/ 673685 w 976574"/>
                  <a:gd name="connsiteY72" fmla="*/ 134780 h 170439"/>
                  <a:gd name="connsiteX73" fmla="*/ 661974 w 976574"/>
                  <a:gd name="connsiteY73" fmla="*/ 133946 h 170439"/>
                  <a:gd name="connsiteX74" fmla="*/ 652220 w 976574"/>
                  <a:gd name="connsiteY74" fmla="*/ 130656 h 170439"/>
                  <a:gd name="connsiteX75" fmla="*/ 645564 w 976574"/>
                  <a:gd name="connsiteY75" fmla="*/ 123725 h 170439"/>
                  <a:gd name="connsiteX76" fmla="*/ 643112 w 976574"/>
                  <a:gd name="connsiteY76" fmla="*/ 111907 h 170439"/>
                  <a:gd name="connsiteX77" fmla="*/ 643112 w 976574"/>
                  <a:gd name="connsiteY77" fmla="*/ 54729 h 170439"/>
                  <a:gd name="connsiteX78" fmla="*/ 627007 w 976574"/>
                  <a:gd name="connsiteY78" fmla="*/ 54729 h 170439"/>
                  <a:gd name="connsiteX79" fmla="*/ 627007 w 976574"/>
                  <a:gd name="connsiteY79" fmla="*/ 36933 h 170439"/>
                  <a:gd name="connsiteX80" fmla="*/ 643112 w 976574"/>
                  <a:gd name="connsiteY80" fmla="*/ 36933 h 170439"/>
                  <a:gd name="connsiteX81" fmla="*/ 643112 w 976574"/>
                  <a:gd name="connsiteY81" fmla="*/ 7882 h 170439"/>
                  <a:gd name="connsiteX82" fmla="*/ 669735 w 976574"/>
                  <a:gd name="connsiteY82" fmla="*/ 7882 h 170439"/>
                  <a:gd name="connsiteX83" fmla="*/ 669735 w 976574"/>
                  <a:gd name="connsiteY83" fmla="*/ 36933 h 170439"/>
                  <a:gd name="connsiteX84" fmla="*/ 614090 w 976574"/>
                  <a:gd name="connsiteY84" fmla="*/ 133849 h 170439"/>
                  <a:gd name="connsiteX85" fmla="*/ 587442 w 976574"/>
                  <a:gd name="connsiteY85" fmla="*/ 133849 h 170439"/>
                  <a:gd name="connsiteX86" fmla="*/ 587442 w 976574"/>
                  <a:gd name="connsiteY86" fmla="*/ 0 h 170439"/>
                  <a:gd name="connsiteX87" fmla="*/ 614090 w 976574"/>
                  <a:gd name="connsiteY87" fmla="*/ 0 h 170439"/>
                  <a:gd name="connsiteX88" fmla="*/ 543025 w 976574"/>
                  <a:gd name="connsiteY88" fmla="*/ 133849 h 170439"/>
                  <a:gd name="connsiteX89" fmla="*/ 543025 w 976574"/>
                  <a:gd name="connsiteY89" fmla="*/ 120340 h 170439"/>
                  <a:gd name="connsiteX90" fmla="*/ 542466 w 976574"/>
                  <a:gd name="connsiteY90" fmla="*/ 120340 h 170439"/>
                  <a:gd name="connsiteX91" fmla="*/ 529346 w 976574"/>
                  <a:gd name="connsiteY91" fmla="*/ 132519 h 170439"/>
                  <a:gd name="connsiteX92" fmla="*/ 512859 w 976574"/>
                  <a:gd name="connsiteY92" fmla="*/ 136273 h 170439"/>
                  <a:gd name="connsiteX93" fmla="*/ 495344 w 976574"/>
                  <a:gd name="connsiteY93" fmla="*/ 133478 h 170439"/>
                  <a:gd name="connsiteX94" fmla="*/ 484547 w 976574"/>
                  <a:gd name="connsiteY94" fmla="*/ 125497 h 170439"/>
                  <a:gd name="connsiteX95" fmla="*/ 479035 w 976574"/>
                  <a:gd name="connsiteY95" fmla="*/ 112934 h 170439"/>
                  <a:gd name="connsiteX96" fmla="*/ 477447 w 976574"/>
                  <a:gd name="connsiteY96" fmla="*/ 96542 h 170439"/>
                  <a:gd name="connsiteX97" fmla="*/ 477447 w 976574"/>
                  <a:gd name="connsiteY97" fmla="*/ 36933 h 170439"/>
                  <a:gd name="connsiteX98" fmla="*/ 504057 w 976574"/>
                  <a:gd name="connsiteY98" fmla="*/ 36933 h 170439"/>
                  <a:gd name="connsiteX99" fmla="*/ 504057 w 976574"/>
                  <a:gd name="connsiteY99" fmla="*/ 91665 h 170439"/>
                  <a:gd name="connsiteX100" fmla="*/ 507791 w 976574"/>
                  <a:gd name="connsiteY100" fmla="*/ 109565 h 170439"/>
                  <a:gd name="connsiteX101" fmla="*/ 521090 w 976574"/>
                  <a:gd name="connsiteY101" fmla="*/ 115469 h 170439"/>
                  <a:gd name="connsiteX102" fmla="*/ 536827 w 976574"/>
                  <a:gd name="connsiteY102" fmla="*/ 109004 h 170439"/>
                  <a:gd name="connsiteX103" fmla="*/ 541742 w 976574"/>
                  <a:gd name="connsiteY103" fmla="*/ 87734 h 170439"/>
                  <a:gd name="connsiteX104" fmla="*/ 541742 w 976574"/>
                  <a:gd name="connsiteY104" fmla="*/ 36933 h 170439"/>
                  <a:gd name="connsiteX105" fmla="*/ 568326 w 976574"/>
                  <a:gd name="connsiteY105" fmla="*/ 36933 h 170439"/>
                  <a:gd name="connsiteX106" fmla="*/ 568326 w 976574"/>
                  <a:gd name="connsiteY106" fmla="*/ 133849 h 170439"/>
                  <a:gd name="connsiteX107" fmla="*/ 418005 w 976574"/>
                  <a:gd name="connsiteY107" fmla="*/ 54360 h 170439"/>
                  <a:gd name="connsiteX108" fmla="*/ 407348 w 976574"/>
                  <a:gd name="connsiteY108" fmla="*/ 57257 h 170439"/>
                  <a:gd name="connsiteX109" fmla="*/ 400312 w 976574"/>
                  <a:gd name="connsiteY109" fmla="*/ 64765 h 170439"/>
                  <a:gd name="connsiteX110" fmla="*/ 396451 w 976574"/>
                  <a:gd name="connsiteY110" fmla="*/ 74883 h 170439"/>
                  <a:gd name="connsiteX111" fmla="*/ 395320 w 976574"/>
                  <a:gd name="connsiteY111" fmla="*/ 85872 h 170439"/>
                  <a:gd name="connsiteX112" fmla="*/ 396451 w 976574"/>
                  <a:gd name="connsiteY112" fmla="*/ 96544 h 170439"/>
                  <a:gd name="connsiteX113" fmla="*/ 400108 w 976574"/>
                  <a:gd name="connsiteY113" fmla="*/ 106380 h 170439"/>
                  <a:gd name="connsiteX114" fmla="*/ 406955 w 976574"/>
                  <a:gd name="connsiteY114" fmla="*/ 113607 h 170439"/>
                  <a:gd name="connsiteX115" fmla="*/ 417459 w 976574"/>
                  <a:gd name="connsiteY115" fmla="*/ 116409 h 170439"/>
                  <a:gd name="connsiteX116" fmla="*/ 432167 w 976574"/>
                  <a:gd name="connsiteY116" fmla="*/ 111065 h 170439"/>
                  <a:gd name="connsiteX117" fmla="*/ 438632 w 976574"/>
                  <a:gd name="connsiteY117" fmla="*/ 96736 h 170439"/>
                  <a:gd name="connsiteX118" fmla="*/ 464314 w 976574"/>
                  <a:gd name="connsiteY118" fmla="*/ 96736 h 170439"/>
                  <a:gd name="connsiteX119" fmla="*/ 449314 w 976574"/>
                  <a:gd name="connsiteY119" fmla="*/ 126156 h 170439"/>
                  <a:gd name="connsiteX120" fmla="*/ 417637 w 976574"/>
                  <a:gd name="connsiteY120" fmla="*/ 136273 h 170439"/>
                  <a:gd name="connsiteX121" fmla="*/ 397644 w 976574"/>
                  <a:gd name="connsiteY121" fmla="*/ 132622 h 170439"/>
                  <a:gd name="connsiteX122" fmla="*/ 382199 w 976574"/>
                  <a:gd name="connsiteY122" fmla="*/ 122401 h 170439"/>
                  <a:gd name="connsiteX123" fmla="*/ 372267 w 976574"/>
                  <a:gd name="connsiteY123" fmla="*/ 106757 h 170439"/>
                  <a:gd name="connsiteX124" fmla="*/ 368736 w 976574"/>
                  <a:gd name="connsiteY124" fmla="*/ 86795 h 170439"/>
                  <a:gd name="connsiteX125" fmla="*/ 372000 w 976574"/>
                  <a:gd name="connsiteY125" fmla="*/ 65903 h 170439"/>
                  <a:gd name="connsiteX126" fmla="*/ 381640 w 976574"/>
                  <a:gd name="connsiteY126" fmla="*/ 49208 h 170439"/>
                  <a:gd name="connsiteX127" fmla="*/ 397200 w 976574"/>
                  <a:gd name="connsiteY127" fmla="*/ 38248 h 170439"/>
                  <a:gd name="connsiteX128" fmla="*/ 418208 w 976574"/>
                  <a:gd name="connsiteY128" fmla="*/ 34309 h 170439"/>
                  <a:gd name="connsiteX129" fmla="*/ 434796 w 976574"/>
                  <a:gd name="connsiteY129" fmla="*/ 36564 h 170439"/>
                  <a:gd name="connsiteX130" fmla="*/ 449047 w 976574"/>
                  <a:gd name="connsiteY130" fmla="*/ 43407 h 170439"/>
                  <a:gd name="connsiteX131" fmla="*/ 459247 w 976574"/>
                  <a:gd name="connsiteY131" fmla="*/ 54832 h 170439"/>
                  <a:gd name="connsiteX132" fmla="*/ 463743 w 976574"/>
                  <a:gd name="connsiteY132" fmla="*/ 71047 h 170439"/>
                  <a:gd name="connsiteX133" fmla="*/ 437692 w 976574"/>
                  <a:gd name="connsiteY133" fmla="*/ 71047 h 170439"/>
                  <a:gd name="connsiteX134" fmla="*/ 418792 w 976574"/>
                  <a:gd name="connsiteY134" fmla="*/ 54295 h 170439"/>
                  <a:gd name="connsiteX135" fmla="*/ 418005 w 976574"/>
                  <a:gd name="connsiteY135" fmla="*/ 54360 h 170439"/>
                  <a:gd name="connsiteX136" fmla="*/ 350712 w 976574"/>
                  <a:gd name="connsiteY136" fmla="*/ 133849 h 170439"/>
                  <a:gd name="connsiteX137" fmla="*/ 324116 w 976574"/>
                  <a:gd name="connsiteY137" fmla="*/ 133849 h 170439"/>
                  <a:gd name="connsiteX138" fmla="*/ 324116 w 976574"/>
                  <a:gd name="connsiteY138" fmla="*/ 36933 h 170439"/>
                  <a:gd name="connsiteX139" fmla="*/ 350712 w 976574"/>
                  <a:gd name="connsiteY139" fmla="*/ 36933 h 170439"/>
                  <a:gd name="connsiteX140" fmla="*/ 324116 w 976574"/>
                  <a:gd name="connsiteY140" fmla="*/ 0 h 170439"/>
                  <a:gd name="connsiteX141" fmla="*/ 350712 w 976574"/>
                  <a:gd name="connsiteY141" fmla="*/ 0 h 170439"/>
                  <a:gd name="connsiteX142" fmla="*/ 350712 w 976574"/>
                  <a:gd name="connsiteY142" fmla="*/ 21935 h 170439"/>
                  <a:gd name="connsiteX143" fmla="*/ 324116 w 976574"/>
                  <a:gd name="connsiteY143" fmla="*/ 21935 h 170439"/>
                  <a:gd name="connsiteX144" fmla="*/ 275736 w 976574"/>
                  <a:gd name="connsiteY144" fmla="*/ 36933 h 170439"/>
                  <a:gd name="connsiteX145" fmla="*/ 275736 w 976574"/>
                  <a:gd name="connsiteY145" fmla="*/ 54921 h 170439"/>
                  <a:gd name="connsiteX146" fmla="*/ 276091 w 976574"/>
                  <a:gd name="connsiteY146" fmla="*/ 54921 h 170439"/>
                  <a:gd name="connsiteX147" fmla="*/ 288488 w 976574"/>
                  <a:gd name="connsiteY147" fmla="*/ 40022 h 170439"/>
                  <a:gd name="connsiteX148" fmla="*/ 297290 w 976574"/>
                  <a:gd name="connsiteY148" fmla="*/ 35810 h 170439"/>
                  <a:gd name="connsiteX149" fmla="*/ 307045 w 976574"/>
                  <a:gd name="connsiteY149" fmla="*/ 34309 h 170439"/>
                  <a:gd name="connsiteX150" fmla="*/ 312850 w 976574"/>
                  <a:gd name="connsiteY150" fmla="*/ 35234 h 170439"/>
                  <a:gd name="connsiteX151" fmla="*/ 312850 w 976574"/>
                  <a:gd name="connsiteY151" fmla="*/ 59976 h 170439"/>
                  <a:gd name="connsiteX152" fmla="*/ 308366 w 976574"/>
                  <a:gd name="connsiteY152" fmla="*/ 59334 h 170439"/>
                  <a:gd name="connsiteX153" fmla="*/ 303311 w 976574"/>
                  <a:gd name="connsiteY153" fmla="*/ 59045 h 170439"/>
                  <a:gd name="connsiteX154" fmla="*/ 290914 w 976574"/>
                  <a:gd name="connsiteY154" fmla="*/ 61484 h 170439"/>
                  <a:gd name="connsiteX155" fmla="*/ 282772 w 976574"/>
                  <a:gd name="connsiteY155" fmla="*/ 68150 h 170439"/>
                  <a:gd name="connsiteX156" fmla="*/ 278378 w 976574"/>
                  <a:gd name="connsiteY156" fmla="*/ 77978 h 170439"/>
                  <a:gd name="connsiteX157" fmla="*/ 277057 w 976574"/>
                  <a:gd name="connsiteY157" fmla="*/ 90173 h 170439"/>
                  <a:gd name="connsiteX158" fmla="*/ 277057 w 976574"/>
                  <a:gd name="connsiteY158" fmla="*/ 133849 h 170439"/>
                  <a:gd name="connsiteX159" fmla="*/ 250409 w 976574"/>
                  <a:gd name="connsiteY159" fmla="*/ 133849 h 170439"/>
                  <a:gd name="connsiteX160" fmla="*/ 250409 w 976574"/>
                  <a:gd name="connsiteY160" fmla="*/ 36933 h 170439"/>
                  <a:gd name="connsiteX161" fmla="*/ 229350 w 976574"/>
                  <a:gd name="connsiteY161" fmla="*/ 140966 h 170439"/>
                  <a:gd name="connsiteX162" fmla="*/ 222517 w 976574"/>
                  <a:gd name="connsiteY162" fmla="*/ 154941 h 170439"/>
                  <a:gd name="connsiteX163" fmla="*/ 207313 w 976574"/>
                  <a:gd name="connsiteY163" fmla="*/ 165908 h 170439"/>
                  <a:gd name="connsiteX164" fmla="*/ 180703 w 976574"/>
                  <a:gd name="connsiteY164" fmla="*/ 170386 h 170439"/>
                  <a:gd name="connsiteX165" fmla="*/ 166186 w 976574"/>
                  <a:gd name="connsiteY165" fmla="*/ 168613 h 170439"/>
                  <a:gd name="connsiteX166" fmla="*/ 152684 w 976574"/>
                  <a:gd name="connsiteY166" fmla="*/ 163084 h 170439"/>
                  <a:gd name="connsiteX167" fmla="*/ 142574 w 976574"/>
                  <a:gd name="connsiteY167" fmla="*/ 153440 h 170439"/>
                  <a:gd name="connsiteX168" fmla="*/ 137950 w 976574"/>
                  <a:gd name="connsiteY168" fmla="*/ 139280 h 170439"/>
                  <a:gd name="connsiteX169" fmla="*/ 164395 w 976574"/>
                  <a:gd name="connsiteY169" fmla="*/ 139280 h 170439"/>
                  <a:gd name="connsiteX170" fmla="*/ 171723 w 976574"/>
                  <a:gd name="connsiteY170" fmla="*/ 149679 h 170439"/>
                  <a:gd name="connsiteX171" fmla="*/ 184260 w 976574"/>
                  <a:gd name="connsiteY171" fmla="*/ 152590 h 170439"/>
                  <a:gd name="connsiteX172" fmla="*/ 200670 w 976574"/>
                  <a:gd name="connsiteY172" fmla="*/ 145836 h 170439"/>
                  <a:gd name="connsiteX173" fmla="*/ 205637 w 976574"/>
                  <a:gd name="connsiteY173" fmla="*/ 128794 h 170439"/>
                  <a:gd name="connsiteX174" fmla="*/ 205637 w 976574"/>
                  <a:gd name="connsiteY174" fmla="*/ 116038 h 170439"/>
                  <a:gd name="connsiteX175" fmla="*/ 205243 w 976574"/>
                  <a:gd name="connsiteY175" fmla="*/ 116038 h 170439"/>
                  <a:gd name="connsiteX176" fmla="*/ 192973 w 976574"/>
                  <a:gd name="connsiteY176" fmla="*/ 127375 h 170439"/>
                  <a:gd name="connsiteX177" fmla="*/ 176220 w 976574"/>
                  <a:gd name="connsiteY177" fmla="*/ 131026 h 170439"/>
                  <a:gd name="connsiteX178" fmla="*/ 157447 w 976574"/>
                  <a:gd name="connsiteY178" fmla="*/ 127197 h 170439"/>
                  <a:gd name="connsiteX179" fmla="*/ 144517 w 976574"/>
                  <a:gd name="connsiteY179" fmla="*/ 116681 h 170439"/>
                  <a:gd name="connsiteX180" fmla="*/ 137125 w 976574"/>
                  <a:gd name="connsiteY180" fmla="*/ 101131 h 170439"/>
                  <a:gd name="connsiteX181" fmla="*/ 134763 w 976574"/>
                  <a:gd name="connsiteY181" fmla="*/ 82295 h 170439"/>
                  <a:gd name="connsiteX182" fmla="*/ 137519 w 976574"/>
                  <a:gd name="connsiteY182" fmla="*/ 64203 h 170439"/>
                  <a:gd name="connsiteX183" fmla="*/ 145444 w 976574"/>
                  <a:gd name="connsiteY183" fmla="*/ 48846 h 170439"/>
                  <a:gd name="connsiteX184" fmla="*/ 158489 w 976574"/>
                  <a:gd name="connsiteY184" fmla="*/ 38248 h 170439"/>
                  <a:gd name="connsiteX185" fmla="*/ 176398 w 976574"/>
                  <a:gd name="connsiteY185" fmla="*/ 34309 h 170439"/>
                  <a:gd name="connsiteX186" fmla="*/ 193151 w 976574"/>
                  <a:gd name="connsiteY186" fmla="*/ 37878 h 170439"/>
                  <a:gd name="connsiteX187" fmla="*/ 205243 w 976574"/>
                  <a:gd name="connsiteY187" fmla="*/ 49858 h 170439"/>
                  <a:gd name="connsiteX188" fmla="*/ 205637 w 976574"/>
                  <a:gd name="connsiteY188" fmla="*/ 49858 h 170439"/>
                  <a:gd name="connsiteX189" fmla="*/ 205637 w 976574"/>
                  <a:gd name="connsiteY189" fmla="*/ 36933 h 170439"/>
                  <a:gd name="connsiteX190" fmla="*/ 230925 w 976574"/>
                  <a:gd name="connsiteY190" fmla="*/ 36933 h 170439"/>
                  <a:gd name="connsiteX191" fmla="*/ 230925 w 976574"/>
                  <a:gd name="connsiteY191" fmla="*/ 127641 h 170439"/>
                  <a:gd name="connsiteX192" fmla="*/ 229350 w 976574"/>
                  <a:gd name="connsiteY192" fmla="*/ 140966 h 170439"/>
                  <a:gd name="connsiteX193" fmla="*/ 192884 w 976574"/>
                  <a:gd name="connsiteY193" fmla="*/ 108737 h 170439"/>
                  <a:gd name="connsiteX194" fmla="*/ 200010 w 976574"/>
                  <a:gd name="connsiteY194" fmla="*/ 102722 h 170439"/>
                  <a:gd name="connsiteX195" fmla="*/ 204227 w 976574"/>
                  <a:gd name="connsiteY195" fmla="*/ 94193 h 170439"/>
                  <a:gd name="connsiteX196" fmla="*/ 205637 w 976574"/>
                  <a:gd name="connsiteY196" fmla="*/ 84157 h 170439"/>
                  <a:gd name="connsiteX197" fmla="*/ 204493 w 976574"/>
                  <a:gd name="connsiteY197" fmla="*/ 72820 h 170439"/>
                  <a:gd name="connsiteX198" fmla="*/ 200759 w 976574"/>
                  <a:gd name="connsiteY198" fmla="*/ 63361 h 170439"/>
                  <a:gd name="connsiteX199" fmla="*/ 193837 w 976574"/>
                  <a:gd name="connsiteY199" fmla="*/ 56814 h 170439"/>
                  <a:gd name="connsiteX200" fmla="*/ 182977 w 976574"/>
                  <a:gd name="connsiteY200" fmla="*/ 54360 h 170439"/>
                  <a:gd name="connsiteX201" fmla="*/ 173286 w 976574"/>
                  <a:gd name="connsiteY201" fmla="*/ 56621 h 170439"/>
                  <a:gd name="connsiteX202" fmla="*/ 166541 w 976574"/>
                  <a:gd name="connsiteY202" fmla="*/ 62696 h 170439"/>
                  <a:gd name="connsiteX203" fmla="*/ 162630 w 976574"/>
                  <a:gd name="connsiteY203" fmla="*/ 71519 h 170439"/>
                  <a:gd name="connsiteX204" fmla="*/ 161397 w 976574"/>
                  <a:gd name="connsiteY204" fmla="*/ 81924 h 170439"/>
                  <a:gd name="connsiteX205" fmla="*/ 162413 w 976574"/>
                  <a:gd name="connsiteY205" fmla="*/ 92315 h 170439"/>
                  <a:gd name="connsiteX206" fmla="*/ 166008 w 976574"/>
                  <a:gd name="connsiteY206" fmla="*/ 101605 h 170439"/>
                  <a:gd name="connsiteX207" fmla="*/ 172651 w 976574"/>
                  <a:gd name="connsiteY207" fmla="*/ 108338 h 170439"/>
                  <a:gd name="connsiteX208" fmla="*/ 182977 w 976574"/>
                  <a:gd name="connsiteY208" fmla="*/ 110984 h 170439"/>
                  <a:gd name="connsiteX209" fmla="*/ 192884 w 976574"/>
                  <a:gd name="connsiteY209" fmla="*/ 108737 h 170439"/>
                  <a:gd name="connsiteX210" fmla="*/ 80794 w 976574"/>
                  <a:gd name="connsiteY210" fmla="*/ 0 h 170439"/>
                  <a:gd name="connsiteX211" fmla="*/ 130838 w 976574"/>
                  <a:gd name="connsiteY211" fmla="*/ 133849 h 170439"/>
                  <a:gd name="connsiteX212" fmla="*/ 100303 w 976574"/>
                  <a:gd name="connsiteY212" fmla="*/ 133849 h 170439"/>
                  <a:gd name="connsiteX213" fmla="*/ 90180 w 976574"/>
                  <a:gd name="connsiteY213" fmla="*/ 104052 h 170439"/>
                  <a:gd name="connsiteX214" fmla="*/ 40111 w 976574"/>
                  <a:gd name="connsiteY214" fmla="*/ 104052 h 170439"/>
                  <a:gd name="connsiteX215" fmla="*/ 29607 w 976574"/>
                  <a:gd name="connsiteY215" fmla="*/ 133849 h 170439"/>
                  <a:gd name="connsiteX216" fmla="*/ 0 w 976574"/>
                  <a:gd name="connsiteY216" fmla="*/ 133849 h 170439"/>
                  <a:gd name="connsiteX217" fmla="*/ 50615 w 976574"/>
                  <a:gd name="connsiteY217" fmla="*/ 0 h 170439"/>
                  <a:gd name="connsiteX218" fmla="*/ 82496 w 976574"/>
                  <a:gd name="connsiteY218" fmla="*/ 82108 h 170439"/>
                  <a:gd name="connsiteX219" fmla="*/ 65616 w 976574"/>
                  <a:gd name="connsiteY219" fmla="*/ 33008 h 170439"/>
                  <a:gd name="connsiteX220" fmla="*/ 65222 w 976574"/>
                  <a:gd name="connsiteY220" fmla="*/ 33008 h 170439"/>
                  <a:gd name="connsiteX221" fmla="*/ 47796 w 976574"/>
                  <a:gd name="connsiteY221" fmla="*/ 82108 h 170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</a:cxnLst>
                <a:rect l="l" t="t" r="r" b="b"/>
                <a:pathLst>
                  <a:path w="976574" h="170439">
                    <a:moveTo>
                      <a:pt x="913044" y="110607"/>
                    </a:moveTo>
                    <a:cubicBezTo>
                      <a:pt x="922036" y="117641"/>
                      <a:pt x="934446" y="118346"/>
                      <a:pt x="944175" y="112374"/>
                    </a:cubicBezTo>
                    <a:cubicBezTo>
                      <a:pt x="947452" y="110419"/>
                      <a:pt x="949967" y="107405"/>
                      <a:pt x="951301" y="103831"/>
                    </a:cubicBezTo>
                    <a:lnTo>
                      <a:pt x="974697" y="103831"/>
                    </a:lnTo>
                    <a:cubicBezTo>
                      <a:pt x="972055" y="113914"/>
                      <a:pt x="965958" y="122749"/>
                      <a:pt x="957461" y="128794"/>
                    </a:cubicBezTo>
                    <a:cubicBezTo>
                      <a:pt x="949014" y="133972"/>
                      <a:pt x="939247" y="136571"/>
                      <a:pt x="929353" y="136273"/>
                    </a:cubicBezTo>
                    <a:cubicBezTo>
                      <a:pt x="922316" y="136381"/>
                      <a:pt x="915317" y="135141"/>
                      <a:pt x="908738" y="132622"/>
                    </a:cubicBezTo>
                    <a:cubicBezTo>
                      <a:pt x="902845" y="130341"/>
                      <a:pt x="897535" y="126794"/>
                      <a:pt x="893179" y="122231"/>
                    </a:cubicBezTo>
                    <a:cubicBezTo>
                      <a:pt x="888835" y="117575"/>
                      <a:pt x="885482" y="112089"/>
                      <a:pt x="883323" y="106105"/>
                    </a:cubicBezTo>
                    <a:cubicBezTo>
                      <a:pt x="880960" y="99492"/>
                      <a:pt x="879791" y="92510"/>
                      <a:pt x="879880" y="85487"/>
                    </a:cubicBezTo>
                    <a:cubicBezTo>
                      <a:pt x="879817" y="78576"/>
                      <a:pt x="881011" y="71711"/>
                      <a:pt x="883411" y="65231"/>
                    </a:cubicBezTo>
                    <a:cubicBezTo>
                      <a:pt x="887895" y="53049"/>
                      <a:pt x="897243" y="43276"/>
                      <a:pt x="909208" y="38248"/>
                    </a:cubicBezTo>
                    <a:cubicBezTo>
                      <a:pt x="915584" y="35558"/>
                      <a:pt x="922443" y="34218"/>
                      <a:pt x="929353" y="34309"/>
                    </a:cubicBezTo>
                    <a:cubicBezTo>
                      <a:pt x="936834" y="34133"/>
                      <a:pt x="944239" y="35774"/>
                      <a:pt x="950932" y="39091"/>
                    </a:cubicBezTo>
                    <a:cubicBezTo>
                      <a:pt x="956889" y="42135"/>
                      <a:pt x="962046" y="46529"/>
                      <a:pt x="965996" y="51921"/>
                    </a:cubicBezTo>
                    <a:cubicBezTo>
                      <a:pt x="970010" y="57432"/>
                      <a:pt x="972906" y="63672"/>
                      <a:pt x="974519" y="70292"/>
                    </a:cubicBezTo>
                    <a:cubicBezTo>
                      <a:pt x="976272" y="77338"/>
                      <a:pt x="976907" y="84615"/>
                      <a:pt x="976411" y="91857"/>
                    </a:cubicBezTo>
                    <a:lnTo>
                      <a:pt x="906490" y="91857"/>
                    </a:lnTo>
                    <a:cubicBezTo>
                      <a:pt x="906198" y="98716"/>
                      <a:pt x="908535" y="105426"/>
                      <a:pt x="913044" y="110607"/>
                    </a:cubicBezTo>
                    <a:moveTo>
                      <a:pt x="943121" y="59607"/>
                    </a:moveTo>
                    <a:cubicBezTo>
                      <a:pt x="939272" y="55842"/>
                      <a:pt x="933976" y="53928"/>
                      <a:pt x="928616" y="54360"/>
                    </a:cubicBezTo>
                    <a:cubicBezTo>
                      <a:pt x="924958" y="54239"/>
                      <a:pt x="921325" y="54978"/>
                      <a:pt x="918010" y="56518"/>
                    </a:cubicBezTo>
                    <a:cubicBezTo>
                      <a:pt x="913044" y="58944"/>
                      <a:pt x="909310" y="63322"/>
                      <a:pt x="907684" y="68608"/>
                    </a:cubicBezTo>
                    <a:cubicBezTo>
                      <a:pt x="907074" y="70686"/>
                      <a:pt x="906668" y="72820"/>
                      <a:pt x="906490" y="74978"/>
                    </a:cubicBezTo>
                    <a:lnTo>
                      <a:pt x="949802" y="74978"/>
                    </a:lnTo>
                    <a:cubicBezTo>
                      <a:pt x="949014" y="69342"/>
                      <a:pt x="946703" y="64027"/>
                      <a:pt x="943121" y="59607"/>
                    </a:cubicBezTo>
                    <a:moveTo>
                      <a:pt x="840315" y="36933"/>
                    </a:moveTo>
                    <a:lnTo>
                      <a:pt x="840315" y="54921"/>
                    </a:lnTo>
                    <a:lnTo>
                      <a:pt x="840696" y="54921"/>
                    </a:lnTo>
                    <a:cubicBezTo>
                      <a:pt x="843262" y="48846"/>
                      <a:pt x="847568" y="43663"/>
                      <a:pt x="853055" y="40022"/>
                    </a:cubicBezTo>
                    <a:cubicBezTo>
                      <a:pt x="855798" y="38225"/>
                      <a:pt x="858770" y="36808"/>
                      <a:pt x="861895" y="35810"/>
                    </a:cubicBezTo>
                    <a:cubicBezTo>
                      <a:pt x="865032" y="34802"/>
                      <a:pt x="868309" y="34296"/>
                      <a:pt x="871612" y="34309"/>
                    </a:cubicBezTo>
                    <a:cubicBezTo>
                      <a:pt x="873581" y="34340"/>
                      <a:pt x="875536" y="34651"/>
                      <a:pt x="877429" y="35234"/>
                    </a:cubicBezTo>
                    <a:lnTo>
                      <a:pt x="877429" y="59976"/>
                    </a:lnTo>
                    <a:cubicBezTo>
                      <a:pt x="876171" y="59740"/>
                      <a:pt x="874698" y="59519"/>
                      <a:pt x="872932" y="59334"/>
                    </a:cubicBezTo>
                    <a:cubicBezTo>
                      <a:pt x="871256" y="59148"/>
                      <a:pt x="869567" y="59053"/>
                      <a:pt x="867878" y="59045"/>
                    </a:cubicBezTo>
                    <a:cubicBezTo>
                      <a:pt x="863610" y="58923"/>
                      <a:pt x="859380" y="59757"/>
                      <a:pt x="855481" y="61484"/>
                    </a:cubicBezTo>
                    <a:cubicBezTo>
                      <a:pt x="852267" y="62988"/>
                      <a:pt x="849473" y="65280"/>
                      <a:pt x="847377" y="68150"/>
                    </a:cubicBezTo>
                    <a:cubicBezTo>
                      <a:pt x="845231" y="71085"/>
                      <a:pt x="843706" y="74430"/>
                      <a:pt x="842906" y="77978"/>
                    </a:cubicBezTo>
                    <a:cubicBezTo>
                      <a:pt x="842030" y="81982"/>
                      <a:pt x="841598" y="86073"/>
                      <a:pt x="841623" y="90173"/>
                    </a:cubicBezTo>
                    <a:lnTo>
                      <a:pt x="841623" y="133849"/>
                    </a:lnTo>
                    <a:lnTo>
                      <a:pt x="815027" y="133849"/>
                    </a:lnTo>
                    <a:lnTo>
                      <a:pt x="815027" y="36933"/>
                    </a:lnTo>
                    <a:close/>
                    <a:moveTo>
                      <a:pt x="768539" y="133849"/>
                    </a:moveTo>
                    <a:lnTo>
                      <a:pt x="768539" y="120340"/>
                    </a:lnTo>
                    <a:lnTo>
                      <a:pt x="767968" y="120340"/>
                    </a:lnTo>
                    <a:cubicBezTo>
                      <a:pt x="764945" y="125650"/>
                      <a:pt x="760347" y="129902"/>
                      <a:pt x="754822" y="132519"/>
                    </a:cubicBezTo>
                    <a:cubicBezTo>
                      <a:pt x="749690" y="134978"/>
                      <a:pt x="744064" y="136261"/>
                      <a:pt x="738361" y="136273"/>
                    </a:cubicBezTo>
                    <a:cubicBezTo>
                      <a:pt x="732391" y="136469"/>
                      <a:pt x="726434" y="135521"/>
                      <a:pt x="720820" y="133478"/>
                    </a:cubicBezTo>
                    <a:cubicBezTo>
                      <a:pt x="716578" y="131836"/>
                      <a:pt x="712856" y="129079"/>
                      <a:pt x="710049" y="125497"/>
                    </a:cubicBezTo>
                    <a:cubicBezTo>
                      <a:pt x="707306" y="121771"/>
                      <a:pt x="705413" y="117480"/>
                      <a:pt x="704537" y="112934"/>
                    </a:cubicBezTo>
                    <a:cubicBezTo>
                      <a:pt x="703406" y="107546"/>
                      <a:pt x="702860" y="102050"/>
                      <a:pt x="702924" y="96542"/>
                    </a:cubicBezTo>
                    <a:lnTo>
                      <a:pt x="702924" y="36933"/>
                    </a:lnTo>
                    <a:lnTo>
                      <a:pt x="729533" y="36933"/>
                    </a:lnTo>
                    <a:lnTo>
                      <a:pt x="729533" y="91665"/>
                    </a:lnTo>
                    <a:cubicBezTo>
                      <a:pt x="729114" y="97866"/>
                      <a:pt x="730422" y="104060"/>
                      <a:pt x="733306" y="109565"/>
                    </a:cubicBezTo>
                    <a:cubicBezTo>
                      <a:pt x="736354" y="113782"/>
                      <a:pt x="741422" y="116038"/>
                      <a:pt x="746591" y="115469"/>
                    </a:cubicBezTo>
                    <a:cubicBezTo>
                      <a:pt x="752587" y="116015"/>
                      <a:pt x="758454" y="113602"/>
                      <a:pt x="762341" y="109004"/>
                    </a:cubicBezTo>
                    <a:cubicBezTo>
                      <a:pt x="766139" y="102593"/>
                      <a:pt x="767841" y="95158"/>
                      <a:pt x="767218" y="87734"/>
                    </a:cubicBezTo>
                    <a:lnTo>
                      <a:pt x="767218" y="36933"/>
                    </a:lnTo>
                    <a:lnTo>
                      <a:pt x="793853" y="36933"/>
                    </a:lnTo>
                    <a:lnTo>
                      <a:pt x="793853" y="133849"/>
                    </a:lnTo>
                    <a:close/>
                    <a:moveTo>
                      <a:pt x="689244" y="36933"/>
                    </a:moveTo>
                    <a:lnTo>
                      <a:pt x="689244" y="54729"/>
                    </a:lnTo>
                    <a:lnTo>
                      <a:pt x="669735" y="54729"/>
                    </a:lnTo>
                    <a:lnTo>
                      <a:pt x="669735" y="102722"/>
                    </a:lnTo>
                    <a:cubicBezTo>
                      <a:pt x="669341" y="105901"/>
                      <a:pt x="670154" y="109112"/>
                      <a:pt x="672008" y="111722"/>
                    </a:cubicBezTo>
                    <a:cubicBezTo>
                      <a:pt x="674625" y="113557"/>
                      <a:pt x="677838" y="114363"/>
                      <a:pt x="681014" y="113984"/>
                    </a:cubicBezTo>
                    <a:cubicBezTo>
                      <a:pt x="682474" y="113984"/>
                      <a:pt x="683922" y="113910"/>
                      <a:pt x="685294" y="113792"/>
                    </a:cubicBezTo>
                    <a:cubicBezTo>
                      <a:pt x="686615" y="113670"/>
                      <a:pt x="687936" y="113477"/>
                      <a:pt x="689244" y="113216"/>
                    </a:cubicBezTo>
                    <a:lnTo>
                      <a:pt x="689244" y="133849"/>
                    </a:lnTo>
                    <a:cubicBezTo>
                      <a:pt x="686755" y="134248"/>
                      <a:pt x="684253" y="134496"/>
                      <a:pt x="681725" y="134588"/>
                    </a:cubicBezTo>
                    <a:cubicBezTo>
                      <a:pt x="678969" y="134720"/>
                      <a:pt x="676314" y="134780"/>
                      <a:pt x="673685" y="134780"/>
                    </a:cubicBezTo>
                    <a:cubicBezTo>
                      <a:pt x="669760" y="134794"/>
                      <a:pt x="665848" y="134515"/>
                      <a:pt x="661974" y="133946"/>
                    </a:cubicBezTo>
                    <a:cubicBezTo>
                      <a:pt x="658545" y="133473"/>
                      <a:pt x="655243" y="132358"/>
                      <a:pt x="652220" y="130656"/>
                    </a:cubicBezTo>
                    <a:cubicBezTo>
                      <a:pt x="649400" y="129019"/>
                      <a:pt x="647088" y="126616"/>
                      <a:pt x="645564" y="123725"/>
                    </a:cubicBezTo>
                    <a:cubicBezTo>
                      <a:pt x="643786" y="120050"/>
                      <a:pt x="642935" y="115988"/>
                      <a:pt x="643112" y="111907"/>
                    </a:cubicBezTo>
                    <a:lnTo>
                      <a:pt x="643112" y="54729"/>
                    </a:lnTo>
                    <a:lnTo>
                      <a:pt x="627007" y="54729"/>
                    </a:lnTo>
                    <a:lnTo>
                      <a:pt x="627007" y="36933"/>
                    </a:lnTo>
                    <a:lnTo>
                      <a:pt x="643112" y="36933"/>
                    </a:lnTo>
                    <a:lnTo>
                      <a:pt x="643112" y="7882"/>
                    </a:lnTo>
                    <a:lnTo>
                      <a:pt x="669735" y="7882"/>
                    </a:lnTo>
                    <a:lnTo>
                      <a:pt x="669735" y="36933"/>
                    </a:lnTo>
                    <a:close/>
                    <a:moveTo>
                      <a:pt x="614090" y="133849"/>
                    </a:moveTo>
                    <a:lnTo>
                      <a:pt x="587442" y="133849"/>
                    </a:lnTo>
                    <a:lnTo>
                      <a:pt x="587442" y="0"/>
                    </a:lnTo>
                    <a:lnTo>
                      <a:pt x="614090" y="0"/>
                    </a:lnTo>
                    <a:close/>
                    <a:moveTo>
                      <a:pt x="543025" y="133849"/>
                    </a:moveTo>
                    <a:lnTo>
                      <a:pt x="543025" y="120340"/>
                    </a:lnTo>
                    <a:lnTo>
                      <a:pt x="542466" y="120340"/>
                    </a:lnTo>
                    <a:cubicBezTo>
                      <a:pt x="539443" y="125649"/>
                      <a:pt x="534871" y="129900"/>
                      <a:pt x="529346" y="132519"/>
                    </a:cubicBezTo>
                    <a:cubicBezTo>
                      <a:pt x="524202" y="134978"/>
                      <a:pt x="518562" y="136261"/>
                      <a:pt x="512859" y="136273"/>
                    </a:cubicBezTo>
                    <a:cubicBezTo>
                      <a:pt x="506889" y="136469"/>
                      <a:pt x="500958" y="135521"/>
                      <a:pt x="495344" y="133478"/>
                    </a:cubicBezTo>
                    <a:cubicBezTo>
                      <a:pt x="491102" y="131836"/>
                      <a:pt x="487367" y="129079"/>
                      <a:pt x="484547" y="125497"/>
                    </a:cubicBezTo>
                    <a:cubicBezTo>
                      <a:pt x="481792" y="121771"/>
                      <a:pt x="479912" y="117480"/>
                      <a:pt x="479035" y="112934"/>
                    </a:cubicBezTo>
                    <a:cubicBezTo>
                      <a:pt x="477918" y="107543"/>
                      <a:pt x="477384" y="102047"/>
                      <a:pt x="477447" y="96542"/>
                    </a:cubicBezTo>
                    <a:lnTo>
                      <a:pt x="477447" y="36933"/>
                    </a:lnTo>
                    <a:lnTo>
                      <a:pt x="504057" y="36933"/>
                    </a:lnTo>
                    <a:lnTo>
                      <a:pt x="504057" y="91665"/>
                    </a:lnTo>
                    <a:cubicBezTo>
                      <a:pt x="503638" y="97862"/>
                      <a:pt x="504933" y="104055"/>
                      <a:pt x="507791" y="109565"/>
                    </a:cubicBezTo>
                    <a:cubicBezTo>
                      <a:pt x="510852" y="113766"/>
                      <a:pt x="515920" y="116015"/>
                      <a:pt x="521090" y="115469"/>
                    </a:cubicBezTo>
                    <a:cubicBezTo>
                      <a:pt x="527085" y="116021"/>
                      <a:pt x="532953" y="113606"/>
                      <a:pt x="536827" y="109004"/>
                    </a:cubicBezTo>
                    <a:cubicBezTo>
                      <a:pt x="540637" y="102597"/>
                      <a:pt x="542352" y="95162"/>
                      <a:pt x="541742" y="87734"/>
                    </a:cubicBezTo>
                    <a:lnTo>
                      <a:pt x="541742" y="36933"/>
                    </a:lnTo>
                    <a:lnTo>
                      <a:pt x="568326" y="36933"/>
                    </a:lnTo>
                    <a:lnTo>
                      <a:pt x="568326" y="133849"/>
                    </a:lnTo>
                    <a:close/>
                    <a:moveTo>
                      <a:pt x="418005" y="54360"/>
                    </a:moveTo>
                    <a:cubicBezTo>
                      <a:pt x="414232" y="54228"/>
                      <a:pt x="410524" y="55237"/>
                      <a:pt x="407348" y="57257"/>
                    </a:cubicBezTo>
                    <a:cubicBezTo>
                      <a:pt x="404465" y="59195"/>
                      <a:pt x="402052" y="61762"/>
                      <a:pt x="400312" y="64765"/>
                    </a:cubicBezTo>
                    <a:cubicBezTo>
                      <a:pt x="398457" y="67894"/>
                      <a:pt x="397162" y="71316"/>
                      <a:pt x="396451" y="74883"/>
                    </a:cubicBezTo>
                    <a:cubicBezTo>
                      <a:pt x="395714" y="78499"/>
                      <a:pt x="395333" y="82180"/>
                      <a:pt x="395320" y="85872"/>
                    </a:cubicBezTo>
                    <a:cubicBezTo>
                      <a:pt x="395333" y="89458"/>
                      <a:pt x="395714" y="93034"/>
                      <a:pt x="396451" y="96544"/>
                    </a:cubicBezTo>
                    <a:cubicBezTo>
                      <a:pt x="397149" y="99993"/>
                      <a:pt x="398381" y="103314"/>
                      <a:pt x="400108" y="106380"/>
                    </a:cubicBezTo>
                    <a:cubicBezTo>
                      <a:pt x="401772" y="109301"/>
                      <a:pt x="404122" y="111779"/>
                      <a:pt x="406955" y="113607"/>
                    </a:cubicBezTo>
                    <a:cubicBezTo>
                      <a:pt x="410104" y="115549"/>
                      <a:pt x="413762" y="116523"/>
                      <a:pt x="417459" y="116409"/>
                    </a:cubicBezTo>
                    <a:cubicBezTo>
                      <a:pt x="422895" y="116758"/>
                      <a:pt x="428229" y="114821"/>
                      <a:pt x="432167" y="111065"/>
                    </a:cubicBezTo>
                    <a:cubicBezTo>
                      <a:pt x="435787" y="107097"/>
                      <a:pt x="438048" y="102078"/>
                      <a:pt x="438632" y="96736"/>
                    </a:cubicBezTo>
                    <a:lnTo>
                      <a:pt x="464314" y="96736"/>
                    </a:lnTo>
                    <a:cubicBezTo>
                      <a:pt x="463349" y="108125"/>
                      <a:pt x="457963" y="118685"/>
                      <a:pt x="449314" y="126156"/>
                    </a:cubicBezTo>
                    <a:cubicBezTo>
                      <a:pt x="440283" y="133173"/>
                      <a:pt x="429068" y="136759"/>
                      <a:pt x="417637" y="136273"/>
                    </a:cubicBezTo>
                    <a:cubicBezTo>
                      <a:pt x="410803" y="136351"/>
                      <a:pt x="404020" y="135112"/>
                      <a:pt x="397644" y="132622"/>
                    </a:cubicBezTo>
                    <a:cubicBezTo>
                      <a:pt x="391840" y="130344"/>
                      <a:pt x="386569" y="126860"/>
                      <a:pt x="382199" y="122401"/>
                    </a:cubicBezTo>
                    <a:cubicBezTo>
                      <a:pt x="377868" y="117910"/>
                      <a:pt x="374490" y="112588"/>
                      <a:pt x="372267" y="106757"/>
                    </a:cubicBezTo>
                    <a:cubicBezTo>
                      <a:pt x="369841" y="100383"/>
                      <a:pt x="368647" y="93612"/>
                      <a:pt x="368736" y="86795"/>
                    </a:cubicBezTo>
                    <a:cubicBezTo>
                      <a:pt x="368660" y="79699"/>
                      <a:pt x="369765" y="72640"/>
                      <a:pt x="372000" y="65903"/>
                    </a:cubicBezTo>
                    <a:cubicBezTo>
                      <a:pt x="374019" y="59731"/>
                      <a:pt x="377296" y="54046"/>
                      <a:pt x="381640" y="49208"/>
                    </a:cubicBezTo>
                    <a:cubicBezTo>
                      <a:pt x="385972" y="44470"/>
                      <a:pt x="391281" y="40730"/>
                      <a:pt x="397200" y="38248"/>
                    </a:cubicBezTo>
                    <a:cubicBezTo>
                      <a:pt x="403868" y="35518"/>
                      <a:pt x="411006" y="34178"/>
                      <a:pt x="418208" y="34309"/>
                    </a:cubicBezTo>
                    <a:cubicBezTo>
                      <a:pt x="423809" y="34291"/>
                      <a:pt x="429398" y="35050"/>
                      <a:pt x="434796" y="36564"/>
                    </a:cubicBezTo>
                    <a:cubicBezTo>
                      <a:pt x="439915" y="37967"/>
                      <a:pt x="444741" y="40285"/>
                      <a:pt x="449047" y="43407"/>
                    </a:cubicBezTo>
                    <a:cubicBezTo>
                      <a:pt x="453213" y="46453"/>
                      <a:pt x="456693" y="50346"/>
                      <a:pt x="459247" y="54832"/>
                    </a:cubicBezTo>
                    <a:cubicBezTo>
                      <a:pt x="462002" y="59809"/>
                      <a:pt x="463539" y="65364"/>
                      <a:pt x="463743" y="71047"/>
                    </a:cubicBezTo>
                    <a:lnTo>
                      <a:pt x="437692" y="71047"/>
                    </a:lnTo>
                    <a:cubicBezTo>
                      <a:pt x="437108" y="61199"/>
                      <a:pt x="428636" y="53699"/>
                      <a:pt x="418792" y="54295"/>
                    </a:cubicBezTo>
                    <a:cubicBezTo>
                      <a:pt x="418525" y="54310"/>
                      <a:pt x="418259" y="54332"/>
                      <a:pt x="418005" y="54360"/>
                    </a:cubicBezTo>
                    <a:moveTo>
                      <a:pt x="350712" y="133849"/>
                    </a:moveTo>
                    <a:lnTo>
                      <a:pt x="324116" y="133849"/>
                    </a:lnTo>
                    <a:lnTo>
                      <a:pt x="324116" y="36933"/>
                    </a:lnTo>
                    <a:lnTo>
                      <a:pt x="350712" y="36933"/>
                    </a:lnTo>
                    <a:close/>
                    <a:moveTo>
                      <a:pt x="324116" y="0"/>
                    </a:moveTo>
                    <a:lnTo>
                      <a:pt x="350712" y="0"/>
                    </a:lnTo>
                    <a:lnTo>
                      <a:pt x="350712" y="21935"/>
                    </a:lnTo>
                    <a:lnTo>
                      <a:pt x="324116" y="21935"/>
                    </a:lnTo>
                    <a:close/>
                    <a:moveTo>
                      <a:pt x="275736" y="36933"/>
                    </a:moveTo>
                    <a:lnTo>
                      <a:pt x="275736" y="54921"/>
                    </a:lnTo>
                    <a:lnTo>
                      <a:pt x="276091" y="54921"/>
                    </a:lnTo>
                    <a:cubicBezTo>
                      <a:pt x="278683" y="48852"/>
                      <a:pt x="282988" y="43674"/>
                      <a:pt x="288488" y="40022"/>
                    </a:cubicBezTo>
                    <a:cubicBezTo>
                      <a:pt x="291219" y="38222"/>
                      <a:pt x="294178" y="36805"/>
                      <a:pt x="297290" y="35810"/>
                    </a:cubicBezTo>
                    <a:cubicBezTo>
                      <a:pt x="300440" y="34806"/>
                      <a:pt x="303730" y="34300"/>
                      <a:pt x="307045" y="34309"/>
                    </a:cubicBezTo>
                    <a:cubicBezTo>
                      <a:pt x="309014" y="34342"/>
                      <a:pt x="310970" y="34653"/>
                      <a:pt x="312850" y="35234"/>
                    </a:cubicBezTo>
                    <a:lnTo>
                      <a:pt x="312850" y="59976"/>
                    </a:lnTo>
                    <a:cubicBezTo>
                      <a:pt x="311592" y="59740"/>
                      <a:pt x="310093" y="59519"/>
                      <a:pt x="308366" y="59334"/>
                    </a:cubicBezTo>
                    <a:cubicBezTo>
                      <a:pt x="306689" y="59149"/>
                      <a:pt x="305000" y="59054"/>
                      <a:pt x="303311" y="59045"/>
                    </a:cubicBezTo>
                    <a:cubicBezTo>
                      <a:pt x="299043" y="58922"/>
                      <a:pt x="294813" y="59755"/>
                      <a:pt x="290914" y="61484"/>
                    </a:cubicBezTo>
                    <a:cubicBezTo>
                      <a:pt x="287688" y="62988"/>
                      <a:pt x="284881" y="65279"/>
                      <a:pt x="282772" y="68150"/>
                    </a:cubicBezTo>
                    <a:cubicBezTo>
                      <a:pt x="280639" y="71089"/>
                      <a:pt x="279152" y="74434"/>
                      <a:pt x="278378" y="77978"/>
                    </a:cubicBezTo>
                    <a:cubicBezTo>
                      <a:pt x="277476" y="81980"/>
                      <a:pt x="277031" y="86071"/>
                      <a:pt x="277057" y="90173"/>
                    </a:cubicBezTo>
                    <a:lnTo>
                      <a:pt x="277057" y="133849"/>
                    </a:lnTo>
                    <a:lnTo>
                      <a:pt x="250409" y="133849"/>
                    </a:lnTo>
                    <a:lnTo>
                      <a:pt x="250409" y="36933"/>
                    </a:lnTo>
                    <a:close/>
                    <a:moveTo>
                      <a:pt x="229350" y="140966"/>
                    </a:moveTo>
                    <a:cubicBezTo>
                      <a:pt x="228207" y="146097"/>
                      <a:pt x="225857" y="150887"/>
                      <a:pt x="222517" y="154941"/>
                    </a:cubicBezTo>
                    <a:cubicBezTo>
                      <a:pt x="218364" y="159722"/>
                      <a:pt x="213156" y="163475"/>
                      <a:pt x="207313" y="165908"/>
                    </a:cubicBezTo>
                    <a:cubicBezTo>
                      <a:pt x="198854" y="169229"/>
                      <a:pt x="189785" y="170753"/>
                      <a:pt x="180703" y="170386"/>
                    </a:cubicBezTo>
                    <a:cubicBezTo>
                      <a:pt x="175814" y="170376"/>
                      <a:pt x="170936" y="169782"/>
                      <a:pt x="166186" y="168613"/>
                    </a:cubicBezTo>
                    <a:cubicBezTo>
                      <a:pt x="161423" y="167500"/>
                      <a:pt x="156863" y="165635"/>
                      <a:pt x="152684" y="163084"/>
                    </a:cubicBezTo>
                    <a:cubicBezTo>
                      <a:pt x="148658" y="160629"/>
                      <a:pt x="145216" y="157340"/>
                      <a:pt x="142574" y="153440"/>
                    </a:cubicBezTo>
                    <a:cubicBezTo>
                      <a:pt x="139780" y="149226"/>
                      <a:pt x="138179" y="144332"/>
                      <a:pt x="137950" y="139280"/>
                    </a:cubicBezTo>
                    <a:lnTo>
                      <a:pt x="164395" y="139280"/>
                    </a:lnTo>
                    <a:cubicBezTo>
                      <a:pt x="165182" y="143656"/>
                      <a:pt x="167875" y="147459"/>
                      <a:pt x="171723" y="149679"/>
                    </a:cubicBezTo>
                    <a:cubicBezTo>
                      <a:pt x="175598" y="151683"/>
                      <a:pt x="179903" y="152684"/>
                      <a:pt x="184260" y="152590"/>
                    </a:cubicBezTo>
                    <a:cubicBezTo>
                      <a:pt x="190509" y="153129"/>
                      <a:pt x="196619" y="150611"/>
                      <a:pt x="200670" y="145836"/>
                    </a:cubicBezTo>
                    <a:cubicBezTo>
                      <a:pt x="204227" y="140890"/>
                      <a:pt x="205980" y="134875"/>
                      <a:pt x="205637" y="128794"/>
                    </a:cubicBezTo>
                    <a:lnTo>
                      <a:pt x="205637" y="116038"/>
                    </a:lnTo>
                    <a:lnTo>
                      <a:pt x="205243" y="116038"/>
                    </a:lnTo>
                    <a:cubicBezTo>
                      <a:pt x="202487" y="121045"/>
                      <a:pt x="198181" y="125023"/>
                      <a:pt x="192973" y="127375"/>
                    </a:cubicBezTo>
                    <a:cubicBezTo>
                      <a:pt x="187727" y="129800"/>
                      <a:pt x="181999" y="131046"/>
                      <a:pt x="176220" y="131026"/>
                    </a:cubicBezTo>
                    <a:cubicBezTo>
                      <a:pt x="169755" y="131184"/>
                      <a:pt x="163328" y="129876"/>
                      <a:pt x="157447" y="127197"/>
                    </a:cubicBezTo>
                    <a:cubicBezTo>
                      <a:pt x="152367" y="124768"/>
                      <a:pt x="147934" y="121163"/>
                      <a:pt x="144517" y="116681"/>
                    </a:cubicBezTo>
                    <a:cubicBezTo>
                      <a:pt x="141050" y="112036"/>
                      <a:pt x="138535" y="106751"/>
                      <a:pt x="137125" y="101131"/>
                    </a:cubicBezTo>
                    <a:cubicBezTo>
                      <a:pt x="135525" y="94980"/>
                      <a:pt x="134737" y="88650"/>
                      <a:pt x="134763" y="82295"/>
                    </a:cubicBezTo>
                    <a:cubicBezTo>
                      <a:pt x="134750" y="76159"/>
                      <a:pt x="135677" y="70057"/>
                      <a:pt x="137519" y="64203"/>
                    </a:cubicBezTo>
                    <a:cubicBezTo>
                      <a:pt x="139195" y="58640"/>
                      <a:pt x="141875" y="53435"/>
                      <a:pt x="145444" y="48846"/>
                    </a:cubicBezTo>
                    <a:cubicBezTo>
                      <a:pt x="148950" y="44392"/>
                      <a:pt x="153408" y="40773"/>
                      <a:pt x="158489" y="38248"/>
                    </a:cubicBezTo>
                    <a:cubicBezTo>
                      <a:pt x="164065" y="35534"/>
                      <a:pt x="170199" y="34183"/>
                      <a:pt x="176398" y="34309"/>
                    </a:cubicBezTo>
                    <a:cubicBezTo>
                      <a:pt x="182177" y="34180"/>
                      <a:pt x="187918" y="35401"/>
                      <a:pt x="193151" y="37878"/>
                    </a:cubicBezTo>
                    <a:cubicBezTo>
                      <a:pt x="198295" y="40560"/>
                      <a:pt x="202512" y="44736"/>
                      <a:pt x="205243" y="49858"/>
                    </a:cubicBezTo>
                    <a:lnTo>
                      <a:pt x="205637" y="49858"/>
                    </a:lnTo>
                    <a:lnTo>
                      <a:pt x="205637" y="36933"/>
                    </a:lnTo>
                    <a:lnTo>
                      <a:pt x="230925" y="36933"/>
                    </a:lnTo>
                    <a:lnTo>
                      <a:pt x="230925" y="127641"/>
                    </a:lnTo>
                    <a:cubicBezTo>
                      <a:pt x="230861" y="132126"/>
                      <a:pt x="230341" y="136591"/>
                      <a:pt x="229350" y="140966"/>
                    </a:cubicBezTo>
                    <a:moveTo>
                      <a:pt x="192884" y="108737"/>
                    </a:moveTo>
                    <a:cubicBezTo>
                      <a:pt x="195691" y="107303"/>
                      <a:pt x="198130" y="105245"/>
                      <a:pt x="200010" y="102722"/>
                    </a:cubicBezTo>
                    <a:cubicBezTo>
                      <a:pt x="201915" y="100155"/>
                      <a:pt x="203350" y="97265"/>
                      <a:pt x="204227" y="94193"/>
                    </a:cubicBezTo>
                    <a:cubicBezTo>
                      <a:pt x="205192" y="90933"/>
                      <a:pt x="205662" y="87554"/>
                      <a:pt x="205637" y="84157"/>
                    </a:cubicBezTo>
                    <a:cubicBezTo>
                      <a:pt x="205649" y="80349"/>
                      <a:pt x="205268" y="76550"/>
                      <a:pt x="204493" y="72820"/>
                    </a:cubicBezTo>
                    <a:cubicBezTo>
                      <a:pt x="203833" y="69468"/>
                      <a:pt x="202563" y="66263"/>
                      <a:pt x="200759" y="63361"/>
                    </a:cubicBezTo>
                    <a:cubicBezTo>
                      <a:pt x="199032" y="60642"/>
                      <a:pt x="196657" y="58392"/>
                      <a:pt x="193837" y="56814"/>
                    </a:cubicBezTo>
                    <a:cubicBezTo>
                      <a:pt x="190497" y="55074"/>
                      <a:pt x="186749" y="54229"/>
                      <a:pt x="182977" y="54360"/>
                    </a:cubicBezTo>
                    <a:cubicBezTo>
                      <a:pt x="179611" y="54264"/>
                      <a:pt x="176271" y="55043"/>
                      <a:pt x="173286" y="56621"/>
                    </a:cubicBezTo>
                    <a:cubicBezTo>
                      <a:pt x="170619" y="58122"/>
                      <a:pt x="168307" y="60196"/>
                      <a:pt x="166541" y="62696"/>
                    </a:cubicBezTo>
                    <a:cubicBezTo>
                      <a:pt x="164687" y="65360"/>
                      <a:pt x="163353" y="68355"/>
                      <a:pt x="162630" y="71519"/>
                    </a:cubicBezTo>
                    <a:cubicBezTo>
                      <a:pt x="161778" y="74922"/>
                      <a:pt x="161372" y="78419"/>
                      <a:pt x="161397" y="81924"/>
                    </a:cubicBezTo>
                    <a:cubicBezTo>
                      <a:pt x="161397" y="85413"/>
                      <a:pt x="161728" y="88894"/>
                      <a:pt x="162413" y="92315"/>
                    </a:cubicBezTo>
                    <a:cubicBezTo>
                      <a:pt x="163049" y="95599"/>
                      <a:pt x="164268" y="98744"/>
                      <a:pt x="166008" y="101605"/>
                    </a:cubicBezTo>
                    <a:cubicBezTo>
                      <a:pt x="167659" y="104339"/>
                      <a:pt x="169945" y="106644"/>
                      <a:pt x="172651" y="108338"/>
                    </a:cubicBezTo>
                    <a:cubicBezTo>
                      <a:pt x="175763" y="110200"/>
                      <a:pt x="179357" y="111119"/>
                      <a:pt x="182977" y="110984"/>
                    </a:cubicBezTo>
                    <a:cubicBezTo>
                      <a:pt x="186419" y="111046"/>
                      <a:pt x="189810" y="110275"/>
                      <a:pt x="192884" y="108737"/>
                    </a:cubicBezTo>
                    <a:moveTo>
                      <a:pt x="80794" y="0"/>
                    </a:moveTo>
                    <a:lnTo>
                      <a:pt x="130838" y="133849"/>
                    </a:lnTo>
                    <a:lnTo>
                      <a:pt x="100303" y="133849"/>
                    </a:lnTo>
                    <a:lnTo>
                      <a:pt x="90180" y="104052"/>
                    </a:lnTo>
                    <a:lnTo>
                      <a:pt x="40111" y="104052"/>
                    </a:lnTo>
                    <a:lnTo>
                      <a:pt x="29607" y="133849"/>
                    </a:lnTo>
                    <a:lnTo>
                      <a:pt x="0" y="133849"/>
                    </a:lnTo>
                    <a:lnTo>
                      <a:pt x="50615" y="0"/>
                    </a:lnTo>
                    <a:close/>
                    <a:moveTo>
                      <a:pt x="82496" y="82108"/>
                    </a:moveTo>
                    <a:lnTo>
                      <a:pt x="65616" y="33008"/>
                    </a:lnTo>
                    <a:lnTo>
                      <a:pt x="65222" y="33008"/>
                    </a:lnTo>
                    <a:lnTo>
                      <a:pt x="47796" y="82108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FD2F842-1D30-4900-A9D6-19CD603AB97D}"/>
                  </a:ext>
                </a:extLst>
              </p:cNvPr>
              <p:cNvSpPr/>
              <p:nvPr/>
            </p:nvSpPr>
            <p:spPr>
              <a:xfrm>
                <a:off x="2806753" y="780186"/>
                <a:ext cx="1265051" cy="167885"/>
              </a:xfrm>
              <a:custGeom>
                <a:avLst/>
                <a:gdLst>
                  <a:gd name="connsiteX0" fmla="*/ 1202637 w 1265051"/>
                  <a:gd name="connsiteY0" fmla="*/ 54838 h 167885"/>
                  <a:gd name="connsiteX1" fmla="*/ 1202637 w 1265051"/>
                  <a:gd name="connsiteY1" fmla="*/ 37030 h 167885"/>
                  <a:gd name="connsiteX2" fmla="*/ 1218590 w 1265051"/>
                  <a:gd name="connsiteY2" fmla="*/ 37030 h 167885"/>
                  <a:gd name="connsiteX3" fmla="*/ 1218590 w 1265051"/>
                  <a:gd name="connsiteY3" fmla="*/ 29526 h 167885"/>
                  <a:gd name="connsiteX4" fmla="*/ 1226642 w 1265051"/>
                  <a:gd name="connsiteY4" fmla="*/ 8349 h 167885"/>
                  <a:gd name="connsiteX5" fmla="*/ 1251004 w 1265051"/>
                  <a:gd name="connsiteY5" fmla="*/ 102 h 167885"/>
                  <a:gd name="connsiteX6" fmla="*/ 1258129 w 1265051"/>
                  <a:gd name="connsiteY6" fmla="*/ 387 h 167885"/>
                  <a:gd name="connsiteX7" fmla="*/ 1265052 w 1265051"/>
                  <a:gd name="connsiteY7" fmla="*/ 855 h 167885"/>
                  <a:gd name="connsiteX8" fmla="*/ 1265052 w 1265051"/>
                  <a:gd name="connsiteY8" fmla="*/ 20732 h 167885"/>
                  <a:gd name="connsiteX9" fmla="*/ 1255310 w 1265051"/>
                  <a:gd name="connsiteY9" fmla="*/ 20163 h 167885"/>
                  <a:gd name="connsiteX10" fmla="*/ 1247536 w 1265051"/>
                  <a:gd name="connsiteY10" fmla="*/ 22694 h 167885"/>
                  <a:gd name="connsiteX11" fmla="*/ 1245200 w 1265051"/>
                  <a:gd name="connsiteY11" fmla="*/ 31222 h 167885"/>
                  <a:gd name="connsiteX12" fmla="*/ 1245200 w 1265051"/>
                  <a:gd name="connsiteY12" fmla="*/ 37030 h 167885"/>
                  <a:gd name="connsiteX13" fmla="*/ 1263553 w 1265051"/>
                  <a:gd name="connsiteY13" fmla="*/ 37030 h 167885"/>
                  <a:gd name="connsiteX14" fmla="*/ 1263553 w 1265051"/>
                  <a:gd name="connsiteY14" fmla="*/ 54838 h 167885"/>
                  <a:gd name="connsiteX15" fmla="*/ 1245200 w 1265051"/>
                  <a:gd name="connsiteY15" fmla="*/ 54838 h 167885"/>
                  <a:gd name="connsiteX16" fmla="*/ 1245200 w 1265051"/>
                  <a:gd name="connsiteY16" fmla="*/ 133936 h 167885"/>
                  <a:gd name="connsiteX17" fmla="*/ 1218590 w 1265051"/>
                  <a:gd name="connsiteY17" fmla="*/ 133936 h 167885"/>
                  <a:gd name="connsiteX18" fmla="*/ 1218590 w 1265051"/>
                  <a:gd name="connsiteY18" fmla="*/ 54838 h 167885"/>
                  <a:gd name="connsiteX19" fmla="*/ 1100657 w 1265051"/>
                  <a:gd name="connsiteY19" fmla="*/ 64493 h 167885"/>
                  <a:gd name="connsiteX20" fmla="*/ 1126542 w 1265051"/>
                  <a:gd name="connsiteY20" fmla="*/ 38069 h 167885"/>
                  <a:gd name="connsiteX21" fmla="*/ 1147144 w 1265051"/>
                  <a:gd name="connsiteY21" fmla="*/ 34404 h 167885"/>
                  <a:gd name="connsiteX22" fmla="*/ 1167886 w 1265051"/>
                  <a:gd name="connsiteY22" fmla="*/ 38069 h 167885"/>
                  <a:gd name="connsiteX23" fmla="*/ 1193835 w 1265051"/>
                  <a:gd name="connsiteY23" fmla="*/ 64493 h 167885"/>
                  <a:gd name="connsiteX24" fmla="*/ 1197391 w 1265051"/>
                  <a:gd name="connsiteY24" fmla="*/ 85589 h 167885"/>
                  <a:gd name="connsiteX25" fmla="*/ 1193835 w 1265051"/>
                  <a:gd name="connsiteY25" fmla="*/ 106577 h 167885"/>
                  <a:gd name="connsiteX26" fmla="*/ 1183686 w 1265051"/>
                  <a:gd name="connsiteY26" fmla="*/ 122599 h 167885"/>
                  <a:gd name="connsiteX27" fmla="*/ 1167886 w 1265051"/>
                  <a:gd name="connsiteY27" fmla="*/ 132820 h 167885"/>
                  <a:gd name="connsiteX28" fmla="*/ 1147144 w 1265051"/>
                  <a:gd name="connsiteY28" fmla="*/ 136389 h 167885"/>
                  <a:gd name="connsiteX29" fmla="*/ 1126542 w 1265051"/>
                  <a:gd name="connsiteY29" fmla="*/ 132820 h 167885"/>
                  <a:gd name="connsiteX30" fmla="*/ 1110805 w 1265051"/>
                  <a:gd name="connsiteY30" fmla="*/ 122599 h 167885"/>
                  <a:gd name="connsiteX31" fmla="*/ 1100657 w 1265051"/>
                  <a:gd name="connsiteY31" fmla="*/ 106577 h 167885"/>
                  <a:gd name="connsiteX32" fmla="*/ 1097101 w 1265051"/>
                  <a:gd name="connsiteY32" fmla="*/ 85589 h 167885"/>
                  <a:gd name="connsiteX33" fmla="*/ 1100657 w 1265051"/>
                  <a:gd name="connsiteY33" fmla="*/ 64493 h 167885"/>
                  <a:gd name="connsiteX34" fmla="*/ 1124840 w 1265051"/>
                  <a:gd name="connsiteY34" fmla="*/ 96925 h 167885"/>
                  <a:gd name="connsiteX35" fmla="*/ 1128702 w 1265051"/>
                  <a:gd name="connsiteY35" fmla="*/ 106854 h 167885"/>
                  <a:gd name="connsiteX36" fmla="*/ 1135916 w 1265051"/>
                  <a:gd name="connsiteY36" fmla="*/ 113885 h 167885"/>
                  <a:gd name="connsiteX37" fmla="*/ 1147144 w 1265051"/>
                  <a:gd name="connsiteY37" fmla="*/ 116520 h 167885"/>
                  <a:gd name="connsiteX38" fmla="*/ 1158512 w 1265051"/>
                  <a:gd name="connsiteY38" fmla="*/ 113885 h 167885"/>
                  <a:gd name="connsiteX39" fmla="*/ 1165815 w 1265051"/>
                  <a:gd name="connsiteY39" fmla="*/ 106854 h 167885"/>
                  <a:gd name="connsiteX40" fmla="*/ 1169651 w 1265051"/>
                  <a:gd name="connsiteY40" fmla="*/ 96925 h 167885"/>
                  <a:gd name="connsiteX41" fmla="*/ 1170756 w 1265051"/>
                  <a:gd name="connsiteY41" fmla="*/ 85589 h 167885"/>
                  <a:gd name="connsiteX42" fmla="*/ 1169651 w 1265051"/>
                  <a:gd name="connsiteY42" fmla="*/ 74145 h 167885"/>
                  <a:gd name="connsiteX43" fmla="*/ 1165815 w 1265051"/>
                  <a:gd name="connsiteY43" fmla="*/ 64208 h 167885"/>
                  <a:gd name="connsiteX44" fmla="*/ 1158512 w 1265051"/>
                  <a:gd name="connsiteY44" fmla="*/ 57180 h 167885"/>
                  <a:gd name="connsiteX45" fmla="*/ 1147144 w 1265051"/>
                  <a:gd name="connsiteY45" fmla="*/ 54464 h 167885"/>
                  <a:gd name="connsiteX46" fmla="*/ 1128702 w 1265051"/>
                  <a:gd name="connsiteY46" fmla="*/ 64208 h 167885"/>
                  <a:gd name="connsiteX47" fmla="*/ 1124840 w 1265051"/>
                  <a:gd name="connsiteY47" fmla="*/ 74145 h 167885"/>
                  <a:gd name="connsiteX48" fmla="*/ 1123735 w 1265051"/>
                  <a:gd name="connsiteY48" fmla="*/ 85589 h 167885"/>
                  <a:gd name="connsiteX49" fmla="*/ 1124840 w 1265051"/>
                  <a:gd name="connsiteY49" fmla="*/ 96925 h 167885"/>
                  <a:gd name="connsiteX50" fmla="*/ 1046485 w 1265051"/>
                  <a:gd name="connsiteY50" fmla="*/ 37030 h 167885"/>
                  <a:gd name="connsiteX51" fmla="*/ 1046485 w 1265051"/>
                  <a:gd name="connsiteY51" fmla="*/ 54838 h 167885"/>
                  <a:gd name="connsiteX52" fmla="*/ 1027001 w 1265051"/>
                  <a:gd name="connsiteY52" fmla="*/ 54838 h 167885"/>
                  <a:gd name="connsiteX53" fmla="*/ 1027001 w 1265051"/>
                  <a:gd name="connsiteY53" fmla="*/ 102826 h 167885"/>
                  <a:gd name="connsiteX54" fmla="*/ 1033047 w 1265051"/>
                  <a:gd name="connsiteY54" fmla="*/ 114081 h 167885"/>
                  <a:gd name="connsiteX55" fmla="*/ 1038280 w 1265051"/>
                  <a:gd name="connsiteY55" fmla="*/ 114075 h 167885"/>
                  <a:gd name="connsiteX56" fmla="*/ 1042560 w 1265051"/>
                  <a:gd name="connsiteY56" fmla="*/ 113885 h 167885"/>
                  <a:gd name="connsiteX57" fmla="*/ 1046485 w 1265051"/>
                  <a:gd name="connsiteY57" fmla="*/ 113328 h 167885"/>
                  <a:gd name="connsiteX58" fmla="*/ 1046485 w 1265051"/>
                  <a:gd name="connsiteY58" fmla="*/ 133936 h 167885"/>
                  <a:gd name="connsiteX59" fmla="*/ 1039004 w 1265051"/>
                  <a:gd name="connsiteY59" fmla="*/ 134697 h 167885"/>
                  <a:gd name="connsiteX60" fmla="*/ 1030951 w 1265051"/>
                  <a:gd name="connsiteY60" fmla="*/ 134877 h 167885"/>
                  <a:gd name="connsiteX61" fmla="*/ 1019215 w 1265051"/>
                  <a:gd name="connsiteY61" fmla="*/ 134031 h 167885"/>
                  <a:gd name="connsiteX62" fmla="*/ 1009486 w 1265051"/>
                  <a:gd name="connsiteY62" fmla="*/ 130761 h 167885"/>
                  <a:gd name="connsiteX63" fmla="*/ 1002843 w 1265051"/>
                  <a:gd name="connsiteY63" fmla="*/ 123818 h 167885"/>
                  <a:gd name="connsiteX64" fmla="*/ 1000392 w 1265051"/>
                  <a:gd name="connsiteY64" fmla="*/ 112016 h 167885"/>
                  <a:gd name="connsiteX65" fmla="*/ 1000392 w 1265051"/>
                  <a:gd name="connsiteY65" fmla="*/ 54838 h 167885"/>
                  <a:gd name="connsiteX66" fmla="*/ 984248 w 1265051"/>
                  <a:gd name="connsiteY66" fmla="*/ 54838 h 167885"/>
                  <a:gd name="connsiteX67" fmla="*/ 984248 w 1265051"/>
                  <a:gd name="connsiteY67" fmla="*/ 37030 h 167885"/>
                  <a:gd name="connsiteX68" fmla="*/ 1000392 w 1265051"/>
                  <a:gd name="connsiteY68" fmla="*/ 37030 h 167885"/>
                  <a:gd name="connsiteX69" fmla="*/ 1000392 w 1265051"/>
                  <a:gd name="connsiteY69" fmla="*/ 7979 h 167885"/>
                  <a:gd name="connsiteX70" fmla="*/ 1027001 w 1265051"/>
                  <a:gd name="connsiteY70" fmla="*/ 7979 h 167885"/>
                  <a:gd name="connsiteX71" fmla="*/ 1027001 w 1265051"/>
                  <a:gd name="connsiteY71" fmla="*/ 37030 h 167885"/>
                  <a:gd name="connsiteX72" fmla="*/ 909297 w 1265051"/>
                  <a:gd name="connsiteY72" fmla="*/ 37030 h 167885"/>
                  <a:gd name="connsiteX73" fmla="*/ 909297 w 1265051"/>
                  <a:gd name="connsiteY73" fmla="*/ 50529 h 167885"/>
                  <a:gd name="connsiteX74" fmla="*/ 909843 w 1265051"/>
                  <a:gd name="connsiteY74" fmla="*/ 50529 h 167885"/>
                  <a:gd name="connsiteX75" fmla="*/ 922976 w 1265051"/>
                  <a:gd name="connsiteY75" fmla="*/ 38257 h 167885"/>
                  <a:gd name="connsiteX76" fmla="*/ 939476 w 1265051"/>
                  <a:gd name="connsiteY76" fmla="*/ 34404 h 167885"/>
                  <a:gd name="connsiteX77" fmla="*/ 957016 w 1265051"/>
                  <a:gd name="connsiteY77" fmla="*/ 37316 h 167885"/>
                  <a:gd name="connsiteX78" fmla="*/ 967787 w 1265051"/>
                  <a:gd name="connsiteY78" fmla="*/ 45368 h 167885"/>
                  <a:gd name="connsiteX79" fmla="*/ 973299 w 1265051"/>
                  <a:gd name="connsiteY79" fmla="*/ 57938 h 167885"/>
                  <a:gd name="connsiteX80" fmla="*/ 974912 w 1265051"/>
                  <a:gd name="connsiteY80" fmla="*/ 74333 h 167885"/>
                  <a:gd name="connsiteX81" fmla="*/ 974912 w 1265051"/>
                  <a:gd name="connsiteY81" fmla="*/ 133936 h 167885"/>
                  <a:gd name="connsiteX82" fmla="*/ 948278 w 1265051"/>
                  <a:gd name="connsiteY82" fmla="*/ 133936 h 167885"/>
                  <a:gd name="connsiteX83" fmla="*/ 948278 w 1265051"/>
                  <a:gd name="connsiteY83" fmla="*/ 79210 h 167885"/>
                  <a:gd name="connsiteX84" fmla="*/ 944530 w 1265051"/>
                  <a:gd name="connsiteY84" fmla="*/ 61312 h 167885"/>
                  <a:gd name="connsiteX85" fmla="*/ 931220 w 1265051"/>
                  <a:gd name="connsiteY85" fmla="*/ 55407 h 167885"/>
                  <a:gd name="connsiteX86" fmla="*/ 915470 w 1265051"/>
                  <a:gd name="connsiteY86" fmla="*/ 61873 h 167885"/>
                  <a:gd name="connsiteX87" fmla="*/ 910592 w 1265051"/>
                  <a:gd name="connsiteY87" fmla="*/ 83145 h 167885"/>
                  <a:gd name="connsiteX88" fmla="*/ 910592 w 1265051"/>
                  <a:gd name="connsiteY88" fmla="*/ 133936 h 167885"/>
                  <a:gd name="connsiteX89" fmla="*/ 884008 w 1265051"/>
                  <a:gd name="connsiteY89" fmla="*/ 133936 h 167885"/>
                  <a:gd name="connsiteX90" fmla="*/ 884008 w 1265051"/>
                  <a:gd name="connsiteY90" fmla="*/ 37030 h 167885"/>
                  <a:gd name="connsiteX91" fmla="*/ 806758 w 1265051"/>
                  <a:gd name="connsiteY91" fmla="*/ 110701 h 167885"/>
                  <a:gd name="connsiteX92" fmla="*/ 837889 w 1265051"/>
                  <a:gd name="connsiteY92" fmla="*/ 112474 h 167885"/>
                  <a:gd name="connsiteX93" fmla="*/ 845002 w 1265051"/>
                  <a:gd name="connsiteY93" fmla="*/ 103950 h 167885"/>
                  <a:gd name="connsiteX94" fmla="*/ 868449 w 1265051"/>
                  <a:gd name="connsiteY94" fmla="*/ 103950 h 167885"/>
                  <a:gd name="connsiteX95" fmla="*/ 851175 w 1265051"/>
                  <a:gd name="connsiteY95" fmla="*/ 128885 h 167885"/>
                  <a:gd name="connsiteX96" fmla="*/ 823067 w 1265051"/>
                  <a:gd name="connsiteY96" fmla="*/ 136390 h 167885"/>
                  <a:gd name="connsiteX97" fmla="*/ 802452 w 1265051"/>
                  <a:gd name="connsiteY97" fmla="*/ 132723 h 167885"/>
                  <a:gd name="connsiteX98" fmla="*/ 786880 w 1265051"/>
                  <a:gd name="connsiteY98" fmla="*/ 122322 h 167885"/>
                  <a:gd name="connsiteX99" fmla="*/ 777037 w 1265051"/>
                  <a:gd name="connsiteY99" fmla="*/ 106204 h 167885"/>
                  <a:gd name="connsiteX100" fmla="*/ 773569 w 1265051"/>
                  <a:gd name="connsiteY100" fmla="*/ 85589 h 167885"/>
                  <a:gd name="connsiteX101" fmla="*/ 777151 w 1265051"/>
                  <a:gd name="connsiteY101" fmla="*/ 65339 h 167885"/>
                  <a:gd name="connsiteX102" fmla="*/ 787274 w 1265051"/>
                  <a:gd name="connsiteY102" fmla="*/ 49114 h 167885"/>
                  <a:gd name="connsiteX103" fmla="*/ 802922 w 1265051"/>
                  <a:gd name="connsiteY103" fmla="*/ 38340 h 167885"/>
                  <a:gd name="connsiteX104" fmla="*/ 823067 w 1265051"/>
                  <a:gd name="connsiteY104" fmla="*/ 34404 h 167885"/>
                  <a:gd name="connsiteX105" fmla="*/ 844621 w 1265051"/>
                  <a:gd name="connsiteY105" fmla="*/ 39192 h 167885"/>
                  <a:gd name="connsiteX106" fmla="*/ 859710 w 1265051"/>
                  <a:gd name="connsiteY106" fmla="*/ 52026 h 167885"/>
                  <a:gd name="connsiteX107" fmla="*/ 868233 w 1265051"/>
                  <a:gd name="connsiteY107" fmla="*/ 70406 h 167885"/>
                  <a:gd name="connsiteX108" fmla="*/ 870087 w 1265051"/>
                  <a:gd name="connsiteY108" fmla="*/ 91963 h 167885"/>
                  <a:gd name="connsiteX109" fmla="*/ 800204 w 1265051"/>
                  <a:gd name="connsiteY109" fmla="*/ 91963 h 167885"/>
                  <a:gd name="connsiteX110" fmla="*/ 806758 w 1265051"/>
                  <a:gd name="connsiteY110" fmla="*/ 110701 h 167885"/>
                  <a:gd name="connsiteX111" fmla="*/ 836835 w 1265051"/>
                  <a:gd name="connsiteY111" fmla="*/ 59712 h 167885"/>
                  <a:gd name="connsiteX112" fmla="*/ 822317 w 1265051"/>
                  <a:gd name="connsiteY112" fmla="*/ 54464 h 167885"/>
                  <a:gd name="connsiteX113" fmla="*/ 811724 w 1265051"/>
                  <a:gd name="connsiteY113" fmla="*/ 56611 h 167885"/>
                  <a:gd name="connsiteX114" fmla="*/ 804992 w 1265051"/>
                  <a:gd name="connsiteY114" fmla="*/ 61962 h 167885"/>
                  <a:gd name="connsiteX115" fmla="*/ 801423 w 1265051"/>
                  <a:gd name="connsiteY115" fmla="*/ 68713 h 167885"/>
                  <a:gd name="connsiteX116" fmla="*/ 800204 w 1265051"/>
                  <a:gd name="connsiteY116" fmla="*/ 75079 h 167885"/>
                  <a:gd name="connsiteX117" fmla="*/ 843516 w 1265051"/>
                  <a:gd name="connsiteY117" fmla="*/ 75079 h 167885"/>
                  <a:gd name="connsiteX118" fmla="*/ 836835 w 1265051"/>
                  <a:gd name="connsiteY118" fmla="*/ 59711 h 167885"/>
                  <a:gd name="connsiteX119" fmla="*/ 636178 w 1265051"/>
                  <a:gd name="connsiteY119" fmla="*/ 37030 h 167885"/>
                  <a:gd name="connsiteX120" fmla="*/ 636178 w 1265051"/>
                  <a:gd name="connsiteY120" fmla="*/ 50148 h 167885"/>
                  <a:gd name="connsiteX121" fmla="*/ 636559 w 1265051"/>
                  <a:gd name="connsiteY121" fmla="*/ 50148 h 167885"/>
                  <a:gd name="connsiteX122" fmla="*/ 649197 w 1265051"/>
                  <a:gd name="connsiteY122" fmla="*/ 38528 h 167885"/>
                  <a:gd name="connsiteX123" fmla="*/ 666204 w 1265051"/>
                  <a:gd name="connsiteY123" fmla="*/ 34404 h 167885"/>
                  <a:gd name="connsiteX124" fmla="*/ 682957 w 1265051"/>
                  <a:gd name="connsiteY124" fmla="*/ 37973 h 167885"/>
                  <a:gd name="connsiteX125" fmla="*/ 694477 w 1265051"/>
                  <a:gd name="connsiteY125" fmla="*/ 50528 h 167885"/>
                  <a:gd name="connsiteX126" fmla="*/ 706188 w 1265051"/>
                  <a:gd name="connsiteY126" fmla="*/ 39281 h 167885"/>
                  <a:gd name="connsiteX127" fmla="*/ 723729 w 1265051"/>
                  <a:gd name="connsiteY127" fmla="*/ 34402 h 167885"/>
                  <a:gd name="connsiteX128" fmla="*/ 737980 w 1265051"/>
                  <a:gd name="connsiteY128" fmla="*/ 36288 h 167885"/>
                  <a:gd name="connsiteX129" fmla="*/ 749233 w 1265051"/>
                  <a:gd name="connsiteY129" fmla="*/ 42281 h 167885"/>
                  <a:gd name="connsiteX130" fmla="*/ 756498 w 1265051"/>
                  <a:gd name="connsiteY130" fmla="*/ 53056 h 167885"/>
                  <a:gd name="connsiteX131" fmla="*/ 759128 w 1265051"/>
                  <a:gd name="connsiteY131" fmla="*/ 69085 h 167885"/>
                  <a:gd name="connsiteX132" fmla="*/ 759128 w 1265051"/>
                  <a:gd name="connsiteY132" fmla="*/ 133936 h 167885"/>
                  <a:gd name="connsiteX133" fmla="*/ 732531 w 1265051"/>
                  <a:gd name="connsiteY133" fmla="*/ 133936 h 167885"/>
                  <a:gd name="connsiteX134" fmla="*/ 732531 w 1265051"/>
                  <a:gd name="connsiteY134" fmla="*/ 79026 h 167885"/>
                  <a:gd name="connsiteX135" fmla="*/ 732162 w 1265051"/>
                  <a:gd name="connsiteY135" fmla="*/ 69837 h 167885"/>
                  <a:gd name="connsiteX136" fmla="*/ 730105 w 1265051"/>
                  <a:gd name="connsiteY136" fmla="*/ 62338 h 167885"/>
                  <a:gd name="connsiteX137" fmla="*/ 725126 w 1265051"/>
                  <a:gd name="connsiteY137" fmla="*/ 57288 h 167885"/>
                  <a:gd name="connsiteX138" fmla="*/ 716209 w 1265051"/>
                  <a:gd name="connsiteY138" fmla="*/ 55407 h 167885"/>
                  <a:gd name="connsiteX139" fmla="*/ 707141 w 1265051"/>
                  <a:gd name="connsiteY139" fmla="*/ 57557 h 167885"/>
                  <a:gd name="connsiteX140" fmla="*/ 701692 w 1265051"/>
                  <a:gd name="connsiteY140" fmla="*/ 63181 h 167885"/>
                  <a:gd name="connsiteX141" fmla="*/ 699088 w 1265051"/>
                  <a:gd name="connsiteY141" fmla="*/ 71056 h 167885"/>
                  <a:gd name="connsiteX142" fmla="*/ 698440 w 1265051"/>
                  <a:gd name="connsiteY142" fmla="*/ 79954 h 167885"/>
                  <a:gd name="connsiteX143" fmla="*/ 698440 w 1265051"/>
                  <a:gd name="connsiteY143" fmla="*/ 133936 h 167885"/>
                  <a:gd name="connsiteX144" fmla="*/ 671792 w 1265051"/>
                  <a:gd name="connsiteY144" fmla="*/ 133936 h 167885"/>
                  <a:gd name="connsiteX145" fmla="*/ 671792 w 1265051"/>
                  <a:gd name="connsiteY145" fmla="*/ 79576 h 167885"/>
                  <a:gd name="connsiteX146" fmla="*/ 671614 w 1265051"/>
                  <a:gd name="connsiteY146" fmla="*/ 71056 h 167885"/>
                  <a:gd name="connsiteX147" fmla="*/ 670002 w 1265051"/>
                  <a:gd name="connsiteY147" fmla="*/ 63274 h 167885"/>
                  <a:gd name="connsiteX148" fmla="*/ 665327 w 1265051"/>
                  <a:gd name="connsiteY148" fmla="*/ 57557 h 167885"/>
                  <a:gd name="connsiteX149" fmla="*/ 655662 w 1265051"/>
                  <a:gd name="connsiteY149" fmla="*/ 55407 h 167885"/>
                  <a:gd name="connsiteX150" fmla="*/ 650721 w 1265051"/>
                  <a:gd name="connsiteY150" fmla="*/ 56246 h 167885"/>
                  <a:gd name="connsiteX151" fmla="*/ 644713 w 1265051"/>
                  <a:gd name="connsiteY151" fmla="*/ 59434 h 167885"/>
                  <a:gd name="connsiteX152" fmla="*/ 639734 w 1265051"/>
                  <a:gd name="connsiteY152" fmla="*/ 66175 h 167885"/>
                  <a:gd name="connsiteX153" fmla="*/ 637702 w 1265051"/>
                  <a:gd name="connsiteY153" fmla="*/ 77699 h 167885"/>
                  <a:gd name="connsiteX154" fmla="*/ 637702 w 1265051"/>
                  <a:gd name="connsiteY154" fmla="*/ 133936 h 167885"/>
                  <a:gd name="connsiteX155" fmla="*/ 611067 w 1265051"/>
                  <a:gd name="connsiteY155" fmla="*/ 133936 h 167885"/>
                  <a:gd name="connsiteX156" fmla="*/ 611067 w 1265051"/>
                  <a:gd name="connsiteY156" fmla="*/ 37030 h 167885"/>
                  <a:gd name="connsiteX157" fmla="*/ 591011 w 1265051"/>
                  <a:gd name="connsiteY157" fmla="*/ 37030 h 167885"/>
                  <a:gd name="connsiteX158" fmla="*/ 591011 w 1265051"/>
                  <a:gd name="connsiteY158" fmla="*/ 54838 h 167885"/>
                  <a:gd name="connsiteX159" fmla="*/ 571527 w 1265051"/>
                  <a:gd name="connsiteY159" fmla="*/ 54838 h 167885"/>
                  <a:gd name="connsiteX160" fmla="*/ 571527 w 1265051"/>
                  <a:gd name="connsiteY160" fmla="*/ 102826 h 167885"/>
                  <a:gd name="connsiteX161" fmla="*/ 577509 w 1265051"/>
                  <a:gd name="connsiteY161" fmla="*/ 114070 h 167885"/>
                  <a:gd name="connsiteX162" fmla="*/ 582743 w 1265051"/>
                  <a:gd name="connsiteY162" fmla="*/ 114075 h 167885"/>
                  <a:gd name="connsiteX163" fmla="*/ 587086 w 1265051"/>
                  <a:gd name="connsiteY163" fmla="*/ 113885 h 167885"/>
                  <a:gd name="connsiteX164" fmla="*/ 591011 w 1265051"/>
                  <a:gd name="connsiteY164" fmla="*/ 113327 h 167885"/>
                  <a:gd name="connsiteX165" fmla="*/ 591011 w 1265051"/>
                  <a:gd name="connsiteY165" fmla="*/ 133935 h 167885"/>
                  <a:gd name="connsiteX166" fmla="*/ 583492 w 1265051"/>
                  <a:gd name="connsiteY166" fmla="*/ 134697 h 167885"/>
                  <a:gd name="connsiteX167" fmla="*/ 575477 w 1265051"/>
                  <a:gd name="connsiteY167" fmla="*/ 134877 h 167885"/>
                  <a:gd name="connsiteX168" fmla="*/ 563741 w 1265051"/>
                  <a:gd name="connsiteY168" fmla="*/ 134031 h 167885"/>
                  <a:gd name="connsiteX169" fmla="*/ 553986 w 1265051"/>
                  <a:gd name="connsiteY169" fmla="*/ 130761 h 167885"/>
                  <a:gd name="connsiteX170" fmla="*/ 547331 w 1265051"/>
                  <a:gd name="connsiteY170" fmla="*/ 123818 h 167885"/>
                  <a:gd name="connsiteX171" fmla="*/ 544879 w 1265051"/>
                  <a:gd name="connsiteY171" fmla="*/ 112016 h 167885"/>
                  <a:gd name="connsiteX172" fmla="*/ 544879 w 1265051"/>
                  <a:gd name="connsiteY172" fmla="*/ 54838 h 167885"/>
                  <a:gd name="connsiteX173" fmla="*/ 528774 w 1265051"/>
                  <a:gd name="connsiteY173" fmla="*/ 54838 h 167885"/>
                  <a:gd name="connsiteX174" fmla="*/ 528774 w 1265051"/>
                  <a:gd name="connsiteY174" fmla="*/ 37030 h 167885"/>
                  <a:gd name="connsiteX175" fmla="*/ 544879 w 1265051"/>
                  <a:gd name="connsiteY175" fmla="*/ 37030 h 167885"/>
                  <a:gd name="connsiteX176" fmla="*/ 544879 w 1265051"/>
                  <a:gd name="connsiteY176" fmla="*/ 7979 h 167885"/>
                  <a:gd name="connsiteX177" fmla="*/ 571527 w 1265051"/>
                  <a:gd name="connsiteY177" fmla="*/ 7979 h 167885"/>
                  <a:gd name="connsiteX178" fmla="*/ 571527 w 1265051"/>
                  <a:gd name="connsiteY178" fmla="*/ 37030 h 167885"/>
                  <a:gd name="connsiteX179" fmla="*/ 483620 w 1265051"/>
                  <a:gd name="connsiteY179" fmla="*/ 37030 h 167885"/>
                  <a:gd name="connsiteX180" fmla="*/ 483620 w 1265051"/>
                  <a:gd name="connsiteY180" fmla="*/ 55026 h 167885"/>
                  <a:gd name="connsiteX181" fmla="*/ 483976 w 1265051"/>
                  <a:gd name="connsiteY181" fmla="*/ 55026 h 167885"/>
                  <a:gd name="connsiteX182" fmla="*/ 489031 w 1265051"/>
                  <a:gd name="connsiteY182" fmla="*/ 46690 h 167885"/>
                  <a:gd name="connsiteX183" fmla="*/ 496360 w 1265051"/>
                  <a:gd name="connsiteY183" fmla="*/ 40128 h 167885"/>
                  <a:gd name="connsiteX184" fmla="*/ 505162 w 1265051"/>
                  <a:gd name="connsiteY184" fmla="*/ 35915 h 167885"/>
                  <a:gd name="connsiteX185" fmla="*/ 514891 w 1265051"/>
                  <a:gd name="connsiteY185" fmla="*/ 34404 h 167885"/>
                  <a:gd name="connsiteX186" fmla="*/ 520696 w 1265051"/>
                  <a:gd name="connsiteY186" fmla="*/ 35345 h 167885"/>
                  <a:gd name="connsiteX187" fmla="*/ 520696 w 1265051"/>
                  <a:gd name="connsiteY187" fmla="*/ 60085 h 167885"/>
                  <a:gd name="connsiteX188" fmla="*/ 516212 w 1265051"/>
                  <a:gd name="connsiteY188" fmla="*/ 59433 h 167885"/>
                  <a:gd name="connsiteX189" fmla="*/ 511157 w 1265051"/>
                  <a:gd name="connsiteY189" fmla="*/ 59149 h 167885"/>
                  <a:gd name="connsiteX190" fmla="*/ 498786 w 1265051"/>
                  <a:gd name="connsiteY190" fmla="*/ 61587 h 167885"/>
                  <a:gd name="connsiteX191" fmla="*/ 490644 w 1265051"/>
                  <a:gd name="connsiteY191" fmla="*/ 68239 h 167885"/>
                  <a:gd name="connsiteX192" fmla="*/ 486249 w 1265051"/>
                  <a:gd name="connsiteY192" fmla="*/ 78086 h 167885"/>
                  <a:gd name="connsiteX193" fmla="*/ 484928 w 1265051"/>
                  <a:gd name="connsiteY193" fmla="*/ 90262 h 167885"/>
                  <a:gd name="connsiteX194" fmla="*/ 484928 w 1265051"/>
                  <a:gd name="connsiteY194" fmla="*/ 133935 h 167885"/>
                  <a:gd name="connsiteX195" fmla="*/ 458294 w 1265051"/>
                  <a:gd name="connsiteY195" fmla="*/ 133935 h 167885"/>
                  <a:gd name="connsiteX196" fmla="*/ 458294 w 1265051"/>
                  <a:gd name="connsiteY196" fmla="*/ 37030 h 167885"/>
                  <a:gd name="connsiteX197" fmla="*/ 408720 w 1265051"/>
                  <a:gd name="connsiteY197" fmla="*/ 88858 h 167885"/>
                  <a:gd name="connsiteX198" fmla="*/ 403271 w 1265051"/>
                  <a:gd name="connsiteY198" fmla="*/ 90263 h 167885"/>
                  <a:gd name="connsiteX199" fmla="*/ 397174 w 1265051"/>
                  <a:gd name="connsiteY199" fmla="*/ 91206 h 167885"/>
                  <a:gd name="connsiteX200" fmla="*/ 390823 w 1265051"/>
                  <a:gd name="connsiteY200" fmla="*/ 92143 h 167885"/>
                  <a:gd name="connsiteX201" fmla="*/ 384930 w 1265051"/>
                  <a:gd name="connsiteY201" fmla="*/ 93647 h 167885"/>
                  <a:gd name="connsiteX202" fmla="*/ 379875 w 1265051"/>
                  <a:gd name="connsiteY202" fmla="*/ 96175 h 167885"/>
                  <a:gd name="connsiteX203" fmla="*/ 376395 w 1265051"/>
                  <a:gd name="connsiteY203" fmla="*/ 100203 h 167885"/>
                  <a:gd name="connsiteX204" fmla="*/ 375086 w 1265051"/>
                  <a:gd name="connsiteY204" fmla="*/ 106389 h 167885"/>
                  <a:gd name="connsiteX205" fmla="*/ 376395 w 1265051"/>
                  <a:gd name="connsiteY205" fmla="*/ 112382 h 167885"/>
                  <a:gd name="connsiteX206" fmla="*/ 379964 w 1265051"/>
                  <a:gd name="connsiteY206" fmla="*/ 116229 h 167885"/>
                  <a:gd name="connsiteX207" fmla="*/ 385197 w 1265051"/>
                  <a:gd name="connsiteY207" fmla="*/ 118199 h 167885"/>
                  <a:gd name="connsiteX208" fmla="*/ 391370 w 1265051"/>
                  <a:gd name="connsiteY208" fmla="*/ 118753 h 167885"/>
                  <a:gd name="connsiteX209" fmla="*/ 403576 w 1265051"/>
                  <a:gd name="connsiteY209" fmla="*/ 116132 h 167885"/>
                  <a:gd name="connsiteX210" fmla="*/ 409952 w 1265051"/>
                  <a:gd name="connsiteY210" fmla="*/ 109862 h 167885"/>
                  <a:gd name="connsiteX211" fmla="*/ 412492 w 1265051"/>
                  <a:gd name="connsiteY211" fmla="*/ 102460 h 167885"/>
                  <a:gd name="connsiteX212" fmla="*/ 412911 w 1265051"/>
                  <a:gd name="connsiteY212" fmla="*/ 96453 h 167885"/>
                  <a:gd name="connsiteX213" fmla="*/ 412911 w 1265051"/>
                  <a:gd name="connsiteY213" fmla="*/ 86523 h 167885"/>
                  <a:gd name="connsiteX214" fmla="*/ 408720 w 1265051"/>
                  <a:gd name="connsiteY214" fmla="*/ 88858 h 167885"/>
                  <a:gd name="connsiteX215" fmla="*/ 356161 w 1265051"/>
                  <a:gd name="connsiteY215" fmla="*/ 51279 h 167885"/>
                  <a:gd name="connsiteX216" fmla="*/ 366640 w 1265051"/>
                  <a:gd name="connsiteY216" fmla="*/ 41339 h 167885"/>
                  <a:gd name="connsiteX217" fmla="*/ 380967 w 1265051"/>
                  <a:gd name="connsiteY217" fmla="*/ 35996 h 167885"/>
                  <a:gd name="connsiteX218" fmla="*/ 396984 w 1265051"/>
                  <a:gd name="connsiteY218" fmla="*/ 34404 h 167885"/>
                  <a:gd name="connsiteX219" fmla="*/ 411806 w 1265051"/>
                  <a:gd name="connsiteY219" fmla="*/ 35435 h 167885"/>
                  <a:gd name="connsiteX220" fmla="*/ 425486 w 1265051"/>
                  <a:gd name="connsiteY220" fmla="*/ 39469 h 167885"/>
                  <a:gd name="connsiteX221" fmla="*/ 435634 w 1265051"/>
                  <a:gd name="connsiteY221" fmla="*/ 47813 h 167885"/>
                  <a:gd name="connsiteX222" fmla="*/ 439584 w 1265051"/>
                  <a:gd name="connsiteY222" fmla="*/ 61962 h 167885"/>
                  <a:gd name="connsiteX223" fmla="*/ 439584 w 1265051"/>
                  <a:gd name="connsiteY223" fmla="*/ 112382 h 167885"/>
                  <a:gd name="connsiteX224" fmla="*/ 440308 w 1265051"/>
                  <a:gd name="connsiteY224" fmla="*/ 124941 h 167885"/>
                  <a:gd name="connsiteX225" fmla="*/ 442938 w 1265051"/>
                  <a:gd name="connsiteY225" fmla="*/ 133936 h 167885"/>
                  <a:gd name="connsiteX226" fmla="*/ 415934 w 1265051"/>
                  <a:gd name="connsiteY226" fmla="*/ 133936 h 167885"/>
                  <a:gd name="connsiteX227" fmla="*/ 414715 w 1265051"/>
                  <a:gd name="connsiteY227" fmla="*/ 129353 h 167885"/>
                  <a:gd name="connsiteX228" fmla="*/ 414080 w 1265051"/>
                  <a:gd name="connsiteY228" fmla="*/ 124572 h 167885"/>
                  <a:gd name="connsiteX229" fmla="*/ 399092 w 1265051"/>
                  <a:gd name="connsiteY229" fmla="*/ 133754 h 167885"/>
                  <a:gd name="connsiteX230" fmla="*/ 381450 w 1265051"/>
                  <a:gd name="connsiteY230" fmla="*/ 136389 h 167885"/>
                  <a:gd name="connsiteX231" fmla="*/ 368494 w 1265051"/>
                  <a:gd name="connsiteY231" fmla="*/ 134697 h 167885"/>
                  <a:gd name="connsiteX232" fmla="*/ 358016 w 1265051"/>
                  <a:gd name="connsiteY232" fmla="*/ 129438 h 167885"/>
                  <a:gd name="connsiteX233" fmla="*/ 350979 w 1265051"/>
                  <a:gd name="connsiteY233" fmla="*/ 120441 h 167885"/>
                  <a:gd name="connsiteX234" fmla="*/ 348464 w 1265051"/>
                  <a:gd name="connsiteY234" fmla="*/ 107519 h 167885"/>
                  <a:gd name="connsiteX235" fmla="*/ 351348 w 1265051"/>
                  <a:gd name="connsiteY235" fmla="*/ 93931 h 167885"/>
                  <a:gd name="connsiteX236" fmla="*/ 358854 w 1265051"/>
                  <a:gd name="connsiteY236" fmla="*/ 85400 h 167885"/>
                  <a:gd name="connsiteX237" fmla="*/ 369358 w 1265051"/>
                  <a:gd name="connsiteY237" fmla="*/ 80619 h 167885"/>
                  <a:gd name="connsiteX238" fmla="*/ 381247 w 1265051"/>
                  <a:gd name="connsiteY238" fmla="*/ 78088 h 167885"/>
                  <a:gd name="connsiteX239" fmla="*/ 393072 w 1265051"/>
                  <a:gd name="connsiteY239" fmla="*/ 76584 h 167885"/>
                  <a:gd name="connsiteX240" fmla="*/ 403360 w 1265051"/>
                  <a:gd name="connsiteY240" fmla="*/ 74902 h 167885"/>
                  <a:gd name="connsiteX241" fmla="*/ 410485 w 1265051"/>
                  <a:gd name="connsiteY241" fmla="*/ 71618 h 167885"/>
                  <a:gd name="connsiteX242" fmla="*/ 412911 w 1265051"/>
                  <a:gd name="connsiteY242" fmla="*/ 65339 h 167885"/>
                  <a:gd name="connsiteX243" fmla="*/ 411540 w 1265051"/>
                  <a:gd name="connsiteY243" fmla="*/ 58500 h 167885"/>
                  <a:gd name="connsiteX244" fmla="*/ 407793 w 1265051"/>
                  <a:gd name="connsiteY244" fmla="*/ 54557 h 167885"/>
                  <a:gd name="connsiteX245" fmla="*/ 402344 w 1265051"/>
                  <a:gd name="connsiteY245" fmla="*/ 52676 h 167885"/>
                  <a:gd name="connsiteX246" fmla="*/ 395701 w 1265051"/>
                  <a:gd name="connsiteY246" fmla="*/ 52221 h 167885"/>
                  <a:gd name="connsiteX247" fmla="*/ 383304 w 1265051"/>
                  <a:gd name="connsiteY247" fmla="*/ 55595 h 167885"/>
                  <a:gd name="connsiteX248" fmla="*/ 378071 w 1265051"/>
                  <a:gd name="connsiteY248" fmla="*/ 66843 h 167885"/>
                  <a:gd name="connsiteX249" fmla="*/ 351462 w 1265051"/>
                  <a:gd name="connsiteY249" fmla="*/ 66843 h 167885"/>
                  <a:gd name="connsiteX250" fmla="*/ 356161 w 1265051"/>
                  <a:gd name="connsiteY250" fmla="*/ 51279 h 167885"/>
                  <a:gd name="connsiteX251" fmla="*/ 265232 w 1265051"/>
                  <a:gd name="connsiteY251" fmla="*/ 37030 h 167885"/>
                  <a:gd name="connsiteX252" fmla="*/ 265232 w 1265051"/>
                  <a:gd name="connsiteY252" fmla="*/ 49406 h 167885"/>
                  <a:gd name="connsiteX253" fmla="*/ 265587 w 1265051"/>
                  <a:gd name="connsiteY253" fmla="*/ 49406 h 167885"/>
                  <a:gd name="connsiteX254" fmla="*/ 277984 w 1265051"/>
                  <a:gd name="connsiteY254" fmla="*/ 37973 h 167885"/>
                  <a:gd name="connsiteX255" fmla="*/ 294470 w 1265051"/>
                  <a:gd name="connsiteY255" fmla="*/ 34404 h 167885"/>
                  <a:gd name="connsiteX256" fmla="*/ 314170 w 1265051"/>
                  <a:gd name="connsiteY256" fmla="*/ 38713 h 167885"/>
                  <a:gd name="connsiteX257" fmla="*/ 327850 w 1265051"/>
                  <a:gd name="connsiteY257" fmla="*/ 50150 h 167885"/>
                  <a:gd name="connsiteX258" fmla="*/ 335903 w 1265051"/>
                  <a:gd name="connsiteY258" fmla="*/ 66736 h 167885"/>
                  <a:gd name="connsiteX259" fmla="*/ 338532 w 1265051"/>
                  <a:gd name="connsiteY259" fmla="*/ 86523 h 167885"/>
                  <a:gd name="connsiteX260" fmla="*/ 335903 w 1265051"/>
                  <a:gd name="connsiteY260" fmla="*/ 105261 h 167885"/>
                  <a:gd name="connsiteX261" fmla="*/ 327939 w 1265051"/>
                  <a:gd name="connsiteY261" fmla="*/ 121198 h 167885"/>
                  <a:gd name="connsiteX262" fmla="*/ 314615 w 1265051"/>
                  <a:gd name="connsiteY262" fmla="*/ 132258 h 167885"/>
                  <a:gd name="connsiteX263" fmla="*/ 295969 w 1265051"/>
                  <a:gd name="connsiteY263" fmla="*/ 136389 h 167885"/>
                  <a:gd name="connsiteX264" fmla="*/ 279394 w 1265051"/>
                  <a:gd name="connsiteY264" fmla="*/ 132723 h 167885"/>
                  <a:gd name="connsiteX265" fmla="*/ 266934 w 1265051"/>
                  <a:gd name="connsiteY265" fmla="*/ 121956 h 167885"/>
                  <a:gd name="connsiteX266" fmla="*/ 266553 w 1265051"/>
                  <a:gd name="connsiteY266" fmla="*/ 121956 h 167885"/>
                  <a:gd name="connsiteX267" fmla="*/ 266553 w 1265051"/>
                  <a:gd name="connsiteY267" fmla="*/ 167886 h 167885"/>
                  <a:gd name="connsiteX268" fmla="*/ 239905 w 1265051"/>
                  <a:gd name="connsiteY268" fmla="*/ 167886 h 167885"/>
                  <a:gd name="connsiteX269" fmla="*/ 239905 w 1265051"/>
                  <a:gd name="connsiteY269" fmla="*/ 37030 h 167885"/>
                  <a:gd name="connsiteX270" fmla="*/ 299792 w 1265051"/>
                  <a:gd name="connsiteY270" fmla="*/ 113885 h 167885"/>
                  <a:gd name="connsiteX271" fmla="*/ 306918 w 1265051"/>
                  <a:gd name="connsiteY271" fmla="*/ 107043 h 167885"/>
                  <a:gd name="connsiteX272" fmla="*/ 310792 w 1265051"/>
                  <a:gd name="connsiteY272" fmla="*/ 97210 h 167885"/>
                  <a:gd name="connsiteX273" fmla="*/ 311897 w 1265051"/>
                  <a:gd name="connsiteY273" fmla="*/ 85766 h 167885"/>
                  <a:gd name="connsiteX274" fmla="*/ 310703 w 1265051"/>
                  <a:gd name="connsiteY274" fmla="*/ 74333 h 167885"/>
                  <a:gd name="connsiteX275" fmla="*/ 306651 w 1265051"/>
                  <a:gd name="connsiteY275" fmla="*/ 64304 h 167885"/>
                  <a:gd name="connsiteX276" fmla="*/ 299449 w 1265051"/>
                  <a:gd name="connsiteY276" fmla="*/ 57180 h 167885"/>
                  <a:gd name="connsiteX277" fmla="*/ 288666 w 1265051"/>
                  <a:gd name="connsiteY277" fmla="*/ 54464 h 167885"/>
                  <a:gd name="connsiteX278" fmla="*/ 277679 w 1265051"/>
                  <a:gd name="connsiteY278" fmla="*/ 57180 h 167885"/>
                  <a:gd name="connsiteX279" fmla="*/ 270579 w 1265051"/>
                  <a:gd name="connsiteY279" fmla="*/ 64208 h 167885"/>
                  <a:gd name="connsiteX280" fmla="*/ 266730 w 1265051"/>
                  <a:gd name="connsiteY280" fmla="*/ 74144 h 167885"/>
                  <a:gd name="connsiteX281" fmla="*/ 265587 w 1265051"/>
                  <a:gd name="connsiteY281" fmla="*/ 85766 h 167885"/>
                  <a:gd name="connsiteX282" fmla="*/ 266819 w 1265051"/>
                  <a:gd name="connsiteY282" fmla="*/ 97210 h 167885"/>
                  <a:gd name="connsiteX283" fmla="*/ 270769 w 1265051"/>
                  <a:gd name="connsiteY283" fmla="*/ 107043 h 167885"/>
                  <a:gd name="connsiteX284" fmla="*/ 299792 w 1265051"/>
                  <a:gd name="connsiteY284" fmla="*/ 113885 h 167885"/>
                  <a:gd name="connsiteX285" fmla="*/ 162718 w 1265051"/>
                  <a:gd name="connsiteY285" fmla="*/ 110701 h 167885"/>
                  <a:gd name="connsiteX286" fmla="*/ 193849 w 1265051"/>
                  <a:gd name="connsiteY286" fmla="*/ 112474 h 167885"/>
                  <a:gd name="connsiteX287" fmla="*/ 200937 w 1265051"/>
                  <a:gd name="connsiteY287" fmla="*/ 103950 h 167885"/>
                  <a:gd name="connsiteX288" fmla="*/ 224371 w 1265051"/>
                  <a:gd name="connsiteY288" fmla="*/ 103949 h 167885"/>
                  <a:gd name="connsiteX289" fmla="*/ 207097 w 1265051"/>
                  <a:gd name="connsiteY289" fmla="*/ 128885 h 167885"/>
                  <a:gd name="connsiteX290" fmla="*/ 179002 w 1265051"/>
                  <a:gd name="connsiteY290" fmla="*/ 136389 h 167885"/>
                  <a:gd name="connsiteX291" fmla="*/ 158400 w 1265051"/>
                  <a:gd name="connsiteY291" fmla="*/ 132723 h 167885"/>
                  <a:gd name="connsiteX292" fmla="*/ 142841 w 1265051"/>
                  <a:gd name="connsiteY292" fmla="*/ 122322 h 167885"/>
                  <a:gd name="connsiteX293" fmla="*/ 132997 w 1265051"/>
                  <a:gd name="connsiteY293" fmla="*/ 106204 h 167885"/>
                  <a:gd name="connsiteX294" fmla="*/ 129517 w 1265051"/>
                  <a:gd name="connsiteY294" fmla="*/ 85589 h 167885"/>
                  <a:gd name="connsiteX295" fmla="*/ 133086 w 1265051"/>
                  <a:gd name="connsiteY295" fmla="*/ 65339 h 167885"/>
                  <a:gd name="connsiteX296" fmla="*/ 158857 w 1265051"/>
                  <a:gd name="connsiteY296" fmla="*/ 38340 h 167885"/>
                  <a:gd name="connsiteX297" fmla="*/ 179002 w 1265051"/>
                  <a:gd name="connsiteY297" fmla="*/ 34404 h 167885"/>
                  <a:gd name="connsiteX298" fmla="*/ 200543 w 1265051"/>
                  <a:gd name="connsiteY298" fmla="*/ 39192 h 167885"/>
                  <a:gd name="connsiteX299" fmla="*/ 215658 w 1265051"/>
                  <a:gd name="connsiteY299" fmla="*/ 52026 h 167885"/>
                  <a:gd name="connsiteX300" fmla="*/ 224193 w 1265051"/>
                  <a:gd name="connsiteY300" fmla="*/ 70406 h 167885"/>
                  <a:gd name="connsiteX301" fmla="*/ 226048 w 1265051"/>
                  <a:gd name="connsiteY301" fmla="*/ 91963 h 167885"/>
                  <a:gd name="connsiteX302" fmla="*/ 156126 w 1265051"/>
                  <a:gd name="connsiteY302" fmla="*/ 91963 h 167885"/>
                  <a:gd name="connsiteX303" fmla="*/ 162718 w 1265051"/>
                  <a:gd name="connsiteY303" fmla="*/ 110701 h 167885"/>
                  <a:gd name="connsiteX304" fmla="*/ 192770 w 1265051"/>
                  <a:gd name="connsiteY304" fmla="*/ 59712 h 167885"/>
                  <a:gd name="connsiteX305" fmla="*/ 178252 w 1265051"/>
                  <a:gd name="connsiteY305" fmla="*/ 54464 h 167885"/>
                  <a:gd name="connsiteX306" fmla="*/ 167684 w 1265051"/>
                  <a:gd name="connsiteY306" fmla="*/ 56611 h 167885"/>
                  <a:gd name="connsiteX307" fmla="*/ 160927 w 1265051"/>
                  <a:gd name="connsiteY307" fmla="*/ 61962 h 167885"/>
                  <a:gd name="connsiteX308" fmla="*/ 157358 w 1265051"/>
                  <a:gd name="connsiteY308" fmla="*/ 68713 h 167885"/>
                  <a:gd name="connsiteX309" fmla="*/ 156126 w 1265051"/>
                  <a:gd name="connsiteY309" fmla="*/ 75079 h 167885"/>
                  <a:gd name="connsiteX310" fmla="*/ 199438 w 1265051"/>
                  <a:gd name="connsiteY310" fmla="*/ 75079 h 167885"/>
                  <a:gd name="connsiteX311" fmla="*/ 192770 w 1265051"/>
                  <a:gd name="connsiteY311" fmla="*/ 59711 h 167885"/>
                  <a:gd name="connsiteX312" fmla="*/ 57741 w 1265051"/>
                  <a:gd name="connsiteY312" fmla="*/ 102 h 167885"/>
                  <a:gd name="connsiteX313" fmla="*/ 81810 w 1265051"/>
                  <a:gd name="connsiteY313" fmla="*/ 4226 h 167885"/>
                  <a:gd name="connsiteX314" fmla="*/ 101116 w 1265051"/>
                  <a:gd name="connsiteY314" fmla="*/ 16609 h 167885"/>
                  <a:gd name="connsiteX315" fmla="*/ 113868 w 1265051"/>
                  <a:gd name="connsiteY315" fmla="*/ 37216 h 167885"/>
                  <a:gd name="connsiteX316" fmla="*/ 118466 w 1265051"/>
                  <a:gd name="connsiteY316" fmla="*/ 66282 h 167885"/>
                  <a:gd name="connsiteX317" fmla="*/ 114732 w 1265051"/>
                  <a:gd name="connsiteY317" fmla="*/ 93265 h 167885"/>
                  <a:gd name="connsiteX318" fmla="*/ 103364 w 1265051"/>
                  <a:gd name="connsiteY318" fmla="*/ 114628 h 167885"/>
                  <a:gd name="connsiteX319" fmla="*/ 84439 w 1265051"/>
                  <a:gd name="connsiteY319" fmla="*/ 128792 h 167885"/>
                  <a:gd name="connsiteX320" fmla="*/ 57741 w 1265051"/>
                  <a:gd name="connsiteY320" fmla="*/ 133936 h 167885"/>
                  <a:gd name="connsiteX321" fmla="*/ 0 w 1265051"/>
                  <a:gd name="connsiteY321" fmla="*/ 133936 h 167885"/>
                  <a:gd name="connsiteX322" fmla="*/ 0 w 1265051"/>
                  <a:gd name="connsiteY322" fmla="*/ 102 h 167885"/>
                  <a:gd name="connsiteX323" fmla="*/ 55670 w 1265051"/>
                  <a:gd name="connsiteY323" fmla="*/ 109197 h 167885"/>
                  <a:gd name="connsiteX324" fmla="*/ 68042 w 1265051"/>
                  <a:gd name="connsiteY324" fmla="*/ 107140 h 167885"/>
                  <a:gd name="connsiteX325" fmla="*/ 78724 w 1265051"/>
                  <a:gd name="connsiteY325" fmla="*/ 100299 h 167885"/>
                  <a:gd name="connsiteX326" fmla="*/ 86230 w 1265051"/>
                  <a:gd name="connsiteY326" fmla="*/ 87825 h 167885"/>
                  <a:gd name="connsiteX327" fmla="*/ 89050 w 1265051"/>
                  <a:gd name="connsiteY327" fmla="*/ 69086 h 167885"/>
                  <a:gd name="connsiteX328" fmla="*/ 87081 w 1265051"/>
                  <a:gd name="connsiteY328" fmla="*/ 50806 h 167885"/>
                  <a:gd name="connsiteX329" fmla="*/ 80616 w 1265051"/>
                  <a:gd name="connsiteY329" fmla="*/ 36850 h 167885"/>
                  <a:gd name="connsiteX330" fmla="*/ 68702 w 1265051"/>
                  <a:gd name="connsiteY330" fmla="*/ 27945 h 167885"/>
                  <a:gd name="connsiteX331" fmla="*/ 50412 w 1265051"/>
                  <a:gd name="connsiteY331" fmla="*/ 24848 h 167885"/>
                  <a:gd name="connsiteX332" fmla="*/ 29429 w 1265051"/>
                  <a:gd name="connsiteY332" fmla="*/ 24848 h 167885"/>
                  <a:gd name="connsiteX333" fmla="*/ 29429 w 1265051"/>
                  <a:gd name="connsiteY333" fmla="*/ 109197 h 167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</a:cxnLst>
                <a:rect l="l" t="t" r="r" b="b"/>
                <a:pathLst>
                  <a:path w="1265051" h="167885">
                    <a:moveTo>
                      <a:pt x="1202637" y="54838"/>
                    </a:moveTo>
                    <a:lnTo>
                      <a:pt x="1202637" y="37030"/>
                    </a:lnTo>
                    <a:lnTo>
                      <a:pt x="1218590" y="37030"/>
                    </a:lnTo>
                    <a:lnTo>
                      <a:pt x="1218590" y="29526"/>
                    </a:lnTo>
                    <a:cubicBezTo>
                      <a:pt x="1218311" y="21670"/>
                      <a:pt x="1221206" y="14033"/>
                      <a:pt x="1226642" y="8349"/>
                    </a:cubicBezTo>
                    <a:cubicBezTo>
                      <a:pt x="1233285" y="2378"/>
                      <a:pt x="1242100" y="-604"/>
                      <a:pt x="1251004" y="102"/>
                    </a:cubicBezTo>
                    <a:cubicBezTo>
                      <a:pt x="1253366" y="102"/>
                      <a:pt x="1255742" y="197"/>
                      <a:pt x="1258129" y="387"/>
                    </a:cubicBezTo>
                    <a:cubicBezTo>
                      <a:pt x="1260492" y="575"/>
                      <a:pt x="1262829" y="729"/>
                      <a:pt x="1265052" y="855"/>
                    </a:cubicBezTo>
                    <a:lnTo>
                      <a:pt x="1265052" y="20732"/>
                    </a:lnTo>
                    <a:cubicBezTo>
                      <a:pt x="1261813" y="20344"/>
                      <a:pt x="1258574" y="20155"/>
                      <a:pt x="1255310" y="20163"/>
                    </a:cubicBezTo>
                    <a:cubicBezTo>
                      <a:pt x="1252477" y="19883"/>
                      <a:pt x="1249658" y="20800"/>
                      <a:pt x="1247536" y="22694"/>
                    </a:cubicBezTo>
                    <a:cubicBezTo>
                      <a:pt x="1245733" y="25151"/>
                      <a:pt x="1244894" y="28189"/>
                      <a:pt x="1245200" y="31222"/>
                    </a:cubicBezTo>
                    <a:lnTo>
                      <a:pt x="1245200" y="37030"/>
                    </a:lnTo>
                    <a:lnTo>
                      <a:pt x="1263553" y="37030"/>
                    </a:lnTo>
                    <a:lnTo>
                      <a:pt x="1263553" y="54838"/>
                    </a:lnTo>
                    <a:lnTo>
                      <a:pt x="1245200" y="54838"/>
                    </a:lnTo>
                    <a:lnTo>
                      <a:pt x="1245200" y="133936"/>
                    </a:lnTo>
                    <a:lnTo>
                      <a:pt x="1218590" y="133936"/>
                    </a:lnTo>
                    <a:lnTo>
                      <a:pt x="1218590" y="54838"/>
                    </a:lnTo>
                    <a:close/>
                    <a:moveTo>
                      <a:pt x="1100657" y="64493"/>
                    </a:moveTo>
                    <a:cubicBezTo>
                      <a:pt x="1105039" y="52346"/>
                      <a:pt x="1114489" y="42703"/>
                      <a:pt x="1126542" y="38069"/>
                    </a:cubicBezTo>
                    <a:cubicBezTo>
                      <a:pt x="1133122" y="35545"/>
                      <a:pt x="1140108" y="34302"/>
                      <a:pt x="1147144" y="34404"/>
                    </a:cubicBezTo>
                    <a:cubicBezTo>
                      <a:pt x="1154232" y="34307"/>
                      <a:pt x="1161268" y="35551"/>
                      <a:pt x="1167886" y="38069"/>
                    </a:cubicBezTo>
                    <a:cubicBezTo>
                      <a:pt x="1179977" y="42675"/>
                      <a:pt x="1189453" y="52324"/>
                      <a:pt x="1193835" y="64493"/>
                    </a:cubicBezTo>
                    <a:cubicBezTo>
                      <a:pt x="1196286" y="71253"/>
                      <a:pt x="1197493" y="78400"/>
                      <a:pt x="1197391" y="85589"/>
                    </a:cubicBezTo>
                    <a:cubicBezTo>
                      <a:pt x="1197493" y="92743"/>
                      <a:pt x="1196286" y="99855"/>
                      <a:pt x="1193835" y="106577"/>
                    </a:cubicBezTo>
                    <a:cubicBezTo>
                      <a:pt x="1191637" y="112578"/>
                      <a:pt x="1188170" y="118041"/>
                      <a:pt x="1183686" y="122599"/>
                    </a:cubicBezTo>
                    <a:cubicBezTo>
                      <a:pt x="1179228" y="127113"/>
                      <a:pt x="1173830" y="130601"/>
                      <a:pt x="1167886" y="132820"/>
                    </a:cubicBezTo>
                    <a:cubicBezTo>
                      <a:pt x="1161256" y="135272"/>
                      <a:pt x="1154219" y="136483"/>
                      <a:pt x="1147144" y="136389"/>
                    </a:cubicBezTo>
                    <a:cubicBezTo>
                      <a:pt x="1140120" y="136489"/>
                      <a:pt x="1133134" y="135278"/>
                      <a:pt x="1126542" y="132820"/>
                    </a:cubicBezTo>
                    <a:cubicBezTo>
                      <a:pt x="1120624" y="130585"/>
                      <a:pt x="1115251" y="127099"/>
                      <a:pt x="1110805" y="122599"/>
                    </a:cubicBezTo>
                    <a:cubicBezTo>
                      <a:pt x="1106322" y="118040"/>
                      <a:pt x="1102867" y="112577"/>
                      <a:pt x="1100657" y="106577"/>
                    </a:cubicBezTo>
                    <a:cubicBezTo>
                      <a:pt x="1098205" y="99855"/>
                      <a:pt x="1096999" y="92743"/>
                      <a:pt x="1097101" y="85589"/>
                    </a:cubicBezTo>
                    <a:cubicBezTo>
                      <a:pt x="1096999" y="78400"/>
                      <a:pt x="1098205" y="71253"/>
                      <a:pt x="1100657" y="64493"/>
                    </a:cubicBezTo>
                    <a:moveTo>
                      <a:pt x="1124840" y="96925"/>
                    </a:moveTo>
                    <a:cubicBezTo>
                      <a:pt x="1125526" y="100438"/>
                      <a:pt x="1126835" y="103802"/>
                      <a:pt x="1128702" y="106854"/>
                    </a:cubicBezTo>
                    <a:cubicBezTo>
                      <a:pt x="1130480" y="109765"/>
                      <a:pt x="1132957" y="112182"/>
                      <a:pt x="1135916" y="113885"/>
                    </a:cubicBezTo>
                    <a:cubicBezTo>
                      <a:pt x="1139358" y="115754"/>
                      <a:pt x="1143232" y="116663"/>
                      <a:pt x="1147144" y="116520"/>
                    </a:cubicBezTo>
                    <a:cubicBezTo>
                      <a:pt x="1151094" y="116651"/>
                      <a:pt x="1155019" y="115742"/>
                      <a:pt x="1158512" y="113885"/>
                    </a:cubicBezTo>
                    <a:cubicBezTo>
                      <a:pt x="1161497" y="112185"/>
                      <a:pt x="1164012" y="109769"/>
                      <a:pt x="1165815" y="106854"/>
                    </a:cubicBezTo>
                    <a:cubicBezTo>
                      <a:pt x="1167670" y="103795"/>
                      <a:pt x="1168965" y="100435"/>
                      <a:pt x="1169651" y="96925"/>
                    </a:cubicBezTo>
                    <a:cubicBezTo>
                      <a:pt x="1170401" y="93192"/>
                      <a:pt x="1170769" y="89394"/>
                      <a:pt x="1170756" y="85589"/>
                    </a:cubicBezTo>
                    <a:cubicBezTo>
                      <a:pt x="1170769" y="81747"/>
                      <a:pt x="1170401" y="77914"/>
                      <a:pt x="1169651" y="74145"/>
                    </a:cubicBezTo>
                    <a:cubicBezTo>
                      <a:pt x="1168991" y="70628"/>
                      <a:pt x="1167682" y="67261"/>
                      <a:pt x="1165815" y="64208"/>
                    </a:cubicBezTo>
                    <a:cubicBezTo>
                      <a:pt x="1163974" y="61324"/>
                      <a:pt x="1161471" y="58917"/>
                      <a:pt x="1158512" y="57180"/>
                    </a:cubicBezTo>
                    <a:cubicBezTo>
                      <a:pt x="1155032" y="55276"/>
                      <a:pt x="1151107" y="54339"/>
                      <a:pt x="1147144" y="54464"/>
                    </a:cubicBezTo>
                    <a:cubicBezTo>
                      <a:pt x="1139676" y="54098"/>
                      <a:pt x="1132614" y="57835"/>
                      <a:pt x="1128702" y="64208"/>
                    </a:cubicBezTo>
                    <a:cubicBezTo>
                      <a:pt x="1126822" y="67253"/>
                      <a:pt x="1125514" y="70623"/>
                      <a:pt x="1124840" y="74145"/>
                    </a:cubicBezTo>
                    <a:cubicBezTo>
                      <a:pt x="1124104" y="77914"/>
                      <a:pt x="1123723" y="81747"/>
                      <a:pt x="1123735" y="85589"/>
                    </a:cubicBezTo>
                    <a:cubicBezTo>
                      <a:pt x="1123723" y="89394"/>
                      <a:pt x="1124091" y="93194"/>
                      <a:pt x="1124840" y="96925"/>
                    </a:cubicBezTo>
                    <a:moveTo>
                      <a:pt x="1046485" y="37030"/>
                    </a:moveTo>
                    <a:lnTo>
                      <a:pt x="1046485" y="54838"/>
                    </a:lnTo>
                    <a:lnTo>
                      <a:pt x="1027001" y="54838"/>
                    </a:lnTo>
                    <a:lnTo>
                      <a:pt x="1027001" y="102826"/>
                    </a:lnTo>
                    <a:cubicBezTo>
                      <a:pt x="1025566" y="107605"/>
                      <a:pt x="1028271" y="112643"/>
                      <a:pt x="1033047" y="114081"/>
                    </a:cubicBezTo>
                    <a:cubicBezTo>
                      <a:pt x="1034749" y="114594"/>
                      <a:pt x="1036578" y="114592"/>
                      <a:pt x="1038280" y="114075"/>
                    </a:cubicBezTo>
                    <a:cubicBezTo>
                      <a:pt x="1039753" y="114075"/>
                      <a:pt x="1041176" y="114015"/>
                      <a:pt x="1042560" y="113885"/>
                    </a:cubicBezTo>
                    <a:cubicBezTo>
                      <a:pt x="1043881" y="113772"/>
                      <a:pt x="1045190" y="113586"/>
                      <a:pt x="1046485" y="113328"/>
                    </a:cubicBezTo>
                    <a:lnTo>
                      <a:pt x="1046485" y="133936"/>
                    </a:lnTo>
                    <a:cubicBezTo>
                      <a:pt x="1044008" y="134337"/>
                      <a:pt x="1041506" y="134591"/>
                      <a:pt x="1039004" y="134697"/>
                    </a:cubicBezTo>
                    <a:cubicBezTo>
                      <a:pt x="1036248" y="134819"/>
                      <a:pt x="1033581" y="134877"/>
                      <a:pt x="1030951" y="134877"/>
                    </a:cubicBezTo>
                    <a:cubicBezTo>
                      <a:pt x="1027014" y="134896"/>
                      <a:pt x="1023102" y="134613"/>
                      <a:pt x="1019215" y="134031"/>
                    </a:cubicBezTo>
                    <a:cubicBezTo>
                      <a:pt x="1015799" y="133559"/>
                      <a:pt x="1012496" y="132449"/>
                      <a:pt x="1009486" y="130761"/>
                    </a:cubicBezTo>
                    <a:cubicBezTo>
                      <a:pt x="1006666" y="129117"/>
                      <a:pt x="1004355" y="126711"/>
                      <a:pt x="1002843" y="123818"/>
                    </a:cubicBezTo>
                    <a:cubicBezTo>
                      <a:pt x="1001052" y="120151"/>
                      <a:pt x="1000201" y="116093"/>
                      <a:pt x="1000392" y="112016"/>
                    </a:cubicBezTo>
                    <a:lnTo>
                      <a:pt x="1000392" y="54838"/>
                    </a:lnTo>
                    <a:lnTo>
                      <a:pt x="984248" y="54838"/>
                    </a:lnTo>
                    <a:lnTo>
                      <a:pt x="984248" y="37030"/>
                    </a:lnTo>
                    <a:lnTo>
                      <a:pt x="1000392" y="37030"/>
                    </a:lnTo>
                    <a:lnTo>
                      <a:pt x="1000392" y="7979"/>
                    </a:lnTo>
                    <a:lnTo>
                      <a:pt x="1027001" y="7979"/>
                    </a:lnTo>
                    <a:lnTo>
                      <a:pt x="1027001" y="37030"/>
                    </a:lnTo>
                    <a:close/>
                    <a:moveTo>
                      <a:pt x="909297" y="37030"/>
                    </a:moveTo>
                    <a:lnTo>
                      <a:pt x="909297" y="50529"/>
                    </a:lnTo>
                    <a:lnTo>
                      <a:pt x="909843" y="50529"/>
                    </a:lnTo>
                    <a:cubicBezTo>
                      <a:pt x="912891" y="45216"/>
                      <a:pt x="917477" y="40941"/>
                      <a:pt x="922976" y="38257"/>
                    </a:cubicBezTo>
                    <a:cubicBezTo>
                      <a:pt x="928120" y="35741"/>
                      <a:pt x="933760" y="34424"/>
                      <a:pt x="939476" y="34404"/>
                    </a:cubicBezTo>
                    <a:cubicBezTo>
                      <a:pt x="945458" y="34205"/>
                      <a:pt x="951415" y="35195"/>
                      <a:pt x="957016" y="37316"/>
                    </a:cubicBezTo>
                    <a:cubicBezTo>
                      <a:pt x="961246" y="39021"/>
                      <a:pt x="964954" y="41795"/>
                      <a:pt x="967787" y="45368"/>
                    </a:cubicBezTo>
                    <a:cubicBezTo>
                      <a:pt x="970543" y="49090"/>
                      <a:pt x="972436" y="53387"/>
                      <a:pt x="973299" y="57938"/>
                    </a:cubicBezTo>
                    <a:cubicBezTo>
                      <a:pt x="974417" y="63330"/>
                      <a:pt x="974963" y="68827"/>
                      <a:pt x="974912" y="74333"/>
                    </a:cubicBezTo>
                    <a:lnTo>
                      <a:pt x="974912" y="133936"/>
                    </a:lnTo>
                    <a:lnTo>
                      <a:pt x="948278" y="133936"/>
                    </a:lnTo>
                    <a:lnTo>
                      <a:pt x="948278" y="79210"/>
                    </a:lnTo>
                    <a:cubicBezTo>
                      <a:pt x="948684" y="73013"/>
                      <a:pt x="947388" y="66824"/>
                      <a:pt x="944530" y="61312"/>
                    </a:cubicBezTo>
                    <a:cubicBezTo>
                      <a:pt x="941469" y="57097"/>
                      <a:pt x="936389" y="54844"/>
                      <a:pt x="931220" y="55407"/>
                    </a:cubicBezTo>
                    <a:cubicBezTo>
                      <a:pt x="925224" y="54862"/>
                      <a:pt x="919343" y="57276"/>
                      <a:pt x="915470" y="61873"/>
                    </a:cubicBezTo>
                    <a:cubicBezTo>
                      <a:pt x="911672" y="68285"/>
                      <a:pt x="909957" y="75720"/>
                      <a:pt x="910592" y="83145"/>
                    </a:cubicBezTo>
                    <a:lnTo>
                      <a:pt x="910592" y="133936"/>
                    </a:lnTo>
                    <a:lnTo>
                      <a:pt x="884008" y="133936"/>
                    </a:lnTo>
                    <a:lnTo>
                      <a:pt x="884008" y="37030"/>
                    </a:lnTo>
                    <a:close/>
                    <a:moveTo>
                      <a:pt x="806758" y="110701"/>
                    </a:moveTo>
                    <a:cubicBezTo>
                      <a:pt x="815738" y="117757"/>
                      <a:pt x="828160" y="118464"/>
                      <a:pt x="837889" y="112474"/>
                    </a:cubicBezTo>
                    <a:cubicBezTo>
                      <a:pt x="841166" y="110531"/>
                      <a:pt x="843681" y="107522"/>
                      <a:pt x="845002" y="103950"/>
                    </a:cubicBezTo>
                    <a:lnTo>
                      <a:pt x="868449" y="103950"/>
                    </a:lnTo>
                    <a:cubicBezTo>
                      <a:pt x="865782" y="114024"/>
                      <a:pt x="859672" y="122845"/>
                      <a:pt x="851175" y="128885"/>
                    </a:cubicBezTo>
                    <a:cubicBezTo>
                      <a:pt x="842741" y="134074"/>
                      <a:pt x="832974" y="136683"/>
                      <a:pt x="823067" y="136390"/>
                    </a:cubicBezTo>
                    <a:cubicBezTo>
                      <a:pt x="816030" y="136489"/>
                      <a:pt x="809031" y="135245"/>
                      <a:pt x="802452" y="132723"/>
                    </a:cubicBezTo>
                    <a:cubicBezTo>
                      <a:pt x="796559" y="130439"/>
                      <a:pt x="791249" y="126888"/>
                      <a:pt x="786880" y="122322"/>
                    </a:cubicBezTo>
                    <a:cubicBezTo>
                      <a:pt x="782549" y="117662"/>
                      <a:pt x="779208" y="112181"/>
                      <a:pt x="777037" y="106204"/>
                    </a:cubicBezTo>
                    <a:cubicBezTo>
                      <a:pt x="774661" y="99591"/>
                      <a:pt x="773493" y="92612"/>
                      <a:pt x="773569" y="85589"/>
                    </a:cubicBezTo>
                    <a:cubicBezTo>
                      <a:pt x="773505" y="78676"/>
                      <a:pt x="774725" y="71811"/>
                      <a:pt x="777151" y="65339"/>
                    </a:cubicBezTo>
                    <a:cubicBezTo>
                      <a:pt x="779386" y="59296"/>
                      <a:pt x="782828" y="53773"/>
                      <a:pt x="787274" y="49114"/>
                    </a:cubicBezTo>
                    <a:cubicBezTo>
                      <a:pt x="791720" y="44509"/>
                      <a:pt x="797041" y="40845"/>
                      <a:pt x="802922" y="38340"/>
                    </a:cubicBezTo>
                    <a:cubicBezTo>
                      <a:pt x="809298" y="35652"/>
                      <a:pt x="816157" y="34312"/>
                      <a:pt x="823067" y="34404"/>
                    </a:cubicBezTo>
                    <a:cubicBezTo>
                      <a:pt x="830535" y="34230"/>
                      <a:pt x="837927" y="35873"/>
                      <a:pt x="844621" y="39192"/>
                    </a:cubicBezTo>
                    <a:cubicBezTo>
                      <a:pt x="850591" y="42230"/>
                      <a:pt x="855747" y="46626"/>
                      <a:pt x="859710" y="52026"/>
                    </a:cubicBezTo>
                    <a:cubicBezTo>
                      <a:pt x="863724" y="57538"/>
                      <a:pt x="866620" y="63782"/>
                      <a:pt x="868233" y="70406"/>
                    </a:cubicBezTo>
                    <a:cubicBezTo>
                      <a:pt x="870024" y="77442"/>
                      <a:pt x="870646" y="84724"/>
                      <a:pt x="870087" y="91963"/>
                    </a:cubicBezTo>
                    <a:lnTo>
                      <a:pt x="800204" y="91963"/>
                    </a:lnTo>
                    <a:cubicBezTo>
                      <a:pt x="799937" y="98814"/>
                      <a:pt x="802274" y="105510"/>
                      <a:pt x="806758" y="110701"/>
                    </a:cubicBezTo>
                    <a:moveTo>
                      <a:pt x="836835" y="59712"/>
                    </a:moveTo>
                    <a:cubicBezTo>
                      <a:pt x="832987" y="55950"/>
                      <a:pt x="827690" y="54037"/>
                      <a:pt x="822317" y="54464"/>
                    </a:cubicBezTo>
                    <a:cubicBezTo>
                      <a:pt x="818672" y="54340"/>
                      <a:pt x="815039" y="55075"/>
                      <a:pt x="811724" y="56611"/>
                    </a:cubicBezTo>
                    <a:cubicBezTo>
                      <a:pt x="809121" y="57887"/>
                      <a:pt x="806822" y="59712"/>
                      <a:pt x="804992" y="61962"/>
                    </a:cubicBezTo>
                    <a:cubicBezTo>
                      <a:pt x="803354" y="63945"/>
                      <a:pt x="802135" y="66242"/>
                      <a:pt x="801423" y="68713"/>
                    </a:cubicBezTo>
                    <a:cubicBezTo>
                      <a:pt x="800788" y="70786"/>
                      <a:pt x="800382" y="72919"/>
                      <a:pt x="800204" y="75079"/>
                    </a:cubicBezTo>
                    <a:lnTo>
                      <a:pt x="843516" y="75079"/>
                    </a:lnTo>
                    <a:cubicBezTo>
                      <a:pt x="842754" y="69438"/>
                      <a:pt x="840442" y="64117"/>
                      <a:pt x="836835" y="59711"/>
                    </a:cubicBezTo>
                    <a:moveTo>
                      <a:pt x="636178" y="37030"/>
                    </a:moveTo>
                    <a:lnTo>
                      <a:pt x="636178" y="50148"/>
                    </a:lnTo>
                    <a:lnTo>
                      <a:pt x="636559" y="50148"/>
                    </a:lnTo>
                    <a:cubicBezTo>
                      <a:pt x="639823" y="45355"/>
                      <a:pt x="644141" y="41378"/>
                      <a:pt x="649197" y="38528"/>
                    </a:cubicBezTo>
                    <a:cubicBezTo>
                      <a:pt x="654417" y="35713"/>
                      <a:pt x="660272" y="34292"/>
                      <a:pt x="666204" y="34404"/>
                    </a:cubicBezTo>
                    <a:cubicBezTo>
                      <a:pt x="671983" y="34336"/>
                      <a:pt x="677711" y="35556"/>
                      <a:pt x="682957" y="37973"/>
                    </a:cubicBezTo>
                    <a:cubicBezTo>
                      <a:pt x="688228" y="40578"/>
                      <a:pt x="692343" y="45055"/>
                      <a:pt x="694477" y="50528"/>
                    </a:cubicBezTo>
                    <a:cubicBezTo>
                      <a:pt x="697602" y="46039"/>
                      <a:pt x="701577" y="42216"/>
                      <a:pt x="706188" y="39281"/>
                    </a:cubicBezTo>
                    <a:cubicBezTo>
                      <a:pt x="711421" y="35946"/>
                      <a:pt x="717530" y="34247"/>
                      <a:pt x="723729" y="34402"/>
                    </a:cubicBezTo>
                    <a:cubicBezTo>
                      <a:pt x="728543" y="34364"/>
                      <a:pt x="733331" y="34999"/>
                      <a:pt x="737980" y="36288"/>
                    </a:cubicBezTo>
                    <a:cubicBezTo>
                      <a:pt x="742120" y="37420"/>
                      <a:pt x="745969" y="39468"/>
                      <a:pt x="749233" y="42281"/>
                    </a:cubicBezTo>
                    <a:cubicBezTo>
                      <a:pt x="752485" y="45239"/>
                      <a:pt x="754974" y="48934"/>
                      <a:pt x="756498" y="53056"/>
                    </a:cubicBezTo>
                    <a:cubicBezTo>
                      <a:pt x="758366" y="58190"/>
                      <a:pt x="759255" y="63626"/>
                      <a:pt x="759128" y="69085"/>
                    </a:cubicBezTo>
                    <a:lnTo>
                      <a:pt x="759128" y="133936"/>
                    </a:lnTo>
                    <a:lnTo>
                      <a:pt x="732531" y="133936"/>
                    </a:lnTo>
                    <a:lnTo>
                      <a:pt x="732531" y="79026"/>
                    </a:lnTo>
                    <a:cubicBezTo>
                      <a:pt x="732531" y="75777"/>
                      <a:pt x="732404" y="72715"/>
                      <a:pt x="732162" y="69837"/>
                    </a:cubicBezTo>
                    <a:cubicBezTo>
                      <a:pt x="731972" y="67227"/>
                      <a:pt x="731273" y="64680"/>
                      <a:pt x="730105" y="62338"/>
                    </a:cubicBezTo>
                    <a:cubicBezTo>
                      <a:pt x="728974" y="60205"/>
                      <a:pt x="727247" y="58450"/>
                      <a:pt x="725126" y="57288"/>
                    </a:cubicBezTo>
                    <a:cubicBezTo>
                      <a:pt x="722369" y="55902"/>
                      <a:pt x="719296" y="55253"/>
                      <a:pt x="716209" y="55407"/>
                    </a:cubicBezTo>
                    <a:cubicBezTo>
                      <a:pt x="713047" y="55269"/>
                      <a:pt x="709909" y="56014"/>
                      <a:pt x="707141" y="57557"/>
                    </a:cubicBezTo>
                    <a:cubicBezTo>
                      <a:pt x="704880" y="58934"/>
                      <a:pt x="703000" y="60871"/>
                      <a:pt x="701692" y="63181"/>
                    </a:cubicBezTo>
                    <a:cubicBezTo>
                      <a:pt x="700333" y="65617"/>
                      <a:pt x="699456" y="68290"/>
                      <a:pt x="699088" y="71056"/>
                    </a:cubicBezTo>
                    <a:cubicBezTo>
                      <a:pt x="698643" y="74000"/>
                      <a:pt x="698427" y="76975"/>
                      <a:pt x="698440" y="79954"/>
                    </a:cubicBezTo>
                    <a:lnTo>
                      <a:pt x="698440" y="133936"/>
                    </a:lnTo>
                    <a:lnTo>
                      <a:pt x="671792" y="133936"/>
                    </a:lnTo>
                    <a:lnTo>
                      <a:pt x="671792" y="79576"/>
                    </a:lnTo>
                    <a:cubicBezTo>
                      <a:pt x="671792" y="76713"/>
                      <a:pt x="671729" y="73868"/>
                      <a:pt x="671614" y="71056"/>
                    </a:cubicBezTo>
                    <a:cubicBezTo>
                      <a:pt x="671513" y="68390"/>
                      <a:pt x="670967" y="65761"/>
                      <a:pt x="670002" y="63274"/>
                    </a:cubicBezTo>
                    <a:cubicBezTo>
                      <a:pt x="669100" y="60914"/>
                      <a:pt x="667461" y="58908"/>
                      <a:pt x="665327" y="57557"/>
                    </a:cubicBezTo>
                    <a:cubicBezTo>
                      <a:pt x="662381" y="55935"/>
                      <a:pt x="659027" y="55190"/>
                      <a:pt x="655662" y="55407"/>
                    </a:cubicBezTo>
                    <a:cubicBezTo>
                      <a:pt x="653985" y="55474"/>
                      <a:pt x="652321" y="55756"/>
                      <a:pt x="650721" y="56246"/>
                    </a:cubicBezTo>
                    <a:cubicBezTo>
                      <a:pt x="648523" y="56880"/>
                      <a:pt x="646466" y="57965"/>
                      <a:pt x="644713" y="59434"/>
                    </a:cubicBezTo>
                    <a:cubicBezTo>
                      <a:pt x="642554" y="61272"/>
                      <a:pt x="640852" y="63579"/>
                      <a:pt x="639734" y="66175"/>
                    </a:cubicBezTo>
                    <a:cubicBezTo>
                      <a:pt x="638235" y="69825"/>
                      <a:pt x="637549" y="73757"/>
                      <a:pt x="637702" y="77699"/>
                    </a:cubicBezTo>
                    <a:lnTo>
                      <a:pt x="637702" y="133936"/>
                    </a:lnTo>
                    <a:lnTo>
                      <a:pt x="611067" y="133936"/>
                    </a:lnTo>
                    <a:lnTo>
                      <a:pt x="611067" y="37030"/>
                    </a:lnTo>
                    <a:close/>
                    <a:moveTo>
                      <a:pt x="591011" y="37030"/>
                    </a:moveTo>
                    <a:lnTo>
                      <a:pt x="591011" y="54838"/>
                    </a:lnTo>
                    <a:lnTo>
                      <a:pt x="571527" y="54838"/>
                    </a:lnTo>
                    <a:lnTo>
                      <a:pt x="571527" y="102826"/>
                    </a:lnTo>
                    <a:cubicBezTo>
                      <a:pt x="570066" y="107584"/>
                      <a:pt x="572746" y="112618"/>
                      <a:pt x="577509" y="114070"/>
                    </a:cubicBezTo>
                    <a:cubicBezTo>
                      <a:pt x="579211" y="114590"/>
                      <a:pt x="581041" y="114592"/>
                      <a:pt x="582743" y="114075"/>
                    </a:cubicBezTo>
                    <a:cubicBezTo>
                      <a:pt x="584241" y="114075"/>
                      <a:pt x="585676" y="114015"/>
                      <a:pt x="587086" y="113885"/>
                    </a:cubicBezTo>
                    <a:cubicBezTo>
                      <a:pt x="588407" y="113767"/>
                      <a:pt x="589715" y="113581"/>
                      <a:pt x="591011" y="113327"/>
                    </a:cubicBezTo>
                    <a:lnTo>
                      <a:pt x="591011" y="133935"/>
                    </a:lnTo>
                    <a:cubicBezTo>
                      <a:pt x="588522" y="134337"/>
                      <a:pt x="586020" y="134591"/>
                      <a:pt x="583492" y="134697"/>
                    </a:cubicBezTo>
                    <a:cubicBezTo>
                      <a:pt x="580736" y="134819"/>
                      <a:pt x="578081" y="134877"/>
                      <a:pt x="575477" y="134877"/>
                    </a:cubicBezTo>
                    <a:cubicBezTo>
                      <a:pt x="571552" y="134899"/>
                      <a:pt x="567628" y="134615"/>
                      <a:pt x="563741" y="134031"/>
                    </a:cubicBezTo>
                    <a:cubicBezTo>
                      <a:pt x="560312" y="133555"/>
                      <a:pt x="557009" y="132446"/>
                      <a:pt x="553986" y="130761"/>
                    </a:cubicBezTo>
                    <a:cubicBezTo>
                      <a:pt x="551154" y="129120"/>
                      <a:pt x="548855" y="126713"/>
                      <a:pt x="547331" y="123818"/>
                    </a:cubicBezTo>
                    <a:cubicBezTo>
                      <a:pt x="545565" y="120145"/>
                      <a:pt x="544714" y="116092"/>
                      <a:pt x="544879" y="112016"/>
                    </a:cubicBezTo>
                    <a:lnTo>
                      <a:pt x="544879" y="54838"/>
                    </a:lnTo>
                    <a:lnTo>
                      <a:pt x="528774" y="54838"/>
                    </a:lnTo>
                    <a:lnTo>
                      <a:pt x="528774" y="37030"/>
                    </a:lnTo>
                    <a:lnTo>
                      <a:pt x="544879" y="37030"/>
                    </a:lnTo>
                    <a:lnTo>
                      <a:pt x="544879" y="7979"/>
                    </a:lnTo>
                    <a:lnTo>
                      <a:pt x="571527" y="7979"/>
                    </a:lnTo>
                    <a:lnTo>
                      <a:pt x="571527" y="37030"/>
                    </a:lnTo>
                    <a:close/>
                    <a:moveTo>
                      <a:pt x="483620" y="37030"/>
                    </a:moveTo>
                    <a:lnTo>
                      <a:pt x="483620" y="55026"/>
                    </a:lnTo>
                    <a:lnTo>
                      <a:pt x="483976" y="55026"/>
                    </a:lnTo>
                    <a:cubicBezTo>
                      <a:pt x="485234" y="52010"/>
                      <a:pt x="486936" y="49200"/>
                      <a:pt x="489031" y="46690"/>
                    </a:cubicBezTo>
                    <a:cubicBezTo>
                      <a:pt x="491140" y="44154"/>
                      <a:pt x="493617" y="41943"/>
                      <a:pt x="496360" y="40128"/>
                    </a:cubicBezTo>
                    <a:cubicBezTo>
                      <a:pt x="499091" y="38318"/>
                      <a:pt x="502050" y="36901"/>
                      <a:pt x="505162" y="35915"/>
                    </a:cubicBezTo>
                    <a:cubicBezTo>
                      <a:pt x="508312" y="34903"/>
                      <a:pt x="511589" y="34393"/>
                      <a:pt x="514891" y="34404"/>
                    </a:cubicBezTo>
                    <a:cubicBezTo>
                      <a:pt x="516860" y="34439"/>
                      <a:pt x="518816" y="34755"/>
                      <a:pt x="520696" y="35345"/>
                    </a:cubicBezTo>
                    <a:lnTo>
                      <a:pt x="520696" y="60085"/>
                    </a:lnTo>
                    <a:cubicBezTo>
                      <a:pt x="519476" y="59843"/>
                      <a:pt x="517940" y="59620"/>
                      <a:pt x="516212" y="59433"/>
                    </a:cubicBezTo>
                    <a:cubicBezTo>
                      <a:pt x="514523" y="59248"/>
                      <a:pt x="512846" y="59152"/>
                      <a:pt x="511157" y="59149"/>
                    </a:cubicBezTo>
                    <a:cubicBezTo>
                      <a:pt x="506902" y="59029"/>
                      <a:pt x="502672" y="59862"/>
                      <a:pt x="498786" y="61587"/>
                    </a:cubicBezTo>
                    <a:cubicBezTo>
                      <a:pt x="495560" y="63085"/>
                      <a:pt x="492753" y="65372"/>
                      <a:pt x="490644" y="68239"/>
                    </a:cubicBezTo>
                    <a:cubicBezTo>
                      <a:pt x="488498" y="71173"/>
                      <a:pt x="486999" y="74529"/>
                      <a:pt x="486249" y="78086"/>
                    </a:cubicBezTo>
                    <a:cubicBezTo>
                      <a:pt x="485335" y="82080"/>
                      <a:pt x="484891" y="86166"/>
                      <a:pt x="484928" y="90262"/>
                    </a:cubicBezTo>
                    <a:lnTo>
                      <a:pt x="484928" y="133935"/>
                    </a:lnTo>
                    <a:lnTo>
                      <a:pt x="458294" y="133935"/>
                    </a:lnTo>
                    <a:lnTo>
                      <a:pt x="458294" y="37030"/>
                    </a:lnTo>
                    <a:close/>
                    <a:moveTo>
                      <a:pt x="408720" y="88858"/>
                    </a:moveTo>
                    <a:cubicBezTo>
                      <a:pt x="406942" y="89452"/>
                      <a:pt x="405125" y="89920"/>
                      <a:pt x="403271" y="90263"/>
                    </a:cubicBezTo>
                    <a:cubicBezTo>
                      <a:pt x="401366" y="90647"/>
                      <a:pt x="399295" y="90954"/>
                      <a:pt x="397174" y="91206"/>
                    </a:cubicBezTo>
                    <a:cubicBezTo>
                      <a:pt x="395079" y="91452"/>
                      <a:pt x="392958" y="91760"/>
                      <a:pt x="390823" y="92143"/>
                    </a:cubicBezTo>
                    <a:cubicBezTo>
                      <a:pt x="388829" y="92513"/>
                      <a:pt x="386861" y="93014"/>
                      <a:pt x="384930" y="93647"/>
                    </a:cubicBezTo>
                    <a:cubicBezTo>
                      <a:pt x="383114" y="94203"/>
                      <a:pt x="381399" y="95057"/>
                      <a:pt x="379875" y="96175"/>
                    </a:cubicBezTo>
                    <a:cubicBezTo>
                      <a:pt x="378427" y="97241"/>
                      <a:pt x="377246" y="98618"/>
                      <a:pt x="376395" y="100203"/>
                    </a:cubicBezTo>
                    <a:cubicBezTo>
                      <a:pt x="375442" y="102120"/>
                      <a:pt x="374998" y="104249"/>
                      <a:pt x="375086" y="106389"/>
                    </a:cubicBezTo>
                    <a:cubicBezTo>
                      <a:pt x="374998" y="108466"/>
                      <a:pt x="375455" y="110530"/>
                      <a:pt x="376395" y="112382"/>
                    </a:cubicBezTo>
                    <a:cubicBezTo>
                      <a:pt x="377220" y="113960"/>
                      <a:pt x="378452" y="115290"/>
                      <a:pt x="379964" y="116229"/>
                    </a:cubicBezTo>
                    <a:cubicBezTo>
                      <a:pt x="381564" y="117212"/>
                      <a:pt x="383342" y="117880"/>
                      <a:pt x="385197" y="118199"/>
                    </a:cubicBezTo>
                    <a:cubicBezTo>
                      <a:pt x="387229" y="118572"/>
                      <a:pt x="389299" y="118758"/>
                      <a:pt x="391370" y="118753"/>
                    </a:cubicBezTo>
                    <a:cubicBezTo>
                      <a:pt x="395599" y="118998"/>
                      <a:pt x="399816" y="118092"/>
                      <a:pt x="403576" y="116132"/>
                    </a:cubicBezTo>
                    <a:cubicBezTo>
                      <a:pt x="406205" y="114626"/>
                      <a:pt x="408402" y="112467"/>
                      <a:pt x="409952" y="109862"/>
                    </a:cubicBezTo>
                    <a:cubicBezTo>
                      <a:pt x="411260" y="107582"/>
                      <a:pt x="412124" y="105068"/>
                      <a:pt x="412492" y="102460"/>
                    </a:cubicBezTo>
                    <a:cubicBezTo>
                      <a:pt x="412746" y="100468"/>
                      <a:pt x="412886" y="98462"/>
                      <a:pt x="412911" y="96453"/>
                    </a:cubicBezTo>
                    <a:lnTo>
                      <a:pt x="412911" y="86523"/>
                    </a:lnTo>
                    <a:cubicBezTo>
                      <a:pt x="411692" y="87588"/>
                      <a:pt x="410269" y="88385"/>
                      <a:pt x="408720" y="88858"/>
                    </a:cubicBezTo>
                    <a:moveTo>
                      <a:pt x="356161" y="51279"/>
                    </a:moveTo>
                    <a:cubicBezTo>
                      <a:pt x="358841" y="47203"/>
                      <a:pt x="362423" y="43801"/>
                      <a:pt x="366640" y="41339"/>
                    </a:cubicBezTo>
                    <a:cubicBezTo>
                      <a:pt x="371086" y="38781"/>
                      <a:pt x="375937" y="36976"/>
                      <a:pt x="380967" y="35996"/>
                    </a:cubicBezTo>
                    <a:cubicBezTo>
                      <a:pt x="386251" y="34942"/>
                      <a:pt x="391611" y="34409"/>
                      <a:pt x="396984" y="34404"/>
                    </a:cubicBezTo>
                    <a:cubicBezTo>
                      <a:pt x="401950" y="34412"/>
                      <a:pt x="406891" y="34757"/>
                      <a:pt x="411806" y="35435"/>
                    </a:cubicBezTo>
                    <a:cubicBezTo>
                      <a:pt x="416544" y="36051"/>
                      <a:pt x="421167" y="37413"/>
                      <a:pt x="425486" y="39469"/>
                    </a:cubicBezTo>
                    <a:cubicBezTo>
                      <a:pt x="429500" y="41379"/>
                      <a:pt x="432980" y="44243"/>
                      <a:pt x="435634" y="47813"/>
                    </a:cubicBezTo>
                    <a:cubicBezTo>
                      <a:pt x="438429" y="51985"/>
                      <a:pt x="439813" y="56944"/>
                      <a:pt x="439584" y="61962"/>
                    </a:cubicBezTo>
                    <a:lnTo>
                      <a:pt x="439584" y="112382"/>
                    </a:lnTo>
                    <a:cubicBezTo>
                      <a:pt x="439572" y="116578"/>
                      <a:pt x="439813" y="120772"/>
                      <a:pt x="440308" y="124941"/>
                    </a:cubicBezTo>
                    <a:cubicBezTo>
                      <a:pt x="440537" y="128089"/>
                      <a:pt x="441439" y="131153"/>
                      <a:pt x="442938" y="133936"/>
                    </a:cubicBezTo>
                    <a:lnTo>
                      <a:pt x="415934" y="133936"/>
                    </a:lnTo>
                    <a:cubicBezTo>
                      <a:pt x="415452" y="132430"/>
                      <a:pt x="415045" y="130900"/>
                      <a:pt x="414715" y="129353"/>
                    </a:cubicBezTo>
                    <a:cubicBezTo>
                      <a:pt x="414410" y="127772"/>
                      <a:pt x="414194" y="126177"/>
                      <a:pt x="414080" y="124572"/>
                    </a:cubicBezTo>
                    <a:cubicBezTo>
                      <a:pt x="409952" y="128863"/>
                      <a:pt x="404783" y="132024"/>
                      <a:pt x="399092" y="133754"/>
                    </a:cubicBezTo>
                    <a:cubicBezTo>
                      <a:pt x="393377" y="135496"/>
                      <a:pt x="387432" y="136383"/>
                      <a:pt x="381450" y="136389"/>
                    </a:cubicBezTo>
                    <a:cubicBezTo>
                      <a:pt x="377081" y="136423"/>
                      <a:pt x="372724" y="135853"/>
                      <a:pt x="368494" y="134697"/>
                    </a:cubicBezTo>
                    <a:cubicBezTo>
                      <a:pt x="364684" y="133662"/>
                      <a:pt x="361128" y="131873"/>
                      <a:pt x="358016" y="129438"/>
                    </a:cubicBezTo>
                    <a:cubicBezTo>
                      <a:pt x="355006" y="127031"/>
                      <a:pt x="352592" y="123950"/>
                      <a:pt x="350979" y="120441"/>
                    </a:cubicBezTo>
                    <a:cubicBezTo>
                      <a:pt x="349201" y="116372"/>
                      <a:pt x="348337" y="111960"/>
                      <a:pt x="348464" y="107519"/>
                    </a:cubicBezTo>
                    <a:cubicBezTo>
                      <a:pt x="348274" y="102821"/>
                      <a:pt x="349265" y="98150"/>
                      <a:pt x="351348" y="93931"/>
                    </a:cubicBezTo>
                    <a:cubicBezTo>
                      <a:pt x="353151" y="90541"/>
                      <a:pt x="355717" y="87620"/>
                      <a:pt x="358854" y="85400"/>
                    </a:cubicBezTo>
                    <a:cubicBezTo>
                      <a:pt x="362055" y="83210"/>
                      <a:pt x="365611" y="81592"/>
                      <a:pt x="369358" y="80619"/>
                    </a:cubicBezTo>
                    <a:cubicBezTo>
                      <a:pt x="373270" y="79561"/>
                      <a:pt x="377246" y="78716"/>
                      <a:pt x="381247" y="78088"/>
                    </a:cubicBezTo>
                    <a:cubicBezTo>
                      <a:pt x="385260" y="77459"/>
                      <a:pt x="389172" y="76961"/>
                      <a:pt x="393072" y="76584"/>
                    </a:cubicBezTo>
                    <a:cubicBezTo>
                      <a:pt x="396539" y="76271"/>
                      <a:pt x="399981" y="75710"/>
                      <a:pt x="403360" y="74902"/>
                    </a:cubicBezTo>
                    <a:cubicBezTo>
                      <a:pt x="405951" y="74350"/>
                      <a:pt x="408390" y="73227"/>
                      <a:pt x="410485" y="71618"/>
                    </a:cubicBezTo>
                    <a:cubicBezTo>
                      <a:pt x="412302" y="70067"/>
                      <a:pt x="413216" y="67707"/>
                      <a:pt x="412911" y="65339"/>
                    </a:cubicBezTo>
                    <a:cubicBezTo>
                      <a:pt x="413038" y="62979"/>
                      <a:pt x="412568" y="60626"/>
                      <a:pt x="411540" y="58500"/>
                    </a:cubicBezTo>
                    <a:cubicBezTo>
                      <a:pt x="410663" y="56879"/>
                      <a:pt x="409368" y="55518"/>
                      <a:pt x="407793" y="54557"/>
                    </a:cubicBezTo>
                    <a:cubicBezTo>
                      <a:pt x="406116" y="53588"/>
                      <a:pt x="404262" y="52949"/>
                      <a:pt x="402344" y="52676"/>
                    </a:cubicBezTo>
                    <a:cubicBezTo>
                      <a:pt x="400146" y="52365"/>
                      <a:pt x="397924" y="52214"/>
                      <a:pt x="395701" y="52221"/>
                    </a:cubicBezTo>
                    <a:cubicBezTo>
                      <a:pt x="391319" y="51967"/>
                      <a:pt x="386962" y="53152"/>
                      <a:pt x="383304" y="55595"/>
                    </a:cubicBezTo>
                    <a:cubicBezTo>
                      <a:pt x="380027" y="58419"/>
                      <a:pt x="378122" y="62517"/>
                      <a:pt x="378071" y="66843"/>
                    </a:cubicBezTo>
                    <a:lnTo>
                      <a:pt x="351462" y="66843"/>
                    </a:lnTo>
                    <a:cubicBezTo>
                      <a:pt x="351614" y="61329"/>
                      <a:pt x="353240" y="55958"/>
                      <a:pt x="356161" y="51279"/>
                    </a:cubicBezTo>
                    <a:moveTo>
                      <a:pt x="265232" y="37030"/>
                    </a:moveTo>
                    <a:lnTo>
                      <a:pt x="265232" y="49406"/>
                    </a:lnTo>
                    <a:lnTo>
                      <a:pt x="265587" y="49406"/>
                    </a:lnTo>
                    <a:cubicBezTo>
                      <a:pt x="268509" y="44466"/>
                      <a:pt x="272827" y="40491"/>
                      <a:pt x="277984" y="37973"/>
                    </a:cubicBezTo>
                    <a:cubicBezTo>
                      <a:pt x="283141" y="35562"/>
                      <a:pt x="288780" y="34343"/>
                      <a:pt x="294470" y="34404"/>
                    </a:cubicBezTo>
                    <a:cubicBezTo>
                      <a:pt x="301291" y="34222"/>
                      <a:pt x="308048" y="35700"/>
                      <a:pt x="314170" y="38713"/>
                    </a:cubicBezTo>
                    <a:cubicBezTo>
                      <a:pt x="319518" y="41464"/>
                      <a:pt x="324192" y="45370"/>
                      <a:pt x="327850" y="50150"/>
                    </a:cubicBezTo>
                    <a:cubicBezTo>
                      <a:pt x="331559" y="55117"/>
                      <a:pt x="334289" y="60746"/>
                      <a:pt x="335903" y="66736"/>
                    </a:cubicBezTo>
                    <a:cubicBezTo>
                      <a:pt x="337668" y="73184"/>
                      <a:pt x="338544" y="79839"/>
                      <a:pt x="338532" y="86523"/>
                    </a:cubicBezTo>
                    <a:cubicBezTo>
                      <a:pt x="338544" y="92862"/>
                      <a:pt x="337655" y="99171"/>
                      <a:pt x="335903" y="105261"/>
                    </a:cubicBezTo>
                    <a:cubicBezTo>
                      <a:pt x="334251" y="111017"/>
                      <a:pt x="331546" y="116421"/>
                      <a:pt x="327939" y="121198"/>
                    </a:cubicBezTo>
                    <a:cubicBezTo>
                      <a:pt x="324382" y="125829"/>
                      <a:pt x="319822" y="129606"/>
                      <a:pt x="314615" y="132258"/>
                    </a:cubicBezTo>
                    <a:cubicBezTo>
                      <a:pt x="308823" y="135119"/>
                      <a:pt x="302434" y="136536"/>
                      <a:pt x="295969" y="136389"/>
                    </a:cubicBezTo>
                    <a:cubicBezTo>
                      <a:pt x="290241" y="136443"/>
                      <a:pt x="284563" y="135190"/>
                      <a:pt x="279394" y="132723"/>
                    </a:cubicBezTo>
                    <a:cubicBezTo>
                      <a:pt x="274351" y="130311"/>
                      <a:pt x="270046" y="126593"/>
                      <a:pt x="266934" y="121956"/>
                    </a:cubicBezTo>
                    <a:lnTo>
                      <a:pt x="266553" y="121956"/>
                    </a:lnTo>
                    <a:lnTo>
                      <a:pt x="266553" y="167886"/>
                    </a:lnTo>
                    <a:lnTo>
                      <a:pt x="239905" y="167886"/>
                    </a:lnTo>
                    <a:lnTo>
                      <a:pt x="239905" y="37030"/>
                    </a:lnTo>
                    <a:close/>
                    <a:moveTo>
                      <a:pt x="299792" y="113885"/>
                    </a:moveTo>
                    <a:cubicBezTo>
                      <a:pt x="302688" y="112208"/>
                      <a:pt x="305127" y="109862"/>
                      <a:pt x="306918" y="107043"/>
                    </a:cubicBezTo>
                    <a:cubicBezTo>
                      <a:pt x="308823" y="104041"/>
                      <a:pt x="310131" y="100703"/>
                      <a:pt x="310792" y="97210"/>
                    </a:cubicBezTo>
                    <a:cubicBezTo>
                      <a:pt x="311528" y="93440"/>
                      <a:pt x="311909" y="89607"/>
                      <a:pt x="311897" y="85766"/>
                    </a:cubicBezTo>
                    <a:cubicBezTo>
                      <a:pt x="311897" y="81922"/>
                      <a:pt x="311503" y="78090"/>
                      <a:pt x="310703" y="74333"/>
                    </a:cubicBezTo>
                    <a:cubicBezTo>
                      <a:pt x="309966" y="70775"/>
                      <a:pt x="308594" y="67378"/>
                      <a:pt x="306651" y="64304"/>
                    </a:cubicBezTo>
                    <a:cubicBezTo>
                      <a:pt x="304835" y="61407"/>
                      <a:pt x="302358" y="58969"/>
                      <a:pt x="299449" y="57180"/>
                    </a:cubicBezTo>
                    <a:cubicBezTo>
                      <a:pt x="296172" y="55286"/>
                      <a:pt x="292438" y="54345"/>
                      <a:pt x="288666" y="54464"/>
                    </a:cubicBezTo>
                    <a:cubicBezTo>
                      <a:pt x="284830" y="54333"/>
                      <a:pt x="281020" y="55275"/>
                      <a:pt x="277679" y="57180"/>
                    </a:cubicBezTo>
                    <a:cubicBezTo>
                      <a:pt x="274796" y="58940"/>
                      <a:pt x="272370" y="61346"/>
                      <a:pt x="270579" y="64208"/>
                    </a:cubicBezTo>
                    <a:cubicBezTo>
                      <a:pt x="268699" y="67253"/>
                      <a:pt x="267391" y="70623"/>
                      <a:pt x="266730" y="74144"/>
                    </a:cubicBezTo>
                    <a:cubicBezTo>
                      <a:pt x="265968" y="77971"/>
                      <a:pt x="265587" y="81864"/>
                      <a:pt x="265587" y="85766"/>
                    </a:cubicBezTo>
                    <a:cubicBezTo>
                      <a:pt x="265587" y="89613"/>
                      <a:pt x="266006" y="93449"/>
                      <a:pt x="266819" y="97210"/>
                    </a:cubicBezTo>
                    <a:cubicBezTo>
                      <a:pt x="267531" y="100696"/>
                      <a:pt x="268877" y="104027"/>
                      <a:pt x="270769" y="107043"/>
                    </a:cubicBezTo>
                    <a:cubicBezTo>
                      <a:pt x="277361" y="116275"/>
                      <a:pt x="289771" y="119200"/>
                      <a:pt x="299792" y="113885"/>
                    </a:cubicBezTo>
                    <a:moveTo>
                      <a:pt x="162718" y="110701"/>
                    </a:moveTo>
                    <a:cubicBezTo>
                      <a:pt x="171698" y="117756"/>
                      <a:pt x="184120" y="118463"/>
                      <a:pt x="193849" y="112474"/>
                    </a:cubicBezTo>
                    <a:cubicBezTo>
                      <a:pt x="197114" y="110526"/>
                      <a:pt x="199616" y="107518"/>
                      <a:pt x="200937" y="103950"/>
                    </a:cubicBezTo>
                    <a:lnTo>
                      <a:pt x="224371" y="103949"/>
                    </a:lnTo>
                    <a:cubicBezTo>
                      <a:pt x="221729" y="114035"/>
                      <a:pt x="215620" y="122864"/>
                      <a:pt x="207097" y="128885"/>
                    </a:cubicBezTo>
                    <a:cubicBezTo>
                      <a:pt x="198663" y="134078"/>
                      <a:pt x="188896" y="136687"/>
                      <a:pt x="179002" y="136389"/>
                    </a:cubicBezTo>
                    <a:cubicBezTo>
                      <a:pt x="171965" y="136491"/>
                      <a:pt x="164966" y="135247"/>
                      <a:pt x="158400" y="132723"/>
                    </a:cubicBezTo>
                    <a:cubicBezTo>
                      <a:pt x="152506" y="130454"/>
                      <a:pt x="147184" y="126901"/>
                      <a:pt x="142841" y="122322"/>
                    </a:cubicBezTo>
                    <a:cubicBezTo>
                      <a:pt x="138484" y="117684"/>
                      <a:pt x="135131" y="112196"/>
                      <a:pt x="132997" y="106204"/>
                    </a:cubicBezTo>
                    <a:cubicBezTo>
                      <a:pt x="130622" y="99592"/>
                      <a:pt x="129440" y="92612"/>
                      <a:pt x="129517" y="85589"/>
                    </a:cubicBezTo>
                    <a:cubicBezTo>
                      <a:pt x="129466" y="78678"/>
                      <a:pt x="130672" y="71816"/>
                      <a:pt x="133086" y="65339"/>
                    </a:cubicBezTo>
                    <a:cubicBezTo>
                      <a:pt x="137582" y="53170"/>
                      <a:pt x="146905" y="43399"/>
                      <a:pt x="158857" y="38340"/>
                    </a:cubicBezTo>
                    <a:cubicBezTo>
                      <a:pt x="165220" y="35657"/>
                      <a:pt x="172079" y="34317"/>
                      <a:pt x="179002" y="34404"/>
                    </a:cubicBezTo>
                    <a:cubicBezTo>
                      <a:pt x="186457" y="34221"/>
                      <a:pt x="193862" y="35866"/>
                      <a:pt x="200543" y="39192"/>
                    </a:cubicBezTo>
                    <a:cubicBezTo>
                      <a:pt x="206513" y="42235"/>
                      <a:pt x="211695" y="46630"/>
                      <a:pt x="215658" y="52026"/>
                    </a:cubicBezTo>
                    <a:cubicBezTo>
                      <a:pt x="219659" y="57551"/>
                      <a:pt x="222555" y="63790"/>
                      <a:pt x="224193" y="70406"/>
                    </a:cubicBezTo>
                    <a:cubicBezTo>
                      <a:pt x="225959" y="77448"/>
                      <a:pt x="226581" y="84724"/>
                      <a:pt x="226048" y="91963"/>
                    </a:cubicBezTo>
                    <a:lnTo>
                      <a:pt x="156126" y="91963"/>
                    </a:lnTo>
                    <a:cubicBezTo>
                      <a:pt x="155859" y="98820"/>
                      <a:pt x="158209" y="105524"/>
                      <a:pt x="162718" y="110701"/>
                    </a:cubicBezTo>
                    <a:moveTo>
                      <a:pt x="192770" y="59712"/>
                    </a:moveTo>
                    <a:cubicBezTo>
                      <a:pt x="188909" y="55950"/>
                      <a:pt x="183625" y="54037"/>
                      <a:pt x="178252" y="54464"/>
                    </a:cubicBezTo>
                    <a:cubicBezTo>
                      <a:pt x="174607" y="54340"/>
                      <a:pt x="170987" y="55075"/>
                      <a:pt x="167684" y="56611"/>
                    </a:cubicBezTo>
                    <a:cubicBezTo>
                      <a:pt x="165068" y="57892"/>
                      <a:pt x="162769" y="59716"/>
                      <a:pt x="160927" y="61962"/>
                    </a:cubicBezTo>
                    <a:cubicBezTo>
                      <a:pt x="159301" y="63959"/>
                      <a:pt x="158095" y="66252"/>
                      <a:pt x="157358" y="68713"/>
                    </a:cubicBezTo>
                    <a:cubicBezTo>
                      <a:pt x="156736" y="70787"/>
                      <a:pt x="156317" y="72921"/>
                      <a:pt x="156126" y="75079"/>
                    </a:cubicBezTo>
                    <a:lnTo>
                      <a:pt x="199438" y="75079"/>
                    </a:lnTo>
                    <a:cubicBezTo>
                      <a:pt x="198676" y="69438"/>
                      <a:pt x="196364" y="64117"/>
                      <a:pt x="192770" y="59711"/>
                    </a:cubicBezTo>
                    <a:moveTo>
                      <a:pt x="57741" y="102"/>
                    </a:moveTo>
                    <a:cubicBezTo>
                      <a:pt x="65946" y="28"/>
                      <a:pt x="74100" y="1426"/>
                      <a:pt x="81810" y="4226"/>
                    </a:cubicBezTo>
                    <a:cubicBezTo>
                      <a:pt x="89088" y="6868"/>
                      <a:pt x="95680" y="11098"/>
                      <a:pt x="101116" y="16609"/>
                    </a:cubicBezTo>
                    <a:cubicBezTo>
                      <a:pt x="106794" y="22481"/>
                      <a:pt x="111150" y="29510"/>
                      <a:pt x="113868" y="37216"/>
                    </a:cubicBezTo>
                    <a:cubicBezTo>
                      <a:pt x="117107" y="46556"/>
                      <a:pt x="118670" y="56397"/>
                      <a:pt x="118466" y="66282"/>
                    </a:cubicBezTo>
                    <a:cubicBezTo>
                      <a:pt x="118555" y="75410"/>
                      <a:pt x="117298" y="84502"/>
                      <a:pt x="114732" y="93265"/>
                    </a:cubicBezTo>
                    <a:cubicBezTo>
                      <a:pt x="112458" y="101094"/>
                      <a:pt x="108585" y="108369"/>
                      <a:pt x="103364" y="114628"/>
                    </a:cubicBezTo>
                    <a:cubicBezTo>
                      <a:pt x="98195" y="120715"/>
                      <a:pt x="91730" y="125557"/>
                      <a:pt x="84439" y="128792"/>
                    </a:cubicBezTo>
                    <a:cubicBezTo>
                      <a:pt x="76018" y="132398"/>
                      <a:pt x="66911" y="134152"/>
                      <a:pt x="57741" y="133936"/>
                    </a:cubicBezTo>
                    <a:lnTo>
                      <a:pt x="0" y="133936"/>
                    </a:lnTo>
                    <a:lnTo>
                      <a:pt x="0" y="102"/>
                    </a:lnTo>
                    <a:close/>
                    <a:moveTo>
                      <a:pt x="55670" y="109197"/>
                    </a:moveTo>
                    <a:cubicBezTo>
                      <a:pt x="59887" y="109204"/>
                      <a:pt x="64066" y="108508"/>
                      <a:pt x="68042" y="107140"/>
                    </a:cubicBezTo>
                    <a:cubicBezTo>
                      <a:pt x="72093" y="105730"/>
                      <a:pt x="75751" y="103386"/>
                      <a:pt x="78724" y="100299"/>
                    </a:cubicBezTo>
                    <a:cubicBezTo>
                      <a:pt x="82089" y="96718"/>
                      <a:pt x="84642" y="92467"/>
                      <a:pt x="86230" y="87825"/>
                    </a:cubicBezTo>
                    <a:cubicBezTo>
                      <a:pt x="88250" y="81788"/>
                      <a:pt x="89202" y="75448"/>
                      <a:pt x="89050" y="69086"/>
                    </a:cubicBezTo>
                    <a:cubicBezTo>
                      <a:pt x="89101" y="62937"/>
                      <a:pt x="88440" y="56803"/>
                      <a:pt x="87081" y="50806"/>
                    </a:cubicBezTo>
                    <a:cubicBezTo>
                      <a:pt x="85938" y="45749"/>
                      <a:pt x="83728" y="40991"/>
                      <a:pt x="80616" y="36850"/>
                    </a:cubicBezTo>
                    <a:cubicBezTo>
                      <a:pt x="77492" y="32888"/>
                      <a:pt x="73376" y="29817"/>
                      <a:pt x="68702" y="27945"/>
                    </a:cubicBezTo>
                    <a:cubicBezTo>
                      <a:pt x="62859" y="25718"/>
                      <a:pt x="56648" y="24665"/>
                      <a:pt x="50412" y="24848"/>
                    </a:cubicBezTo>
                    <a:lnTo>
                      <a:pt x="29429" y="24848"/>
                    </a:lnTo>
                    <a:lnTo>
                      <a:pt x="29429" y="109197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31186FEB-0D55-41DE-82F1-BD488713AB08}"/>
                  </a:ext>
                </a:extLst>
              </p:cNvPr>
              <p:cNvSpPr/>
              <p:nvPr/>
            </p:nvSpPr>
            <p:spPr>
              <a:xfrm>
                <a:off x="1561112" y="774590"/>
                <a:ext cx="1181114" cy="140032"/>
              </a:xfrm>
              <a:custGeom>
                <a:avLst/>
                <a:gdLst>
                  <a:gd name="connsiteX0" fmla="*/ 1118398 w 1181114"/>
                  <a:gd name="connsiteY0" fmla="*/ 112933 h 140032"/>
                  <a:gd name="connsiteX1" fmla="*/ 1122945 w 1181114"/>
                  <a:gd name="connsiteY1" fmla="*/ 118000 h 140032"/>
                  <a:gd name="connsiteX2" fmla="*/ 1129435 w 1181114"/>
                  <a:gd name="connsiteY2" fmla="*/ 120901 h 140032"/>
                  <a:gd name="connsiteX3" fmla="*/ 1137018 w 1181114"/>
                  <a:gd name="connsiteY3" fmla="*/ 121839 h 140032"/>
                  <a:gd name="connsiteX4" fmla="*/ 1142912 w 1181114"/>
                  <a:gd name="connsiteY4" fmla="*/ 121193 h 140032"/>
                  <a:gd name="connsiteX5" fmla="*/ 1148564 w 1181114"/>
                  <a:gd name="connsiteY5" fmla="*/ 119112 h 140032"/>
                  <a:gd name="connsiteX6" fmla="*/ 1152755 w 1181114"/>
                  <a:gd name="connsiteY6" fmla="*/ 115365 h 140032"/>
                  <a:gd name="connsiteX7" fmla="*/ 1154470 w 1181114"/>
                  <a:gd name="connsiteY7" fmla="*/ 109468 h 140032"/>
                  <a:gd name="connsiteX8" fmla="*/ 1146506 w 1181114"/>
                  <a:gd name="connsiteY8" fmla="*/ 100473 h 140032"/>
                  <a:gd name="connsiteX9" fmla="*/ 1124266 w 1181114"/>
                  <a:gd name="connsiteY9" fmla="*/ 94480 h 140032"/>
                  <a:gd name="connsiteX10" fmla="*/ 1112949 w 1181114"/>
                  <a:gd name="connsiteY10" fmla="*/ 91381 h 140032"/>
                  <a:gd name="connsiteX11" fmla="*/ 1103105 w 1181114"/>
                  <a:gd name="connsiteY11" fmla="*/ 86698 h 140032"/>
                  <a:gd name="connsiteX12" fmla="*/ 1096158 w 1181114"/>
                  <a:gd name="connsiteY12" fmla="*/ 79378 h 140032"/>
                  <a:gd name="connsiteX13" fmla="*/ 1093554 w 1181114"/>
                  <a:gd name="connsiteY13" fmla="*/ 68596 h 140032"/>
                  <a:gd name="connsiteX14" fmla="*/ 1097199 w 1181114"/>
                  <a:gd name="connsiteY14" fmla="*/ 53235 h 140032"/>
                  <a:gd name="connsiteX15" fmla="*/ 1106839 w 1181114"/>
                  <a:gd name="connsiteY15" fmla="*/ 43769 h 140032"/>
                  <a:gd name="connsiteX16" fmla="*/ 1120341 w 1181114"/>
                  <a:gd name="connsiteY16" fmla="*/ 38895 h 140032"/>
                  <a:gd name="connsiteX17" fmla="*/ 1135697 w 1181114"/>
                  <a:gd name="connsiteY17" fmla="*/ 37492 h 140032"/>
                  <a:gd name="connsiteX18" fmla="*/ 1150990 w 1181114"/>
                  <a:gd name="connsiteY18" fmla="*/ 38987 h 140032"/>
                  <a:gd name="connsiteX19" fmla="*/ 1164186 w 1181114"/>
                  <a:gd name="connsiteY19" fmla="*/ 44038 h 140032"/>
                  <a:gd name="connsiteX20" fmla="*/ 1173852 w 1181114"/>
                  <a:gd name="connsiteY20" fmla="*/ 53509 h 140032"/>
                  <a:gd name="connsiteX21" fmla="*/ 1178438 w 1181114"/>
                  <a:gd name="connsiteY21" fmla="*/ 68416 h 140032"/>
                  <a:gd name="connsiteX22" fmla="*/ 1153149 w 1181114"/>
                  <a:gd name="connsiteY22" fmla="*/ 68416 h 140032"/>
                  <a:gd name="connsiteX23" fmla="*/ 1147306 w 1181114"/>
                  <a:gd name="connsiteY23" fmla="*/ 58017 h 140032"/>
                  <a:gd name="connsiteX24" fmla="*/ 1134948 w 1181114"/>
                  <a:gd name="connsiteY24" fmla="*/ 55290 h 140032"/>
                  <a:gd name="connsiteX25" fmla="*/ 1130096 w 1181114"/>
                  <a:gd name="connsiteY25" fmla="*/ 55567 h 140032"/>
                  <a:gd name="connsiteX26" fmla="*/ 1125307 w 1181114"/>
                  <a:gd name="connsiteY26" fmla="*/ 56794 h 140032"/>
                  <a:gd name="connsiteX27" fmla="*/ 1121662 w 1181114"/>
                  <a:gd name="connsiteY27" fmla="*/ 59507 h 140032"/>
                  <a:gd name="connsiteX28" fmla="*/ 1120163 w 1181114"/>
                  <a:gd name="connsiteY28" fmla="*/ 64302 h 140032"/>
                  <a:gd name="connsiteX29" fmla="*/ 1122767 w 1181114"/>
                  <a:gd name="connsiteY29" fmla="*/ 70106 h 140032"/>
                  <a:gd name="connsiteX30" fmla="*/ 1129588 w 1181114"/>
                  <a:gd name="connsiteY30" fmla="*/ 73758 h 140032"/>
                  <a:gd name="connsiteX31" fmla="*/ 1139292 w 1181114"/>
                  <a:gd name="connsiteY31" fmla="*/ 76289 h 140032"/>
                  <a:gd name="connsiteX32" fmla="*/ 1150329 w 1181114"/>
                  <a:gd name="connsiteY32" fmla="*/ 78742 h 140032"/>
                  <a:gd name="connsiteX33" fmla="*/ 1161672 w 1181114"/>
                  <a:gd name="connsiteY33" fmla="*/ 81910 h 140032"/>
                  <a:gd name="connsiteX34" fmla="*/ 1171490 w 1181114"/>
                  <a:gd name="connsiteY34" fmla="*/ 86882 h 140032"/>
                  <a:gd name="connsiteX35" fmla="*/ 1178438 w 1181114"/>
                  <a:gd name="connsiteY35" fmla="*/ 94562 h 140032"/>
                  <a:gd name="connsiteX36" fmla="*/ 1181079 w 1181114"/>
                  <a:gd name="connsiteY36" fmla="*/ 105913 h 140032"/>
                  <a:gd name="connsiteX37" fmla="*/ 1167210 w 1181114"/>
                  <a:gd name="connsiteY37" fmla="*/ 132329 h 140032"/>
                  <a:gd name="connsiteX38" fmla="*/ 1153060 w 1181114"/>
                  <a:gd name="connsiteY38" fmla="*/ 137857 h 140032"/>
                  <a:gd name="connsiteX39" fmla="*/ 1136828 w 1181114"/>
                  <a:gd name="connsiteY39" fmla="*/ 139461 h 140032"/>
                  <a:gd name="connsiteX40" fmla="*/ 1120341 w 1181114"/>
                  <a:gd name="connsiteY40" fmla="*/ 137768 h 140032"/>
                  <a:gd name="connsiteX41" fmla="*/ 1106001 w 1181114"/>
                  <a:gd name="connsiteY41" fmla="*/ 132148 h 140032"/>
                  <a:gd name="connsiteX42" fmla="*/ 1091280 w 1181114"/>
                  <a:gd name="connsiteY42" fmla="*/ 105524 h 140032"/>
                  <a:gd name="connsiteX43" fmla="*/ 1116594 w 1181114"/>
                  <a:gd name="connsiteY43" fmla="*/ 105524 h 140032"/>
                  <a:gd name="connsiteX44" fmla="*/ 1118398 w 1181114"/>
                  <a:gd name="connsiteY44" fmla="*/ 112933 h 140032"/>
                  <a:gd name="connsiteX45" fmla="*/ 1017828 w 1181114"/>
                  <a:gd name="connsiteY45" fmla="*/ 113787 h 140032"/>
                  <a:gd name="connsiteX46" fmla="*/ 1048921 w 1181114"/>
                  <a:gd name="connsiteY46" fmla="*/ 115561 h 140032"/>
                  <a:gd name="connsiteX47" fmla="*/ 1056046 w 1181114"/>
                  <a:gd name="connsiteY47" fmla="*/ 107028 h 140032"/>
                  <a:gd name="connsiteX48" fmla="*/ 1079481 w 1181114"/>
                  <a:gd name="connsiteY48" fmla="*/ 107028 h 140032"/>
                  <a:gd name="connsiteX49" fmla="*/ 1062245 w 1181114"/>
                  <a:gd name="connsiteY49" fmla="*/ 131964 h 140032"/>
                  <a:gd name="connsiteX50" fmla="*/ 1034111 w 1181114"/>
                  <a:gd name="connsiteY50" fmla="*/ 139461 h 140032"/>
                  <a:gd name="connsiteX51" fmla="*/ 1013484 w 1181114"/>
                  <a:gd name="connsiteY51" fmla="*/ 135799 h 140032"/>
                  <a:gd name="connsiteX52" fmla="*/ 997950 w 1181114"/>
                  <a:gd name="connsiteY52" fmla="*/ 125401 h 140032"/>
                  <a:gd name="connsiteX53" fmla="*/ 988106 w 1181114"/>
                  <a:gd name="connsiteY53" fmla="*/ 109271 h 140032"/>
                  <a:gd name="connsiteX54" fmla="*/ 984626 w 1181114"/>
                  <a:gd name="connsiteY54" fmla="*/ 88664 h 140032"/>
                  <a:gd name="connsiteX55" fmla="*/ 988195 w 1181114"/>
                  <a:gd name="connsiteY55" fmla="*/ 68414 h 140032"/>
                  <a:gd name="connsiteX56" fmla="*/ 1013966 w 1181114"/>
                  <a:gd name="connsiteY56" fmla="*/ 41418 h 140032"/>
                  <a:gd name="connsiteX57" fmla="*/ 1034111 w 1181114"/>
                  <a:gd name="connsiteY57" fmla="*/ 37490 h 140032"/>
                  <a:gd name="connsiteX58" fmla="*/ 1055653 w 1181114"/>
                  <a:gd name="connsiteY58" fmla="*/ 42263 h 140032"/>
                  <a:gd name="connsiteX59" fmla="*/ 1070755 w 1181114"/>
                  <a:gd name="connsiteY59" fmla="*/ 55112 h 140032"/>
                  <a:gd name="connsiteX60" fmla="*/ 1079277 w 1181114"/>
                  <a:gd name="connsiteY60" fmla="*/ 73473 h 140032"/>
                  <a:gd name="connsiteX61" fmla="*/ 1081157 w 1181114"/>
                  <a:gd name="connsiteY61" fmla="*/ 95034 h 140032"/>
                  <a:gd name="connsiteX62" fmla="*/ 1011248 w 1181114"/>
                  <a:gd name="connsiteY62" fmla="*/ 95034 h 140032"/>
                  <a:gd name="connsiteX63" fmla="*/ 1017828 w 1181114"/>
                  <a:gd name="connsiteY63" fmla="*/ 113787 h 140032"/>
                  <a:gd name="connsiteX64" fmla="*/ 1047879 w 1181114"/>
                  <a:gd name="connsiteY64" fmla="*/ 62784 h 140032"/>
                  <a:gd name="connsiteX65" fmla="*/ 1033387 w 1181114"/>
                  <a:gd name="connsiteY65" fmla="*/ 57536 h 140032"/>
                  <a:gd name="connsiteX66" fmla="*/ 1022769 w 1181114"/>
                  <a:gd name="connsiteY66" fmla="*/ 59705 h 140032"/>
                  <a:gd name="connsiteX67" fmla="*/ 1016037 w 1181114"/>
                  <a:gd name="connsiteY67" fmla="*/ 65041 h 140032"/>
                  <a:gd name="connsiteX68" fmla="*/ 1012468 w 1181114"/>
                  <a:gd name="connsiteY68" fmla="*/ 71792 h 140032"/>
                  <a:gd name="connsiteX69" fmla="*/ 1011248 w 1181114"/>
                  <a:gd name="connsiteY69" fmla="*/ 78167 h 140032"/>
                  <a:gd name="connsiteX70" fmla="*/ 1054548 w 1181114"/>
                  <a:gd name="connsiteY70" fmla="*/ 78167 h 140032"/>
                  <a:gd name="connsiteX71" fmla="*/ 1047879 w 1181114"/>
                  <a:gd name="connsiteY71" fmla="*/ 62784 h 140032"/>
                  <a:gd name="connsiteX72" fmla="*/ 977501 w 1181114"/>
                  <a:gd name="connsiteY72" fmla="*/ 40117 h 140032"/>
                  <a:gd name="connsiteX73" fmla="*/ 977501 w 1181114"/>
                  <a:gd name="connsiteY73" fmla="*/ 57909 h 140032"/>
                  <a:gd name="connsiteX74" fmla="*/ 958029 w 1181114"/>
                  <a:gd name="connsiteY74" fmla="*/ 57909 h 140032"/>
                  <a:gd name="connsiteX75" fmla="*/ 958029 w 1181114"/>
                  <a:gd name="connsiteY75" fmla="*/ 105913 h 140032"/>
                  <a:gd name="connsiteX76" fmla="*/ 963999 w 1181114"/>
                  <a:gd name="connsiteY76" fmla="*/ 117151 h 140032"/>
                  <a:gd name="connsiteX77" fmla="*/ 969283 w 1181114"/>
                  <a:gd name="connsiteY77" fmla="*/ 117146 h 140032"/>
                  <a:gd name="connsiteX78" fmla="*/ 973589 w 1181114"/>
                  <a:gd name="connsiteY78" fmla="*/ 116958 h 140032"/>
                  <a:gd name="connsiteX79" fmla="*/ 977501 w 1181114"/>
                  <a:gd name="connsiteY79" fmla="*/ 116403 h 140032"/>
                  <a:gd name="connsiteX80" fmla="*/ 977501 w 1181114"/>
                  <a:gd name="connsiteY80" fmla="*/ 137030 h 140032"/>
                  <a:gd name="connsiteX81" fmla="*/ 970020 w 1181114"/>
                  <a:gd name="connsiteY81" fmla="*/ 137769 h 140032"/>
                  <a:gd name="connsiteX82" fmla="*/ 961941 w 1181114"/>
                  <a:gd name="connsiteY82" fmla="*/ 137957 h 140032"/>
                  <a:gd name="connsiteX83" fmla="*/ 950243 w 1181114"/>
                  <a:gd name="connsiteY83" fmla="*/ 137127 h 140032"/>
                  <a:gd name="connsiteX84" fmla="*/ 940476 w 1181114"/>
                  <a:gd name="connsiteY84" fmla="*/ 133833 h 140032"/>
                  <a:gd name="connsiteX85" fmla="*/ 933833 w 1181114"/>
                  <a:gd name="connsiteY85" fmla="*/ 126898 h 140032"/>
                  <a:gd name="connsiteX86" fmla="*/ 931382 w 1181114"/>
                  <a:gd name="connsiteY86" fmla="*/ 115090 h 140032"/>
                  <a:gd name="connsiteX87" fmla="*/ 931382 w 1181114"/>
                  <a:gd name="connsiteY87" fmla="*/ 57909 h 140032"/>
                  <a:gd name="connsiteX88" fmla="*/ 915276 w 1181114"/>
                  <a:gd name="connsiteY88" fmla="*/ 57909 h 140032"/>
                  <a:gd name="connsiteX89" fmla="*/ 915276 w 1181114"/>
                  <a:gd name="connsiteY89" fmla="*/ 40117 h 140032"/>
                  <a:gd name="connsiteX90" fmla="*/ 931382 w 1181114"/>
                  <a:gd name="connsiteY90" fmla="*/ 40117 h 140032"/>
                  <a:gd name="connsiteX91" fmla="*/ 931382 w 1181114"/>
                  <a:gd name="connsiteY91" fmla="*/ 11059 h 140032"/>
                  <a:gd name="connsiteX92" fmla="*/ 958029 w 1181114"/>
                  <a:gd name="connsiteY92" fmla="*/ 11059 h 140032"/>
                  <a:gd name="connsiteX93" fmla="*/ 958029 w 1181114"/>
                  <a:gd name="connsiteY93" fmla="*/ 40117 h 140032"/>
                  <a:gd name="connsiteX94" fmla="*/ 872841 w 1181114"/>
                  <a:gd name="connsiteY94" fmla="*/ 91941 h 140032"/>
                  <a:gd name="connsiteX95" fmla="*/ 867366 w 1181114"/>
                  <a:gd name="connsiteY95" fmla="*/ 93349 h 140032"/>
                  <a:gd name="connsiteX96" fmla="*/ 861282 w 1181114"/>
                  <a:gd name="connsiteY96" fmla="*/ 94291 h 140032"/>
                  <a:gd name="connsiteX97" fmla="*/ 854906 w 1181114"/>
                  <a:gd name="connsiteY97" fmla="*/ 95218 h 140032"/>
                  <a:gd name="connsiteX98" fmla="*/ 849013 w 1181114"/>
                  <a:gd name="connsiteY98" fmla="*/ 96715 h 140032"/>
                  <a:gd name="connsiteX99" fmla="*/ 843945 w 1181114"/>
                  <a:gd name="connsiteY99" fmla="*/ 99246 h 140032"/>
                  <a:gd name="connsiteX100" fmla="*/ 840477 w 1181114"/>
                  <a:gd name="connsiteY100" fmla="*/ 103285 h 140032"/>
                  <a:gd name="connsiteX101" fmla="*/ 839195 w 1181114"/>
                  <a:gd name="connsiteY101" fmla="*/ 109467 h 140032"/>
                  <a:gd name="connsiteX102" fmla="*/ 840477 w 1181114"/>
                  <a:gd name="connsiteY102" fmla="*/ 115468 h 140032"/>
                  <a:gd name="connsiteX103" fmla="*/ 844046 w 1181114"/>
                  <a:gd name="connsiteY103" fmla="*/ 119299 h 140032"/>
                  <a:gd name="connsiteX104" fmla="*/ 849305 w 1181114"/>
                  <a:gd name="connsiteY104" fmla="*/ 121277 h 140032"/>
                  <a:gd name="connsiteX105" fmla="*/ 855478 w 1181114"/>
                  <a:gd name="connsiteY105" fmla="*/ 121838 h 140032"/>
                  <a:gd name="connsiteX106" fmla="*/ 867658 w 1181114"/>
                  <a:gd name="connsiteY106" fmla="*/ 119219 h 140032"/>
                  <a:gd name="connsiteX107" fmla="*/ 874035 w 1181114"/>
                  <a:gd name="connsiteY107" fmla="*/ 112933 h 140032"/>
                  <a:gd name="connsiteX108" fmla="*/ 876575 w 1181114"/>
                  <a:gd name="connsiteY108" fmla="*/ 105524 h 140032"/>
                  <a:gd name="connsiteX109" fmla="*/ 877032 w 1181114"/>
                  <a:gd name="connsiteY109" fmla="*/ 99538 h 140032"/>
                  <a:gd name="connsiteX110" fmla="*/ 877032 w 1181114"/>
                  <a:gd name="connsiteY110" fmla="*/ 89598 h 140032"/>
                  <a:gd name="connsiteX111" fmla="*/ 872841 w 1181114"/>
                  <a:gd name="connsiteY111" fmla="*/ 91941 h 140032"/>
                  <a:gd name="connsiteX112" fmla="*/ 820219 w 1181114"/>
                  <a:gd name="connsiteY112" fmla="*/ 54355 h 140032"/>
                  <a:gd name="connsiteX113" fmla="*/ 830723 w 1181114"/>
                  <a:gd name="connsiteY113" fmla="*/ 44427 h 140032"/>
                  <a:gd name="connsiteX114" fmla="*/ 845063 w 1181114"/>
                  <a:gd name="connsiteY114" fmla="*/ 39083 h 140032"/>
                  <a:gd name="connsiteX115" fmla="*/ 861104 w 1181114"/>
                  <a:gd name="connsiteY115" fmla="*/ 37490 h 140032"/>
                  <a:gd name="connsiteX116" fmla="*/ 875889 w 1181114"/>
                  <a:gd name="connsiteY116" fmla="*/ 38522 h 140032"/>
                  <a:gd name="connsiteX117" fmla="*/ 889594 w 1181114"/>
                  <a:gd name="connsiteY117" fmla="*/ 42549 h 140032"/>
                  <a:gd name="connsiteX118" fmla="*/ 899717 w 1181114"/>
                  <a:gd name="connsiteY118" fmla="*/ 50893 h 140032"/>
                  <a:gd name="connsiteX119" fmla="*/ 903629 w 1181114"/>
                  <a:gd name="connsiteY119" fmla="*/ 65041 h 140032"/>
                  <a:gd name="connsiteX120" fmla="*/ 903629 w 1181114"/>
                  <a:gd name="connsiteY120" fmla="*/ 115468 h 140032"/>
                  <a:gd name="connsiteX121" fmla="*/ 904416 w 1181114"/>
                  <a:gd name="connsiteY121" fmla="*/ 128025 h 140032"/>
                  <a:gd name="connsiteX122" fmla="*/ 907020 w 1181114"/>
                  <a:gd name="connsiteY122" fmla="*/ 137030 h 140032"/>
                  <a:gd name="connsiteX123" fmla="*/ 880055 w 1181114"/>
                  <a:gd name="connsiteY123" fmla="*/ 137030 h 140032"/>
                  <a:gd name="connsiteX124" fmla="*/ 878823 w 1181114"/>
                  <a:gd name="connsiteY124" fmla="*/ 132426 h 140032"/>
                  <a:gd name="connsiteX125" fmla="*/ 878163 w 1181114"/>
                  <a:gd name="connsiteY125" fmla="*/ 127651 h 140032"/>
                  <a:gd name="connsiteX126" fmla="*/ 863175 w 1181114"/>
                  <a:gd name="connsiteY126" fmla="*/ 136842 h 140032"/>
                  <a:gd name="connsiteX127" fmla="*/ 845533 w 1181114"/>
                  <a:gd name="connsiteY127" fmla="*/ 139461 h 140032"/>
                  <a:gd name="connsiteX128" fmla="*/ 832603 w 1181114"/>
                  <a:gd name="connsiteY128" fmla="*/ 137769 h 140032"/>
                  <a:gd name="connsiteX129" fmla="*/ 822098 w 1181114"/>
                  <a:gd name="connsiteY129" fmla="*/ 132522 h 140032"/>
                  <a:gd name="connsiteX130" fmla="*/ 815100 w 1181114"/>
                  <a:gd name="connsiteY130" fmla="*/ 123529 h 140032"/>
                  <a:gd name="connsiteX131" fmla="*/ 812560 w 1181114"/>
                  <a:gd name="connsiteY131" fmla="*/ 110591 h 140032"/>
                  <a:gd name="connsiteX132" fmla="*/ 815456 w 1181114"/>
                  <a:gd name="connsiteY132" fmla="*/ 97008 h 140032"/>
                  <a:gd name="connsiteX133" fmla="*/ 822937 w 1181114"/>
                  <a:gd name="connsiteY133" fmla="*/ 88480 h 140032"/>
                  <a:gd name="connsiteX134" fmla="*/ 833479 w 1181114"/>
                  <a:gd name="connsiteY134" fmla="*/ 83692 h 140032"/>
                  <a:gd name="connsiteX135" fmla="*/ 845355 w 1181114"/>
                  <a:gd name="connsiteY135" fmla="*/ 81160 h 140032"/>
                  <a:gd name="connsiteX136" fmla="*/ 857180 w 1181114"/>
                  <a:gd name="connsiteY136" fmla="*/ 79664 h 140032"/>
                  <a:gd name="connsiteX137" fmla="*/ 867481 w 1181114"/>
                  <a:gd name="connsiteY137" fmla="*/ 77975 h 140032"/>
                  <a:gd name="connsiteX138" fmla="*/ 874606 w 1181114"/>
                  <a:gd name="connsiteY138" fmla="*/ 74694 h 140032"/>
                  <a:gd name="connsiteX139" fmla="*/ 877032 w 1181114"/>
                  <a:gd name="connsiteY139" fmla="*/ 68416 h 140032"/>
                  <a:gd name="connsiteX140" fmla="*/ 875622 w 1181114"/>
                  <a:gd name="connsiteY140" fmla="*/ 61568 h 140032"/>
                  <a:gd name="connsiteX141" fmla="*/ 871901 w 1181114"/>
                  <a:gd name="connsiteY141" fmla="*/ 57647 h 140032"/>
                  <a:gd name="connsiteX142" fmla="*/ 866426 w 1181114"/>
                  <a:gd name="connsiteY142" fmla="*/ 55764 h 140032"/>
                  <a:gd name="connsiteX143" fmla="*/ 859784 w 1181114"/>
                  <a:gd name="connsiteY143" fmla="*/ 55290 h 140032"/>
                  <a:gd name="connsiteX144" fmla="*/ 847425 w 1181114"/>
                  <a:gd name="connsiteY144" fmla="*/ 58675 h 140032"/>
                  <a:gd name="connsiteX145" fmla="*/ 842154 w 1181114"/>
                  <a:gd name="connsiteY145" fmla="*/ 69920 h 140032"/>
                  <a:gd name="connsiteX146" fmla="*/ 815544 w 1181114"/>
                  <a:gd name="connsiteY146" fmla="*/ 69920 h 140032"/>
                  <a:gd name="connsiteX147" fmla="*/ 820219 w 1181114"/>
                  <a:gd name="connsiteY147" fmla="*/ 54357 h 140032"/>
                  <a:gd name="connsiteX148" fmla="*/ 803935 w 1181114"/>
                  <a:gd name="connsiteY148" fmla="*/ 40118 h 140032"/>
                  <a:gd name="connsiteX149" fmla="*/ 803935 w 1181114"/>
                  <a:gd name="connsiteY149" fmla="*/ 57910 h 140032"/>
                  <a:gd name="connsiteX150" fmla="*/ 784426 w 1181114"/>
                  <a:gd name="connsiteY150" fmla="*/ 57910 h 140032"/>
                  <a:gd name="connsiteX151" fmla="*/ 784426 w 1181114"/>
                  <a:gd name="connsiteY151" fmla="*/ 105914 h 140032"/>
                  <a:gd name="connsiteX152" fmla="*/ 786687 w 1181114"/>
                  <a:gd name="connsiteY152" fmla="*/ 114908 h 140032"/>
                  <a:gd name="connsiteX153" fmla="*/ 795705 w 1181114"/>
                  <a:gd name="connsiteY153" fmla="*/ 117147 h 140032"/>
                  <a:gd name="connsiteX154" fmla="*/ 799985 w 1181114"/>
                  <a:gd name="connsiteY154" fmla="*/ 116959 h 140032"/>
                  <a:gd name="connsiteX155" fmla="*/ 803935 w 1181114"/>
                  <a:gd name="connsiteY155" fmla="*/ 116404 h 140032"/>
                  <a:gd name="connsiteX156" fmla="*/ 803935 w 1181114"/>
                  <a:gd name="connsiteY156" fmla="*/ 137030 h 140032"/>
                  <a:gd name="connsiteX157" fmla="*/ 796454 w 1181114"/>
                  <a:gd name="connsiteY157" fmla="*/ 137769 h 140032"/>
                  <a:gd name="connsiteX158" fmla="*/ 788363 w 1181114"/>
                  <a:gd name="connsiteY158" fmla="*/ 137957 h 140032"/>
                  <a:gd name="connsiteX159" fmla="*/ 776665 w 1181114"/>
                  <a:gd name="connsiteY159" fmla="*/ 137127 h 140032"/>
                  <a:gd name="connsiteX160" fmla="*/ 766911 w 1181114"/>
                  <a:gd name="connsiteY160" fmla="*/ 133833 h 140032"/>
                  <a:gd name="connsiteX161" fmla="*/ 760268 w 1181114"/>
                  <a:gd name="connsiteY161" fmla="*/ 126898 h 140032"/>
                  <a:gd name="connsiteX162" fmla="*/ 757842 w 1181114"/>
                  <a:gd name="connsiteY162" fmla="*/ 115090 h 140032"/>
                  <a:gd name="connsiteX163" fmla="*/ 757842 w 1181114"/>
                  <a:gd name="connsiteY163" fmla="*/ 57909 h 140032"/>
                  <a:gd name="connsiteX164" fmla="*/ 741711 w 1181114"/>
                  <a:gd name="connsiteY164" fmla="*/ 57909 h 140032"/>
                  <a:gd name="connsiteX165" fmla="*/ 741711 w 1181114"/>
                  <a:gd name="connsiteY165" fmla="*/ 40117 h 140032"/>
                  <a:gd name="connsiteX166" fmla="*/ 757842 w 1181114"/>
                  <a:gd name="connsiteY166" fmla="*/ 40117 h 140032"/>
                  <a:gd name="connsiteX167" fmla="*/ 757842 w 1181114"/>
                  <a:gd name="connsiteY167" fmla="*/ 11059 h 140032"/>
                  <a:gd name="connsiteX168" fmla="*/ 784426 w 1181114"/>
                  <a:gd name="connsiteY168" fmla="*/ 11059 h 140032"/>
                  <a:gd name="connsiteX169" fmla="*/ 784426 w 1181114"/>
                  <a:gd name="connsiteY169" fmla="*/ 40117 h 140032"/>
                  <a:gd name="connsiteX170" fmla="*/ 655290 w 1181114"/>
                  <a:gd name="connsiteY170" fmla="*/ 104036 h 140032"/>
                  <a:gd name="connsiteX171" fmla="*/ 661755 w 1181114"/>
                  <a:gd name="connsiteY171" fmla="*/ 111622 h 140032"/>
                  <a:gd name="connsiteX172" fmla="*/ 671243 w 1181114"/>
                  <a:gd name="connsiteY172" fmla="*/ 115942 h 140032"/>
                  <a:gd name="connsiteX173" fmla="*/ 682471 w 1181114"/>
                  <a:gd name="connsiteY173" fmla="*/ 117342 h 140032"/>
                  <a:gd name="connsiteX174" fmla="*/ 690905 w 1181114"/>
                  <a:gd name="connsiteY174" fmla="*/ 116688 h 140032"/>
                  <a:gd name="connsiteX175" fmla="*/ 699351 w 1181114"/>
                  <a:gd name="connsiteY175" fmla="*/ 114160 h 140032"/>
                  <a:gd name="connsiteX176" fmla="*/ 705906 w 1181114"/>
                  <a:gd name="connsiteY176" fmla="*/ 108998 h 140032"/>
                  <a:gd name="connsiteX177" fmla="*/ 708509 w 1181114"/>
                  <a:gd name="connsiteY177" fmla="*/ 100655 h 140032"/>
                  <a:gd name="connsiteX178" fmla="*/ 705067 w 1181114"/>
                  <a:gd name="connsiteY178" fmla="*/ 91846 h 140032"/>
                  <a:gd name="connsiteX179" fmla="*/ 695960 w 1181114"/>
                  <a:gd name="connsiteY179" fmla="*/ 86210 h 140032"/>
                  <a:gd name="connsiteX180" fmla="*/ 683221 w 1181114"/>
                  <a:gd name="connsiteY180" fmla="*/ 82282 h 140032"/>
                  <a:gd name="connsiteX181" fmla="*/ 668792 w 1181114"/>
                  <a:gd name="connsiteY181" fmla="*/ 78532 h 140032"/>
                  <a:gd name="connsiteX182" fmla="*/ 654185 w 1181114"/>
                  <a:gd name="connsiteY182" fmla="*/ 73947 h 140032"/>
                  <a:gd name="connsiteX183" fmla="*/ 641408 w 1181114"/>
                  <a:gd name="connsiteY183" fmla="*/ 66912 h 140032"/>
                  <a:gd name="connsiteX184" fmla="*/ 632364 w 1181114"/>
                  <a:gd name="connsiteY184" fmla="*/ 56144 h 140032"/>
                  <a:gd name="connsiteX185" fmla="*/ 628897 w 1181114"/>
                  <a:gd name="connsiteY185" fmla="*/ 40492 h 140032"/>
                  <a:gd name="connsiteX186" fmla="*/ 633253 w 1181114"/>
                  <a:gd name="connsiteY186" fmla="*/ 22584 h 140032"/>
                  <a:gd name="connsiteX187" fmla="*/ 644786 w 1181114"/>
                  <a:gd name="connsiteY187" fmla="*/ 9929 h 140032"/>
                  <a:gd name="connsiteX188" fmla="*/ 660917 w 1181114"/>
                  <a:gd name="connsiteY188" fmla="*/ 2432 h 140032"/>
                  <a:gd name="connsiteX189" fmla="*/ 678915 w 1181114"/>
                  <a:gd name="connsiteY189" fmla="*/ 1 h 140032"/>
                  <a:gd name="connsiteX190" fmla="*/ 699047 w 1181114"/>
                  <a:gd name="connsiteY190" fmla="*/ 2342 h 140032"/>
                  <a:gd name="connsiteX191" fmla="*/ 716206 w 1181114"/>
                  <a:gd name="connsiteY191" fmla="*/ 9929 h 140032"/>
                  <a:gd name="connsiteX192" fmla="*/ 728108 w 1181114"/>
                  <a:gd name="connsiteY192" fmla="*/ 23338 h 140032"/>
                  <a:gd name="connsiteX193" fmla="*/ 732515 w 1181114"/>
                  <a:gd name="connsiteY193" fmla="*/ 43111 h 140032"/>
                  <a:gd name="connsiteX194" fmla="*/ 704026 w 1181114"/>
                  <a:gd name="connsiteY194" fmla="*/ 43111 h 140032"/>
                  <a:gd name="connsiteX195" fmla="*/ 701511 w 1181114"/>
                  <a:gd name="connsiteY195" fmla="*/ 33178 h 140032"/>
                  <a:gd name="connsiteX196" fmla="*/ 695757 w 1181114"/>
                  <a:gd name="connsiteY196" fmla="*/ 26992 h 140032"/>
                  <a:gd name="connsiteX197" fmla="*/ 687615 w 1181114"/>
                  <a:gd name="connsiteY197" fmla="*/ 23803 h 140032"/>
                  <a:gd name="connsiteX198" fmla="*/ 677594 w 1181114"/>
                  <a:gd name="connsiteY198" fmla="*/ 22861 h 140032"/>
                  <a:gd name="connsiteX199" fmla="*/ 670469 w 1181114"/>
                  <a:gd name="connsiteY199" fmla="*/ 23623 h 140032"/>
                  <a:gd name="connsiteX200" fmla="*/ 664003 w 1181114"/>
                  <a:gd name="connsiteY200" fmla="*/ 26242 h 140032"/>
                  <a:gd name="connsiteX201" fmla="*/ 659240 w 1181114"/>
                  <a:gd name="connsiteY201" fmla="*/ 30927 h 140032"/>
                  <a:gd name="connsiteX202" fmla="*/ 657335 w 1181114"/>
                  <a:gd name="connsiteY202" fmla="*/ 38052 h 140032"/>
                  <a:gd name="connsiteX203" fmla="*/ 658847 w 1181114"/>
                  <a:gd name="connsiteY203" fmla="*/ 44425 h 140032"/>
                  <a:gd name="connsiteX204" fmla="*/ 664753 w 1181114"/>
                  <a:gd name="connsiteY204" fmla="*/ 48915 h 140032"/>
                  <a:gd name="connsiteX205" fmla="*/ 676933 w 1181114"/>
                  <a:gd name="connsiteY205" fmla="*/ 53039 h 140032"/>
                  <a:gd name="connsiteX206" fmla="*/ 697294 w 1181114"/>
                  <a:gd name="connsiteY206" fmla="*/ 58294 h 140032"/>
                  <a:gd name="connsiteX207" fmla="*/ 707671 w 1181114"/>
                  <a:gd name="connsiteY207" fmla="*/ 61010 h 140032"/>
                  <a:gd name="connsiteX208" fmla="*/ 720893 w 1181114"/>
                  <a:gd name="connsiteY208" fmla="*/ 67295 h 140032"/>
                  <a:gd name="connsiteX209" fmla="*/ 732210 w 1181114"/>
                  <a:gd name="connsiteY209" fmla="*/ 78823 h 140032"/>
                  <a:gd name="connsiteX210" fmla="*/ 736999 w 1181114"/>
                  <a:gd name="connsiteY210" fmla="*/ 97277 h 140032"/>
                  <a:gd name="connsiteX211" fmla="*/ 733468 w 1181114"/>
                  <a:gd name="connsiteY211" fmla="*/ 114338 h 140032"/>
                  <a:gd name="connsiteX212" fmla="*/ 722875 w 1181114"/>
                  <a:gd name="connsiteY212" fmla="*/ 127928 h 140032"/>
                  <a:gd name="connsiteX213" fmla="*/ 705423 w 1181114"/>
                  <a:gd name="connsiteY213" fmla="*/ 136841 h 140032"/>
                  <a:gd name="connsiteX214" fmla="*/ 681328 w 1181114"/>
                  <a:gd name="connsiteY214" fmla="*/ 140023 h 140032"/>
                  <a:gd name="connsiteX215" fmla="*/ 659875 w 1181114"/>
                  <a:gd name="connsiteY215" fmla="*/ 137302 h 140032"/>
                  <a:gd name="connsiteX216" fmla="*/ 641496 w 1181114"/>
                  <a:gd name="connsiteY216" fmla="*/ 128774 h 140032"/>
                  <a:gd name="connsiteX217" fmla="*/ 628897 w 1181114"/>
                  <a:gd name="connsiteY217" fmla="*/ 113972 h 140032"/>
                  <a:gd name="connsiteX218" fmla="*/ 624362 w 1181114"/>
                  <a:gd name="connsiteY218" fmla="*/ 92595 h 140032"/>
                  <a:gd name="connsiteX219" fmla="*/ 652839 w 1181114"/>
                  <a:gd name="connsiteY219" fmla="*/ 92594 h 140032"/>
                  <a:gd name="connsiteX220" fmla="*/ 655290 w 1181114"/>
                  <a:gd name="connsiteY220" fmla="*/ 104034 h 140032"/>
                  <a:gd name="connsiteX221" fmla="*/ 534004 w 1181114"/>
                  <a:gd name="connsiteY221" fmla="*/ 124650 h 140032"/>
                  <a:gd name="connsiteX222" fmla="*/ 521734 w 1181114"/>
                  <a:gd name="connsiteY222" fmla="*/ 135994 h 140032"/>
                  <a:gd name="connsiteX223" fmla="*/ 504575 w 1181114"/>
                  <a:gd name="connsiteY223" fmla="*/ 139460 h 140032"/>
                  <a:gd name="connsiteX224" fmla="*/ 485459 w 1181114"/>
                  <a:gd name="connsiteY224" fmla="*/ 135241 h 140032"/>
                  <a:gd name="connsiteX225" fmla="*/ 471894 w 1181114"/>
                  <a:gd name="connsiteY225" fmla="*/ 123804 h 140032"/>
                  <a:gd name="connsiteX226" fmla="*/ 463816 w 1181114"/>
                  <a:gd name="connsiteY226" fmla="*/ 107210 h 140032"/>
                  <a:gd name="connsiteX227" fmla="*/ 461098 w 1181114"/>
                  <a:gd name="connsiteY227" fmla="*/ 87713 h 140032"/>
                  <a:gd name="connsiteX228" fmla="*/ 463816 w 1181114"/>
                  <a:gd name="connsiteY228" fmla="*/ 68879 h 140032"/>
                  <a:gd name="connsiteX229" fmla="*/ 471894 w 1181114"/>
                  <a:gd name="connsiteY229" fmla="*/ 52850 h 140032"/>
                  <a:gd name="connsiteX230" fmla="*/ 504016 w 1181114"/>
                  <a:gd name="connsiteY230" fmla="*/ 37489 h 140032"/>
                  <a:gd name="connsiteX231" fmla="*/ 520413 w 1181114"/>
                  <a:gd name="connsiteY231" fmla="*/ 41139 h 140032"/>
                  <a:gd name="connsiteX232" fmla="*/ 532696 w 1181114"/>
                  <a:gd name="connsiteY232" fmla="*/ 51922 h 140032"/>
                  <a:gd name="connsiteX233" fmla="*/ 533077 w 1181114"/>
                  <a:gd name="connsiteY233" fmla="*/ 51922 h 140032"/>
                  <a:gd name="connsiteX234" fmla="*/ 533077 w 1181114"/>
                  <a:gd name="connsiteY234" fmla="*/ 3189 h 140032"/>
                  <a:gd name="connsiteX235" fmla="*/ 559687 w 1181114"/>
                  <a:gd name="connsiteY235" fmla="*/ 3189 h 140032"/>
                  <a:gd name="connsiteX236" fmla="*/ 559687 w 1181114"/>
                  <a:gd name="connsiteY236" fmla="*/ 137030 h 140032"/>
                  <a:gd name="connsiteX237" fmla="*/ 534398 w 1181114"/>
                  <a:gd name="connsiteY237" fmla="*/ 137030 h 140032"/>
                  <a:gd name="connsiteX238" fmla="*/ 534398 w 1181114"/>
                  <a:gd name="connsiteY238" fmla="*/ 124651 h 140032"/>
                  <a:gd name="connsiteX239" fmla="*/ 532874 w 1181114"/>
                  <a:gd name="connsiteY239" fmla="*/ 76764 h 140032"/>
                  <a:gd name="connsiteX240" fmla="*/ 529038 w 1181114"/>
                  <a:gd name="connsiteY240" fmla="*/ 67010 h 140032"/>
                  <a:gd name="connsiteX241" fmla="*/ 522001 w 1181114"/>
                  <a:gd name="connsiteY241" fmla="*/ 60170 h 140032"/>
                  <a:gd name="connsiteX242" fmla="*/ 511129 w 1181114"/>
                  <a:gd name="connsiteY242" fmla="*/ 57536 h 140032"/>
                  <a:gd name="connsiteX243" fmla="*/ 500066 w 1181114"/>
                  <a:gd name="connsiteY243" fmla="*/ 60170 h 140032"/>
                  <a:gd name="connsiteX244" fmla="*/ 492877 w 1181114"/>
                  <a:gd name="connsiteY244" fmla="*/ 67091 h 140032"/>
                  <a:gd name="connsiteX245" fmla="*/ 488927 w 1181114"/>
                  <a:gd name="connsiteY245" fmla="*/ 76946 h 140032"/>
                  <a:gd name="connsiteX246" fmla="*/ 487694 w 1181114"/>
                  <a:gd name="connsiteY246" fmla="*/ 88479 h 140032"/>
                  <a:gd name="connsiteX247" fmla="*/ 489015 w 1181114"/>
                  <a:gd name="connsiteY247" fmla="*/ 99715 h 140032"/>
                  <a:gd name="connsiteX248" fmla="*/ 493232 w 1181114"/>
                  <a:gd name="connsiteY248" fmla="*/ 109744 h 140032"/>
                  <a:gd name="connsiteX249" fmla="*/ 500548 w 1181114"/>
                  <a:gd name="connsiteY249" fmla="*/ 116868 h 140032"/>
                  <a:gd name="connsiteX250" fmla="*/ 511129 w 1181114"/>
                  <a:gd name="connsiteY250" fmla="*/ 119591 h 140032"/>
                  <a:gd name="connsiteX251" fmla="*/ 522128 w 1181114"/>
                  <a:gd name="connsiteY251" fmla="*/ 116957 h 140032"/>
                  <a:gd name="connsiteX252" fmla="*/ 529165 w 1181114"/>
                  <a:gd name="connsiteY252" fmla="*/ 109939 h 140032"/>
                  <a:gd name="connsiteX253" fmla="*/ 532874 w 1181114"/>
                  <a:gd name="connsiteY253" fmla="*/ 99912 h 140032"/>
                  <a:gd name="connsiteX254" fmla="*/ 534004 w 1181114"/>
                  <a:gd name="connsiteY254" fmla="*/ 88290 h 140032"/>
                  <a:gd name="connsiteX255" fmla="*/ 532874 w 1181114"/>
                  <a:gd name="connsiteY255" fmla="*/ 76764 h 140032"/>
                  <a:gd name="connsiteX256" fmla="*/ 387036 w 1181114"/>
                  <a:gd name="connsiteY256" fmla="*/ 113787 h 140032"/>
                  <a:gd name="connsiteX257" fmla="*/ 418167 w 1181114"/>
                  <a:gd name="connsiteY257" fmla="*/ 115560 h 140032"/>
                  <a:gd name="connsiteX258" fmla="*/ 425292 w 1181114"/>
                  <a:gd name="connsiteY258" fmla="*/ 107028 h 140032"/>
                  <a:gd name="connsiteX259" fmla="*/ 448727 w 1181114"/>
                  <a:gd name="connsiteY259" fmla="*/ 107028 h 140032"/>
                  <a:gd name="connsiteX260" fmla="*/ 431465 w 1181114"/>
                  <a:gd name="connsiteY260" fmla="*/ 131962 h 140032"/>
                  <a:gd name="connsiteX261" fmla="*/ 403357 w 1181114"/>
                  <a:gd name="connsiteY261" fmla="*/ 139460 h 140032"/>
                  <a:gd name="connsiteX262" fmla="*/ 382730 w 1181114"/>
                  <a:gd name="connsiteY262" fmla="*/ 135798 h 140032"/>
                  <a:gd name="connsiteX263" fmla="*/ 367196 w 1181114"/>
                  <a:gd name="connsiteY263" fmla="*/ 125400 h 140032"/>
                  <a:gd name="connsiteX264" fmla="*/ 357352 w 1181114"/>
                  <a:gd name="connsiteY264" fmla="*/ 109270 h 140032"/>
                  <a:gd name="connsiteX265" fmla="*/ 353872 w 1181114"/>
                  <a:gd name="connsiteY265" fmla="*/ 88663 h 140032"/>
                  <a:gd name="connsiteX266" fmla="*/ 357441 w 1181114"/>
                  <a:gd name="connsiteY266" fmla="*/ 68414 h 140032"/>
                  <a:gd name="connsiteX267" fmla="*/ 383212 w 1181114"/>
                  <a:gd name="connsiteY267" fmla="*/ 41418 h 140032"/>
                  <a:gd name="connsiteX268" fmla="*/ 403357 w 1181114"/>
                  <a:gd name="connsiteY268" fmla="*/ 37489 h 140032"/>
                  <a:gd name="connsiteX269" fmla="*/ 424937 w 1181114"/>
                  <a:gd name="connsiteY269" fmla="*/ 42263 h 140032"/>
                  <a:gd name="connsiteX270" fmla="*/ 439988 w 1181114"/>
                  <a:gd name="connsiteY270" fmla="*/ 55111 h 140032"/>
                  <a:gd name="connsiteX271" fmla="*/ 448549 w 1181114"/>
                  <a:gd name="connsiteY271" fmla="*/ 73472 h 140032"/>
                  <a:gd name="connsiteX272" fmla="*/ 450403 w 1181114"/>
                  <a:gd name="connsiteY272" fmla="*/ 95034 h 140032"/>
                  <a:gd name="connsiteX273" fmla="*/ 380482 w 1181114"/>
                  <a:gd name="connsiteY273" fmla="*/ 95034 h 140032"/>
                  <a:gd name="connsiteX274" fmla="*/ 387036 w 1181114"/>
                  <a:gd name="connsiteY274" fmla="*/ 113787 h 140032"/>
                  <a:gd name="connsiteX275" fmla="*/ 417125 w 1181114"/>
                  <a:gd name="connsiteY275" fmla="*/ 62783 h 140032"/>
                  <a:gd name="connsiteX276" fmla="*/ 402595 w 1181114"/>
                  <a:gd name="connsiteY276" fmla="*/ 57536 h 140032"/>
                  <a:gd name="connsiteX277" fmla="*/ 392040 w 1181114"/>
                  <a:gd name="connsiteY277" fmla="*/ 59704 h 140032"/>
                  <a:gd name="connsiteX278" fmla="*/ 385270 w 1181114"/>
                  <a:gd name="connsiteY278" fmla="*/ 65040 h 140032"/>
                  <a:gd name="connsiteX279" fmla="*/ 381714 w 1181114"/>
                  <a:gd name="connsiteY279" fmla="*/ 71790 h 140032"/>
                  <a:gd name="connsiteX280" fmla="*/ 380482 w 1181114"/>
                  <a:gd name="connsiteY280" fmla="*/ 78165 h 140032"/>
                  <a:gd name="connsiteX281" fmla="*/ 423794 w 1181114"/>
                  <a:gd name="connsiteY281" fmla="*/ 78165 h 140032"/>
                  <a:gd name="connsiteX282" fmla="*/ 417125 w 1181114"/>
                  <a:gd name="connsiteY282" fmla="*/ 62783 h 140032"/>
                  <a:gd name="connsiteX283" fmla="*/ 346747 w 1181114"/>
                  <a:gd name="connsiteY283" fmla="*/ 40116 h 140032"/>
                  <a:gd name="connsiteX284" fmla="*/ 346747 w 1181114"/>
                  <a:gd name="connsiteY284" fmla="*/ 57908 h 140032"/>
                  <a:gd name="connsiteX285" fmla="*/ 327263 w 1181114"/>
                  <a:gd name="connsiteY285" fmla="*/ 57908 h 140032"/>
                  <a:gd name="connsiteX286" fmla="*/ 327263 w 1181114"/>
                  <a:gd name="connsiteY286" fmla="*/ 105912 h 140032"/>
                  <a:gd name="connsiteX287" fmla="*/ 333245 w 1181114"/>
                  <a:gd name="connsiteY287" fmla="*/ 117151 h 140032"/>
                  <a:gd name="connsiteX288" fmla="*/ 338516 w 1181114"/>
                  <a:gd name="connsiteY288" fmla="*/ 117146 h 140032"/>
                  <a:gd name="connsiteX289" fmla="*/ 342834 w 1181114"/>
                  <a:gd name="connsiteY289" fmla="*/ 116957 h 140032"/>
                  <a:gd name="connsiteX290" fmla="*/ 346747 w 1181114"/>
                  <a:gd name="connsiteY290" fmla="*/ 116402 h 140032"/>
                  <a:gd name="connsiteX291" fmla="*/ 346747 w 1181114"/>
                  <a:gd name="connsiteY291" fmla="*/ 137030 h 140032"/>
                  <a:gd name="connsiteX292" fmla="*/ 339265 w 1181114"/>
                  <a:gd name="connsiteY292" fmla="*/ 137769 h 140032"/>
                  <a:gd name="connsiteX293" fmla="*/ 331187 w 1181114"/>
                  <a:gd name="connsiteY293" fmla="*/ 137957 h 140032"/>
                  <a:gd name="connsiteX294" fmla="*/ 319477 w 1181114"/>
                  <a:gd name="connsiteY294" fmla="*/ 137127 h 140032"/>
                  <a:gd name="connsiteX295" fmla="*/ 309760 w 1181114"/>
                  <a:gd name="connsiteY295" fmla="*/ 133833 h 140032"/>
                  <a:gd name="connsiteX296" fmla="*/ 303079 w 1181114"/>
                  <a:gd name="connsiteY296" fmla="*/ 126898 h 140032"/>
                  <a:gd name="connsiteX297" fmla="*/ 300666 w 1181114"/>
                  <a:gd name="connsiteY297" fmla="*/ 115090 h 140032"/>
                  <a:gd name="connsiteX298" fmla="*/ 300666 w 1181114"/>
                  <a:gd name="connsiteY298" fmla="*/ 57909 h 140032"/>
                  <a:gd name="connsiteX299" fmla="*/ 284522 w 1181114"/>
                  <a:gd name="connsiteY299" fmla="*/ 57909 h 140032"/>
                  <a:gd name="connsiteX300" fmla="*/ 284522 w 1181114"/>
                  <a:gd name="connsiteY300" fmla="*/ 40117 h 140032"/>
                  <a:gd name="connsiteX301" fmla="*/ 300666 w 1181114"/>
                  <a:gd name="connsiteY301" fmla="*/ 40117 h 140032"/>
                  <a:gd name="connsiteX302" fmla="*/ 300666 w 1181114"/>
                  <a:gd name="connsiteY302" fmla="*/ 11059 h 140032"/>
                  <a:gd name="connsiteX303" fmla="*/ 327263 w 1181114"/>
                  <a:gd name="connsiteY303" fmla="*/ 11059 h 140032"/>
                  <a:gd name="connsiteX304" fmla="*/ 327263 w 1181114"/>
                  <a:gd name="connsiteY304" fmla="*/ 40117 h 140032"/>
                  <a:gd name="connsiteX305" fmla="*/ 273446 w 1181114"/>
                  <a:gd name="connsiteY305" fmla="*/ 137028 h 140032"/>
                  <a:gd name="connsiteX306" fmla="*/ 246837 w 1181114"/>
                  <a:gd name="connsiteY306" fmla="*/ 137028 h 140032"/>
                  <a:gd name="connsiteX307" fmla="*/ 246837 w 1181114"/>
                  <a:gd name="connsiteY307" fmla="*/ 40116 h 140032"/>
                  <a:gd name="connsiteX308" fmla="*/ 273446 w 1181114"/>
                  <a:gd name="connsiteY308" fmla="*/ 40116 h 140032"/>
                  <a:gd name="connsiteX309" fmla="*/ 246837 w 1181114"/>
                  <a:gd name="connsiteY309" fmla="*/ 3187 h 140032"/>
                  <a:gd name="connsiteX310" fmla="*/ 273446 w 1181114"/>
                  <a:gd name="connsiteY310" fmla="*/ 3187 h 140032"/>
                  <a:gd name="connsiteX311" fmla="*/ 273446 w 1181114"/>
                  <a:gd name="connsiteY311" fmla="*/ 25119 h 140032"/>
                  <a:gd name="connsiteX312" fmla="*/ 246837 w 1181114"/>
                  <a:gd name="connsiteY312" fmla="*/ 25119 h 140032"/>
                  <a:gd name="connsiteX313" fmla="*/ 161178 w 1181114"/>
                  <a:gd name="connsiteY313" fmla="*/ 40116 h 140032"/>
                  <a:gd name="connsiteX314" fmla="*/ 161178 w 1181114"/>
                  <a:gd name="connsiteY314" fmla="*/ 53607 h 140032"/>
                  <a:gd name="connsiteX315" fmla="*/ 161775 w 1181114"/>
                  <a:gd name="connsiteY315" fmla="*/ 53607 h 140032"/>
                  <a:gd name="connsiteX316" fmla="*/ 174883 w 1181114"/>
                  <a:gd name="connsiteY316" fmla="*/ 41329 h 140032"/>
                  <a:gd name="connsiteX317" fmla="*/ 191370 w 1181114"/>
                  <a:gd name="connsiteY317" fmla="*/ 37489 h 140032"/>
                  <a:gd name="connsiteX318" fmla="*/ 208885 w 1181114"/>
                  <a:gd name="connsiteY318" fmla="*/ 40394 h 140032"/>
                  <a:gd name="connsiteX319" fmla="*/ 219669 w 1181114"/>
                  <a:gd name="connsiteY319" fmla="*/ 48449 h 140032"/>
                  <a:gd name="connsiteX320" fmla="*/ 225194 w 1181114"/>
                  <a:gd name="connsiteY320" fmla="*/ 61008 h 140032"/>
                  <a:gd name="connsiteX321" fmla="*/ 226781 w 1181114"/>
                  <a:gd name="connsiteY321" fmla="*/ 77411 h 140032"/>
                  <a:gd name="connsiteX322" fmla="*/ 226781 w 1181114"/>
                  <a:gd name="connsiteY322" fmla="*/ 137030 h 140032"/>
                  <a:gd name="connsiteX323" fmla="*/ 200172 w 1181114"/>
                  <a:gd name="connsiteY323" fmla="*/ 137030 h 140032"/>
                  <a:gd name="connsiteX324" fmla="*/ 200172 w 1181114"/>
                  <a:gd name="connsiteY324" fmla="*/ 82282 h 140032"/>
                  <a:gd name="connsiteX325" fmla="*/ 196438 w 1181114"/>
                  <a:gd name="connsiteY325" fmla="*/ 64383 h 140032"/>
                  <a:gd name="connsiteX326" fmla="*/ 183114 w 1181114"/>
                  <a:gd name="connsiteY326" fmla="*/ 58478 h 140032"/>
                  <a:gd name="connsiteX327" fmla="*/ 167364 w 1181114"/>
                  <a:gd name="connsiteY327" fmla="*/ 64944 h 140032"/>
                  <a:gd name="connsiteX328" fmla="*/ 162487 w 1181114"/>
                  <a:gd name="connsiteY328" fmla="*/ 86210 h 140032"/>
                  <a:gd name="connsiteX329" fmla="*/ 162487 w 1181114"/>
                  <a:gd name="connsiteY329" fmla="*/ 137029 h 140032"/>
                  <a:gd name="connsiteX330" fmla="*/ 135877 w 1181114"/>
                  <a:gd name="connsiteY330" fmla="*/ 137029 h 140032"/>
                  <a:gd name="connsiteX331" fmla="*/ 135877 w 1181114"/>
                  <a:gd name="connsiteY331" fmla="*/ 40117 h 140032"/>
                  <a:gd name="connsiteX332" fmla="*/ 99157 w 1181114"/>
                  <a:gd name="connsiteY332" fmla="*/ 126803 h 140032"/>
                  <a:gd name="connsiteX333" fmla="*/ 15074 w 1181114"/>
                  <a:gd name="connsiteY333" fmla="*/ 126896 h 140032"/>
                  <a:gd name="connsiteX334" fmla="*/ 175 w 1181114"/>
                  <a:gd name="connsiteY334" fmla="*/ 86405 h 140032"/>
                  <a:gd name="connsiteX335" fmla="*/ 175 w 1181114"/>
                  <a:gd name="connsiteY335" fmla="*/ 3187 h 140032"/>
                  <a:gd name="connsiteX336" fmla="*/ 29591 w 1181114"/>
                  <a:gd name="connsiteY336" fmla="*/ 3187 h 140032"/>
                  <a:gd name="connsiteX337" fmla="*/ 29591 w 1181114"/>
                  <a:gd name="connsiteY337" fmla="*/ 86404 h 140032"/>
                  <a:gd name="connsiteX338" fmla="*/ 30557 w 1181114"/>
                  <a:gd name="connsiteY338" fmla="*/ 97091 h 140032"/>
                  <a:gd name="connsiteX339" fmla="*/ 34469 w 1181114"/>
                  <a:gd name="connsiteY339" fmla="*/ 106377 h 140032"/>
                  <a:gd name="connsiteX340" fmla="*/ 42826 w 1181114"/>
                  <a:gd name="connsiteY340" fmla="*/ 112931 h 140032"/>
                  <a:gd name="connsiteX341" fmla="*/ 57153 w 1181114"/>
                  <a:gd name="connsiteY341" fmla="*/ 115466 h 140032"/>
                  <a:gd name="connsiteX342" fmla="*/ 78898 w 1181114"/>
                  <a:gd name="connsiteY342" fmla="*/ 108434 h 140032"/>
                  <a:gd name="connsiteX343" fmla="*/ 84881 w 1181114"/>
                  <a:gd name="connsiteY343" fmla="*/ 86404 h 140032"/>
                  <a:gd name="connsiteX344" fmla="*/ 84881 w 1181114"/>
                  <a:gd name="connsiteY344" fmla="*/ 3186 h 140032"/>
                  <a:gd name="connsiteX345" fmla="*/ 114336 w 1181114"/>
                  <a:gd name="connsiteY345" fmla="*/ 3186 h 140032"/>
                  <a:gd name="connsiteX346" fmla="*/ 114336 w 1181114"/>
                  <a:gd name="connsiteY346" fmla="*/ 86404 h 140032"/>
                  <a:gd name="connsiteX347" fmla="*/ 99157 w 1181114"/>
                  <a:gd name="connsiteY347" fmla="*/ 126803 h 140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</a:cxnLst>
                <a:rect l="l" t="t" r="r" b="b"/>
                <a:pathLst>
                  <a:path w="1181114" h="140032">
                    <a:moveTo>
                      <a:pt x="1118398" y="112933"/>
                    </a:moveTo>
                    <a:cubicBezTo>
                      <a:pt x="1119516" y="114940"/>
                      <a:pt x="1121065" y="116671"/>
                      <a:pt x="1122945" y="118000"/>
                    </a:cubicBezTo>
                    <a:cubicBezTo>
                      <a:pt x="1124926" y="119345"/>
                      <a:pt x="1127124" y="120328"/>
                      <a:pt x="1129435" y="120901"/>
                    </a:cubicBezTo>
                    <a:cubicBezTo>
                      <a:pt x="1131912" y="121532"/>
                      <a:pt x="1134465" y="121848"/>
                      <a:pt x="1137018" y="121839"/>
                    </a:cubicBezTo>
                    <a:cubicBezTo>
                      <a:pt x="1138999" y="121828"/>
                      <a:pt x="1140981" y="121611"/>
                      <a:pt x="1142912" y="121193"/>
                    </a:cubicBezTo>
                    <a:cubicBezTo>
                      <a:pt x="1144893" y="120786"/>
                      <a:pt x="1146798" y="120085"/>
                      <a:pt x="1148564" y="119112"/>
                    </a:cubicBezTo>
                    <a:cubicBezTo>
                      <a:pt x="1150228" y="118186"/>
                      <a:pt x="1151650" y="116907"/>
                      <a:pt x="1152755" y="115365"/>
                    </a:cubicBezTo>
                    <a:cubicBezTo>
                      <a:pt x="1153949" y="113635"/>
                      <a:pt x="1154546" y="111566"/>
                      <a:pt x="1154470" y="109468"/>
                    </a:cubicBezTo>
                    <a:cubicBezTo>
                      <a:pt x="1154470" y="105466"/>
                      <a:pt x="1151803" y="102480"/>
                      <a:pt x="1146506" y="100473"/>
                    </a:cubicBezTo>
                    <a:cubicBezTo>
                      <a:pt x="1139241" y="97939"/>
                      <a:pt x="1131811" y="95936"/>
                      <a:pt x="1124266" y="94480"/>
                    </a:cubicBezTo>
                    <a:cubicBezTo>
                      <a:pt x="1120405" y="93596"/>
                      <a:pt x="1116594" y="92563"/>
                      <a:pt x="1112949" y="91381"/>
                    </a:cubicBezTo>
                    <a:cubicBezTo>
                      <a:pt x="1109456" y="90289"/>
                      <a:pt x="1106154" y="88713"/>
                      <a:pt x="1103105" y="86698"/>
                    </a:cubicBezTo>
                    <a:cubicBezTo>
                      <a:pt x="1100273" y="84801"/>
                      <a:pt x="1097898" y="82301"/>
                      <a:pt x="1096158" y="79378"/>
                    </a:cubicBezTo>
                    <a:cubicBezTo>
                      <a:pt x="1094316" y="76091"/>
                      <a:pt x="1093414" y="72361"/>
                      <a:pt x="1093554" y="68596"/>
                    </a:cubicBezTo>
                    <a:cubicBezTo>
                      <a:pt x="1093325" y="63236"/>
                      <a:pt x="1094595" y="57919"/>
                      <a:pt x="1097199" y="53235"/>
                    </a:cubicBezTo>
                    <a:cubicBezTo>
                      <a:pt x="1099549" y="49306"/>
                      <a:pt x="1102877" y="46046"/>
                      <a:pt x="1106839" y="43769"/>
                    </a:cubicBezTo>
                    <a:cubicBezTo>
                      <a:pt x="1111031" y="41378"/>
                      <a:pt x="1115591" y="39729"/>
                      <a:pt x="1120341" y="38895"/>
                    </a:cubicBezTo>
                    <a:cubicBezTo>
                      <a:pt x="1125409" y="37950"/>
                      <a:pt x="1130541" y="37480"/>
                      <a:pt x="1135697" y="37492"/>
                    </a:cubicBezTo>
                    <a:cubicBezTo>
                      <a:pt x="1140829" y="37479"/>
                      <a:pt x="1145960" y="37979"/>
                      <a:pt x="1150990" y="38987"/>
                    </a:cubicBezTo>
                    <a:cubicBezTo>
                      <a:pt x="1155651" y="39886"/>
                      <a:pt x="1160122" y="41595"/>
                      <a:pt x="1164186" y="44038"/>
                    </a:cubicBezTo>
                    <a:cubicBezTo>
                      <a:pt x="1168086" y="46432"/>
                      <a:pt x="1171388" y="49668"/>
                      <a:pt x="1173852" y="53509"/>
                    </a:cubicBezTo>
                    <a:cubicBezTo>
                      <a:pt x="1176583" y="58026"/>
                      <a:pt x="1178158" y="63146"/>
                      <a:pt x="1178438" y="68416"/>
                    </a:cubicBezTo>
                    <a:lnTo>
                      <a:pt x="1153149" y="68416"/>
                    </a:lnTo>
                    <a:cubicBezTo>
                      <a:pt x="1153263" y="64139"/>
                      <a:pt x="1151028" y="60145"/>
                      <a:pt x="1147306" y="58017"/>
                    </a:cubicBezTo>
                    <a:cubicBezTo>
                      <a:pt x="1143470" y="56127"/>
                      <a:pt x="1139228" y="55191"/>
                      <a:pt x="1134948" y="55290"/>
                    </a:cubicBezTo>
                    <a:cubicBezTo>
                      <a:pt x="1133322" y="55298"/>
                      <a:pt x="1131709" y="55389"/>
                      <a:pt x="1130096" y="55567"/>
                    </a:cubicBezTo>
                    <a:cubicBezTo>
                      <a:pt x="1128445" y="55727"/>
                      <a:pt x="1126832" y="56141"/>
                      <a:pt x="1125307" y="56794"/>
                    </a:cubicBezTo>
                    <a:cubicBezTo>
                      <a:pt x="1123898" y="57402"/>
                      <a:pt x="1122653" y="58331"/>
                      <a:pt x="1121662" y="59507"/>
                    </a:cubicBezTo>
                    <a:cubicBezTo>
                      <a:pt x="1120595" y="60870"/>
                      <a:pt x="1120062" y="62574"/>
                      <a:pt x="1120163" y="64302"/>
                    </a:cubicBezTo>
                    <a:cubicBezTo>
                      <a:pt x="1120100" y="66533"/>
                      <a:pt x="1121065" y="68670"/>
                      <a:pt x="1122767" y="70106"/>
                    </a:cubicBezTo>
                    <a:cubicBezTo>
                      <a:pt x="1124787" y="71743"/>
                      <a:pt x="1127111" y="72982"/>
                      <a:pt x="1129588" y="73758"/>
                    </a:cubicBezTo>
                    <a:cubicBezTo>
                      <a:pt x="1132776" y="74783"/>
                      <a:pt x="1136015" y="75628"/>
                      <a:pt x="1139292" y="76289"/>
                    </a:cubicBezTo>
                    <a:cubicBezTo>
                      <a:pt x="1142886" y="77036"/>
                      <a:pt x="1146570" y="77854"/>
                      <a:pt x="1150329" y="78742"/>
                    </a:cubicBezTo>
                    <a:cubicBezTo>
                      <a:pt x="1154165" y="79601"/>
                      <a:pt x="1157950" y="80657"/>
                      <a:pt x="1161672" y="81910"/>
                    </a:cubicBezTo>
                    <a:cubicBezTo>
                      <a:pt x="1165177" y="83066"/>
                      <a:pt x="1168492" y="84742"/>
                      <a:pt x="1171490" y="86882"/>
                    </a:cubicBezTo>
                    <a:cubicBezTo>
                      <a:pt x="1174348" y="88894"/>
                      <a:pt x="1176723" y="91518"/>
                      <a:pt x="1178438" y="94562"/>
                    </a:cubicBezTo>
                    <a:cubicBezTo>
                      <a:pt x="1180305" y="98047"/>
                      <a:pt x="1181219" y="101963"/>
                      <a:pt x="1181079" y="105913"/>
                    </a:cubicBezTo>
                    <a:cubicBezTo>
                      <a:pt x="1181600" y="116585"/>
                      <a:pt x="1176291" y="126700"/>
                      <a:pt x="1167210" y="132329"/>
                    </a:cubicBezTo>
                    <a:cubicBezTo>
                      <a:pt x="1162878" y="135039"/>
                      <a:pt x="1158077" y="136913"/>
                      <a:pt x="1153060" y="137857"/>
                    </a:cubicBezTo>
                    <a:cubicBezTo>
                      <a:pt x="1147713" y="138927"/>
                      <a:pt x="1142277" y="139464"/>
                      <a:pt x="1136828" y="139461"/>
                    </a:cubicBezTo>
                    <a:cubicBezTo>
                      <a:pt x="1131290" y="139471"/>
                      <a:pt x="1125765" y="138904"/>
                      <a:pt x="1120341" y="137768"/>
                    </a:cubicBezTo>
                    <a:cubicBezTo>
                      <a:pt x="1115273" y="136769"/>
                      <a:pt x="1110409" y="134866"/>
                      <a:pt x="1106001" y="132148"/>
                    </a:cubicBezTo>
                    <a:cubicBezTo>
                      <a:pt x="1096780" y="126463"/>
                      <a:pt x="1091191" y="116365"/>
                      <a:pt x="1091280" y="105524"/>
                    </a:cubicBezTo>
                    <a:lnTo>
                      <a:pt x="1116594" y="105524"/>
                    </a:lnTo>
                    <a:cubicBezTo>
                      <a:pt x="1116505" y="108113"/>
                      <a:pt x="1117140" y="110675"/>
                      <a:pt x="1118398" y="112933"/>
                    </a:cubicBezTo>
                    <a:moveTo>
                      <a:pt x="1017828" y="113787"/>
                    </a:moveTo>
                    <a:cubicBezTo>
                      <a:pt x="1026808" y="120823"/>
                      <a:pt x="1039204" y="121531"/>
                      <a:pt x="1048921" y="115561"/>
                    </a:cubicBezTo>
                    <a:cubicBezTo>
                      <a:pt x="1052211" y="113615"/>
                      <a:pt x="1054725" y="110604"/>
                      <a:pt x="1056046" y="107028"/>
                    </a:cubicBezTo>
                    <a:lnTo>
                      <a:pt x="1079481" y="107028"/>
                    </a:lnTo>
                    <a:cubicBezTo>
                      <a:pt x="1076839" y="117105"/>
                      <a:pt x="1070742" y="125932"/>
                      <a:pt x="1062245" y="131964"/>
                    </a:cubicBezTo>
                    <a:cubicBezTo>
                      <a:pt x="1053798" y="137153"/>
                      <a:pt x="1044018" y="139760"/>
                      <a:pt x="1034111" y="139461"/>
                    </a:cubicBezTo>
                    <a:cubicBezTo>
                      <a:pt x="1027062" y="139563"/>
                      <a:pt x="1020063" y="138321"/>
                      <a:pt x="1013484" y="135799"/>
                    </a:cubicBezTo>
                    <a:cubicBezTo>
                      <a:pt x="1007603" y="133526"/>
                      <a:pt x="1002294" y="129975"/>
                      <a:pt x="997950" y="125401"/>
                    </a:cubicBezTo>
                    <a:cubicBezTo>
                      <a:pt x="993606" y="120753"/>
                      <a:pt x="990253" y="115264"/>
                      <a:pt x="988106" y="109271"/>
                    </a:cubicBezTo>
                    <a:cubicBezTo>
                      <a:pt x="985718" y="102666"/>
                      <a:pt x="984537" y="95686"/>
                      <a:pt x="984626" y="88664"/>
                    </a:cubicBezTo>
                    <a:cubicBezTo>
                      <a:pt x="984563" y="81752"/>
                      <a:pt x="985769" y="74887"/>
                      <a:pt x="988195" y="68414"/>
                    </a:cubicBezTo>
                    <a:cubicBezTo>
                      <a:pt x="992679" y="56239"/>
                      <a:pt x="1002002" y="46465"/>
                      <a:pt x="1013966" y="41418"/>
                    </a:cubicBezTo>
                    <a:cubicBezTo>
                      <a:pt x="1020330" y="38736"/>
                      <a:pt x="1027189" y="37400"/>
                      <a:pt x="1034111" y="37490"/>
                    </a:cubicBezTo>
                    <a:cubicBezTo>
                      <a:pt x="1041567" y="37310"/>
                      <a:pt x="1048972" y="38948"/>
                      <a:pt x="1055653" y="42263"/>
                    </a:cubicBezTo>
                    <a:cubicBezTo>
                      <a:pt x="1061622" y="45302"/>
                      <a:pt x="1066792" y="49704"/>
                      <a:pt x="1070755" y="55112"/>
                    </a:cubicBezTo>
                    <a:cubicBezTo>
                      <a:pt x="1074756" y="60618"/>
                      <a:pt x="1077664" y="66856"/>
                      <a:pt x="1079277" y="73473"/>
                    </a:cubicBezTo>
                    <a:cubicBezTo>
                      <a:pt x="1081056" y="80513"/>
                      <a:pt x="1081691" y="87793"/>
                      <a:pt x="1081157" y="95034"/>
                    </a:cubicBezTo>
                    <a:lnTo>
                      <a:pt x="1011248" y="95034"/>
                    </a:lnTo>
                    <a:cubicBezTo>
                      <a:pt x="1010969" y="101897"/>
                      <a:pt x="1013319" y="108606"/>
                      <a:pt x="1017828" y="113787"/>
                    </a:cubicBezTo>
                    <a:moveTo>
                      <a:pt x="1047879" y="62784"/>
                    </a:moveTo>
                    <a:cubicBezTo>
                      <a:pt x="1044031" y="59029"/>
                      <a:pt x="1038747" y="57117"/>
                      <a:pt x="1033387" y="57536"/>
                    </a:cubicBezTo>
                    <a:cubicBezTo>
                      <a:pt x="1029729" y="57415"/>
                      <a:pt x="1026084" y="58157"/>
                      <a:pt x="1022769" y="59705"/>
                    </a:cubicBezTo>
                    <a:cubicBezTo>
                      <a:pt x="1020165" y="60974"/>
                      <a:pt x="1017866" y="62795"/>
                      <a:pt x="1016037" y="65041"/>
                    </a:cubicBezTo>
                    <a:cubicBezTo>
                      <a:pt x="1014411" y="67030"/>
                      <a:pt x="1013192" y="69326"/>
                      <a:pt x="1012468" y="71792"/>
                    </a:cubicBezTo>
                    <a:cubicBezTo>
                      <a:pt x="1011820" y="73863"/>
                      <a:pt x="1011413" y="76001"/>
                      <a:pt x="1011248" y="78167"/>
                    </a:cubicBezTo>
                    <a:lnTo>
                      <a:pt x="1054548" y="78167"/>
                    </a:lnTo>
                    <a:cubicBezTo>
                      <a:pt x="1053811" y="72516"/>
                      <a:pt x="1051499" y="67185"/>
                      <a:pt x="1047879" y="62784"/>
                    </a:cubicBezTo>
                    <a:moveTo>
                      <a:pt x="977501" y="40117"/>
                    </a:moveTo>
                    <a:lnTo>
                      <a:pt x="977501" y="57909"/>
                    </a:lnTo>
                    <a:lnTo>
                      <a:pt x="958029" y="57909"/>
                    </a:lnTo>
                    <a:lnTo>
                      <a:pt x="958029" y="105913"/>
                    </a:lnTo>
                    <a:cubicBezTo>
                      <a:pt x="956569" y="110666"/>
                      <a:pt x="959249" y="115697"/>
                      <a:pt x="963999" y="117151"/>
                    </a:cubicBezTo>
                    <a:cubicBezTo>
                      <a:pt x="965714" y="117678"/>
                      <a:pt x="967555" y="117677"/>
                      <a:pt x="969283" y="117146"/>
                    </a:cubicBezTo>
                    <a:cubicBezTo>
                      <a:pt x="970743" y="117146"/>
                      <a:pt x="972204" y="117094"/>
                      <a:pt x="973589" y="116958"/>
                    </a:cubicBezTo>
                    <a:cubicBezTo>
                      <a:pt x="974897" y="116848"/>
                      <a:pt x="976205" y="116663"/>
                      <a:pt x="977501" y="116403"/>
                    </a:cubicBezTo>
                    <a:lnTo>
                      <a:pt x="977501" y="137030"/>
                    </a:lnTo>
                    <a:cubicBezTo>
                      <a:pt x="975024" y="137427"/>
                      <a:pt x="972534" y="137673"/>
                      <a:pt x="970020" y="137769"/>
                    </a:cubicBezTo>
                    <a:cubicBezTo>
                      <a:pt x="967263" y="137895"/>
                      <a:pt x="964583" y="137957"/>
                      <a:pt x="961941" y="137957"/>
                    </a:cubicBezTo>
                    <a:cubicBezTo>
                      <a:pt x="958029" y="137971"/>
                      <a:pt x="954117" y="137693"/>
                      <a:pt x="950243" y="137127"/>
                    </a:cubicBezTo>
                    <a:cubicBezTo>
                      <a:pt x="946814" y="136644"/>
                      <a:pt x="943499" y="135528"/>
                      <a:pt x="940476" y="133833"/>
                    </a:cubicBezTo>
                    <a:cubicBezTo>
                      <a:pt x="937656" y="132199"/>
                      <a:pt x="935344" y="129793"/>
                      <a:pt x="933833" y="126898"/>
                    </a:cubicBezTo>
                    <a:cubicBezTo>
                      <a:pt x="932055" y="123224"/>
                      <a:pt x="931217" y="119168"/>
                      <a:pt x="931382" y="115090"/>
                    </a:cubicBezTo>
                    <a:lnTo>
                      <a:pt x="931382" y="57909"/>
                    </a:lnTo>
                    <a:lnTo>
                      <a:pt x="915276" y="57909"/>
                    </a:lnTo>
                    <a:lnTo>
                      <a:pt x="915276" y="40117"/>
                    </a:lnTo>
                    <a:lnTo>
                      <a:pt x="931382" y="40117"/>
                    </a:lnTo>
                    <a:lnTo>
                      <a:pt x="931382" y="11059"/>
                    </a:lnTo>
                    <a:lnTo>
                      <a:pt x="958029" y="11059"/>
                    </a:lnTo>
                    <a:lnTo>
                      <a:pt x="958029" y="40117"/>
                    </a:lnTo>
                    <a:close/>
                    <a:moveTo>
                      <a:pt x="872841" y="91941"/>
                    </a:moveTo>
                    <a:cubicBezTo>
                      <a:pt x="871037" y="92527"/>
                      <a:pt x="869208" y="92997"/>
                      <a:pt x="867366" y="93349"/>
                    </a:cubicBezTo>
                    <a:cubicBezTo>
                      <a:pt x="865436" y="93722"/>
                      <a:pt x="863403" y="94036"/>
                      <a:pt x="861282" y="94291"/>
                    </a:cubicBezTo>
                    <a:cubicBezTo>
                      <a:pt x="859161" y="94532"/>
                      <a:pt x="857027" y="94846"/>
                      <a:pt x="854906" y="95218"/>
                    </a:cubicBezTo>
                    <a:cubicBezTo>
                      <a:pt x="852912" y="95594"/>
                      <a:pt x="850943" y="96094"/>
                      <a:pt x="849013" y="96715"/>
                    </a:cubicBezTo>
                    <a:cubicBezTo>
                      <a:pt x="847196" y="97281"/>
                      <a:pt x="845495" y="98136"/>
                      <a:pt x="843945" y="99246"/>
                    </a:cubicBezTo>
                    <a:cubicBezTo>
                      <a:pt x="842510" y="100318"/>
                      <a:pt x="841316" y="101697"/>
                      <a:pt x="840477" y="103285"/>
                    </a:cubicBezTo>
                    <a:cubicBezTo>
                      <a:pt x="839550" y="105208"/>
                      <a:pt x="839106" y="107332"/>
                      <a:pt x="839195" y="109467"/>
                    </a:cubicBezTo>
                    <a:cubicBezTo>
                      <a:pt x="839118" y="111544"/>
                      <a:pt x="839563" y="113605"/>
                      <a:pt x="840477" y="115468"/>
                    </a:cubicBezTo>
                    <a:cubicBezTo>
                      <a:pt x="841316" y="117034"/>
                      <a:pt x="842548" y="118355"/>
                      <a:pt x="844046" y="119299"/>
                    </a:cubicBezTo>
                    <a:cubicBezTo>
                      <a:pt x="845660" y="120285"/>
                      <a:pt x="847438" y="120955"/>
                      <a:pt x="849305" y="121277"/>
                    </a:cubicBezTo>
                    <a:cubicBezTo>
                      <a:pt x="851337" y="121655"/>
                      <a:pt x="853408" y="121843"/>
                      <a:pt x="855478" y="121838"/>
                    </a:cubicBezTo>
                    <a:cubicBezTo>
                      <a:pt x="859695" y="122076"/>
                      <a:pt x="863912" y="121171"/>
                      <a:pt x="867658" y="119219"/>
                    </a:cubicBezTo>
                    <a:cubicBezTo>
                      <a:pt x="870288" y="117709"/>
                      <a:pt x="872485" y="115543"/>
                      <a:pt x="874035" y="112933"/>
                    </a:cubicBezTo>
                    <a:cubicBezTo>
                      <a:pt x="875356" y="110652"/>
                      <a:pt x="876219" y="108136"/>
                      <a:pt x="876575" y="105524"/>
                    </a:cubicBezTo>
                    <a:cubicBezTo>
                      <a:pt x="876842" y="103539"/>
                      <a:pt x="876994" y="101541"/>
                      <a:pt x="877032" y="99538"/>
                    </a:cubicBezTo>
                    <a:lnTo>
                      <a:pt x="877032" y="89598"/>
                    </a:lnTo>
                    <a:cubicBezTo>
                      <a:pt x="875800" y="90655"/>
                      <a:pt x="874377" y="91452"/>
                      <a:pt x="872841" y="91941"/>
                    </a:cubicBezTo>
                    <a:moveTo>
                      <a:pt x="820219" y="54355"/>
                    </a:moveTo>
                    <a:cubicBezTo>
                      <a:pt x="822937" y="50300"/>
                      <a:pt x="826519" y="46907"/>
                      <a:pt x="830723" y="44427"/>
                    </a:cubicBezTo>
                    <a:cubicBezTo>
                      <a:pt x="835168" y="41856"/>
                      <a:pt x="840007" y="40050"/>
                      <a:pt x="845063" y="39083"/>
                    </a:cubicBezTo>
                    <a:cubicBezTo>
                      <a:pt x="850346" y="38030"/>
                      <a:pt x="855719" y="37498"/>
                      <a:pt x="861104" y="37490"/>
                    </a:cubicBezTo>
                    <a:cubicBezTo>
                      <a:pt x="866045" y="37498"/>
                      <a:pt x="870986" y="37842"/>
                      <a:pt x="875889" y="38522"/>
                    </a:cubicBezTo>
                    <a:cubicBezTo>
                      <a:pt x="880639" y="39133"/>
                      <a:pt x="885275" y="40492"/>
                      <a:pt x="889594" y="42549"/>
                    </a:cubicBezTo>
                    <a:cubicBezTo>
                      <a:pt x="893608" y="44446"/>
                      <a:pt x="897088" y="47314"/>
                      <a:pt x="899717" y="50893"/>
                    </a:cubicBezTo>
                    <a:cubicBezTo>
                      <a:pt x="902511" y="55063"/>
                      <a:pt x="903883" y="60026"/>
                      <a:pt x="903629" y="65041"/>
                    </a:cubicBezTo>
                    <a:lnTo>
                      <a:pt x="903629" y="115468"/>
                    </a:lnTo>
                    <a:cubicBezTo>
                      <a:pt x="903629" y="119666"/>
                      <a:pt x="903883" y="123860"/>
                      <a:pt x="904416" y="128025"/>
                    </a:cubicBezTo>
                    <a:cubicBezTo>
                      <a:pt x="904671" y="131172"/>
                      <a:pt x="905547" y="134236"/>
                      <a:pt x="907020" y="137030"/>
                    </a:cubicBezTo>
                    <a:lnTo>
                      <a:pt x="880055" y="137030"/>
                    </a:lnTo>
                    <a:cubicBezTo>
                      <a:pt x="879547" y="135523"/>
                      <a:pt x="879141" y="133984"/>
                      <a:pt x="878823" y="132426"/>
                    </a:cubicBezTo>
                    <a:cubicBezTo>
                      <a:pt x="878506" y="130850"/>
                      <a:pt x="878290" y="129256"/>
                      <a:pt x="878163" y="127651"/>
                    </a:cubicBezTo>
                    <a:cubicBezTo>
                      <a:pt x="874035" y="131950"/>
                      <a:pt x="868878" y="135114"/>
                      <a:pt x="863175" y="136842"/>
                    </a:cubicBezTo>
                    <a:cubicBezTo>
                      <a:pt x="857459" y="138581"/>
                      <a:pt x="851515" y="139464"/>
                      <a:pt x="845533" y="139461"/>
                    </a:cubicBezTo>
                    <a:cubicBezTo>
                      <a:pt x="841163" y="139497"/>
                      <a:pt x="836819" y="138928"/>
                      <a:pt x="832603" y="137769"/>
                    </a:cubicBezTo>
                    <a:cubicBezTo>
                      <a:pt x="828792" y="136732"/>
                      <a:pt x="825223" y="134947"/>
                      <a:pt x="822098" y="132522"/>
                    </a:cubicBezTo>
                    <a:cubicBezTo>
                      <a:pt x="819088" y="130123"/>
                      <a:pt x="816688" y="127039"/>
                      <a:pt x="815100" y="123529"/>
                    </a:cubicBezTo>
                    <a:cubicBezTo>
                      <a:pt x="813309" y="119456"/>
                      <a:pt x="812433" y="115038"/>
                      <a:pt x="812560" y="110591"/>
                    </a:cubicBezTo>
                    <a:cubicBezTo>
                      <a:pt x="812369" y="105891"/>
                      <a:pt x="813372" y="101221"/>
                      <a:pt x="815456" y="97008"/>
                    </a:cubicBezTo>
                    <a:cubicBezTo>
                      <a:pt x="817234" y="93609"/>
                      <a:pt x="819799" y="90685"/>
                      <a:pt x="822937" y="88480"/>
                    </a:cubicBezTo>
                    <a:cubicBezTo>
                      <a:pt x="826150" y="86287"/>
                      <a:pt x="829719" y="84667"/>
                      <a:pt x="833479" y="83692"/>
                    </a:cubicBezTo>
                    <a:cubicBezTo>
                      <a:pt x="837391" y="82631"/>
                      <a:pt x="841354" y="81785"/>
                      <a:pt x="845355" y="81160"/>
                    </a:cubicBezTo>
                    <a:cubicBezTo>
                      <a:pt x="849368" y="80541"/>
                      <a:pt x="853293" y="80036"/>
                      <a:pt x="857180" y="79664"/>
                    </a:cubicBezTo>
                    <a:cubicBezTo>
                      <a:pt x="860660" y="79364"/>
                      <a:pt x="864089" y="78799"/>
                      <a:pt x="867481" y="77975"/>
                    </a:cubicBezTo>
                    <a:cubicBezTo>
                      <a:pt x="870072" y="77427"/>
                      <a:pt x="872498" y="76306"/>
                      <a:pt x="874606" y="74694"/>
                    </a:cubicBezTo>
                    <a:cubicBezTo>
                      <a:pt x="876397" y="73127"/>
                      <a:pt x="877299" y="70779"/>
                      <a:pt x="877032" y="68416"/>
                    </a:cubicBezTo>
                    <a:cubicBezTo>
                      <a:pt x="877146" y="66052"/>
                      <a:pt x="876664" y="63696"/>
                      <a:pt x="875622" y="61568"/>
                    </a:cubicBezTo>
                    <a:cubicBezTo>
                      <a:pt x="874759" y="59950"/>
                      <a:pt x="873476" y="58596"/>
                      <a:pt x="871901" y="57647"/>
                    </a:cubicBezTo>
                    <a:cubicBezTo>
                      <a:pt x="870224" y="56667"/>
                      <a:pt x="868357" y="56027"/>
                      <a:pt x="866426" y="55764"/>
                    </a:cubicBezTo>
                    <a:cubicBezTo>
                      <a:pt x="864229" y="55440"/>
                      <a:pt x="862006" y="55282"/>
                      <a:pt x="859784" y="55290"/>
                    </a:cubicBezTo>
                    <a:cubicBezTo>
                      <a:pt x="855402" y="55040"/>
                      <a:pt x="851058" y="56229"/>
                      <a:pt x="847425" y="58675"/>
                    </a:cubicBezTo>
                    <a:cubicBezTo>
                      <a:pt x="844148" y="61505"/>
                      <a:pt x="842230" y="65593"/>
                      <a:pt x="842154" y="69920"/>
                    </a:cubicBezTo>
                    <a:lnTo>
                      <a:pt x="815544" y="69920"/>
                    </a:lnTo>
                    <a:cubicBezTo>
                      <a:pt x="815710" y="64411"/>
                      <a:pt x="817323" y="59042"/>
                      <a:pt x="820219" y="54357"/>
                    </a:cubicBezTo>
                    <a:moveTo>
                      <a:pt x="803935" y="40118"/>
                    </a:moveTo>
                    <a:lnTo>
                      <a:pt x="803935" y="57910"/>
                    </a:lnTo>
                    <a:lnTo>
                      <a:pt x="784426" y="57910"/>
                    </a:lnTo>
                    <a:lnTo>
                      <a:pt x="784426" y="105914"/>
                    </a:lnTo>
                    <a:cubicBezTo>
                      <a:pt x="784032" y="109090"/>
                      <a:pt x="784845" y="112295"/>
                      <a:pt x="786687" y="114908"/>
                    </a:cubicBezTo>
                    <a:cubicBezTo>
                      <a:pt x="789316" y="116729"/>
                      <a:pt x="792529" y="117526"/>
                      <a:pt x="795705" y="117147"/>
                    </a:cubicBezTo>
                    <a:cubicBezTo>
                      <a:pt x="797165" y="117147"/>
                      <a:pt x="798626" y="117095"/>
                      <a:pt x="799985" y="116959"/>
                    </a:cubicBezTo>
                    <a:cubicBezTo>
                      <a:pt x="801306" y="116851"/>
                      <a:pt x="802627" y="116666"/>
                      <a:pt x="803935" y="116404"/>
                    </a:cubicBezTo>
                    <a:lnTo>
                      <a:pt x="803935" y="137030"/>
                    </a:lnTo>
                    <a:cubicBezTo>
                      <a:pt x="801458" y="137427"/>
                      <a:pt x="798956" y="137673"/>
                      <a:pt x="796454" y="137769"/>
                    </a:cubicBezTo>
                    <a:cubicBezTo>
                      <a:pt x="793698" y="137895"/>
                      <a:pt x="791005" y="137957"/>
                      <a:pt x="788363" y="137957"/>
                    </a:cubicBezTo>
                    <a:cubicBezTo>
                      <a:pt x="784451" y="137971"/>
                      <a:pt x="780539" y="137693"/>
                      <a:pt x="776665" y="137127"/>
                    </a:cubicBezTo>
                    <a:cubicBezTo>
                      <a:pt x="773236" y="136644"/>
                      <a:pt x="769934" y="135528"/>
                      <a:pt x="766911" y="133833"/>
                    </a:cubicBezTo>
                    <a:cubicBezTo>
                      <a:pt x="764078" y="132196"/>
                      <a:pt x="761779" y="129792"/>
                      <a:pt x="760268" y="126898"/>
                    </a:cubicBezTo>
                    <a:cubicBezTo>
                      <a:pt x="758490" y="123221"/>
                      <a:pt x="757664" y="119166"/>
                      <a:pt x="757842" y="115090"/>
                    </a:cubicBezTo>
                    <a:lnTo>
                      <a:pt x="757842" y="57909"/>
                    </a:lnTo>
                    <a:lnTo>
                      <a:pt x="741711" y="57909"/>
                    </a:lnTo>
                    <a:lnTo>
                      <a:pt x="741711" y="40117"/>
                    </a:lnTo>
                    <a:lnTo>
                      <a:pt x="757842" y="40117"/>
                    </a:lnTo>
                    <a:lnTo>
                      <a:pt x="757842" y="11059"/>
                    </a:lnTo>
                    <a:lnTo>
                      <a:pt x="784426" y="11059"/>
                    </a:lnTo>
                    <a:lnTo>
                      <a:pt x="784426" y="40117"/>
                    </a:lnTo>
                    <a:close/>
                    <a:moveTo>
                      <a:pt x="655290" y="104036"/>
                    </a:moveTo>
                    <a:cubicBezTo>
                      <a:pt x="656814" y="107042"/>
                      <a:pt x="659025" y="109643"/>
                      <a:pt x="661755" y="111622"/>
                    </a:cubicBezTo>
                    <a:cubicBezTo>
                      <a:pt x="664613" y="113647"/>
                      <a:pt x="667839" y="115113"/>
                      <a:pt x="671243" y="115942"/>
                    </a:cubicBezTo>
                    <a:cubicBezTo>
                      <a:pt x="674914" y="116879"/>
                      <a:pt x="678686" y="117351"/>
                      <a:pt x="682471" y="117342"/>
                    </a:cubicBezTo>
                    <a:cubicBezTo>
                      <a:pt x="685291" y="117323"/>
                      <a:pt x="688111" y="117104"/>
                      <a:pt x="690905" y="116688"/>
                    </a:cubicBezTo>
                    <a:cubicBezTo>
                      <a:pt x="693839" y="116268"/>
                      <a:pt x="696684" y="115416"/>
                      <a:pt x="699351" y="114160"/>
                    </a:cubicBezTo>
                    <a:cubicBezTo>
                      <a:pt x="701892" y="112956"/>
                      <a:pt x="704140" y="111190"/>
                      <a:pt x="705906" y="108998"/>
                    </a:cubicBezTo>
                    <a:cubicBezTo>
                      <a:pt x="707709" y="106601"/>
                      <a:pt x="708624" y="103653"/>
                      <a:pt x="708509" y="100655"/>
                    </a:cubicBezTo>
                    <a:cubicBezTo>
                      <a:pt x="708649" y="97367"/>
                      <a:pt x="707392" y="94173"/>
                      <a:pt x="705067" y="91846"/>
                    </a:cubicBezTo>
                    <a:cubicBezTo>
                      <a:pt x="702438" y="89386"/>
                      <a:pt x="699339" y="87470"/>
                      <a:pt x="695960" y="86210"/>
                    </a:cubicBezTo>
                    <a:cubicBezTo>
                      <a:pt x="691807" y="84606"/>
                      <a:pt x="687552" y="83293"/>
                      <a:pt x="683221" y="82282"/>
                    </a:cubicBezTo>
                    <a:cubicBezTo>
                      <a:pt x="678458" y="81159"/>
                      <a:pt x="673669" y="79918"/>
                      <a:pt x="668792" y="78532"/>
                    </a:cubicBezTo>
                    <a:cubicBezTo>
                      <a:pt x="663826" y="77308"/>
                      <a:pt x="658948" y="75776"/>
                      <a:pt x="654185" y="73947"/>
                    </a:cubicBezTo>
                    <a:cubicBezTo>
                      <a:pt x="649600" y="72238"/>
                      <a:pt x="645294" y="69868"/>
                      <a:pt x="641408" y="66912"/>
                    </a:cubicBezTo>
                    <a:cubicBezTo>
                      <a:pt x="637648" y="64013"/>
                      <a:pt x="634574" y="60340"/>
                      <a:pt x="632364" y="56144"/>
                    </a:cubicBezTo>
                    <a:cubicBezTo>
                      <a:pt x="629913" y="51298"/>
                      <a:pt x="628719" y="45916"/>
                      <a:pt x="628897" y="40492"/>
                    </a:cubicBezTo>
                    <a:cubicBezTo>
                      <a:pt x="628719" y="34240"/>
                      <a:pt x="630230" y="28057"/>
                      <a:pt x="633253" y="22584"/>
                    </a:cubicBezTo>
                    <a:cubicBezTo>
                      <a:pt x="636137" y="17579"/>
                      <a:pt x="640074" y="13262"/>
                      <a:pt x="644786" y="9929"/>
                    </a:cubicBezTo>
                    <a:cubicBezTo>
                      <a:pt x="649676" y="6497"/>
                      <a:pt x="655138" y="3960"/>
                      <a:pt x="660917" y="2432"/>
                    </a:cubicBezTo>
                    <a:cubicBezTo>
                      <a:pt x="666785" y="831"/>
                      <a:pt x="672831" y="13"/>
                      <a:pt x="678915" y="1"/>
                    </a:cubicBezTo>
                    <a:cubicBezTo>
                      <a:pt x="685685" y="-26"/>
                      <a:pt x="692455" y="760"/>
                      <a:pt x="699047" y="2342"/>
                    </a:cubicBezTo>
                    <a:cubicBezTo>
                      <a:pt x="705194" y="3776"/>
                      <a:pt x="711011" y="6349"/>
                      <a:pt x="716206" y="9929"/>
                    </a:cubicBezTo>
                    <a:cubicBezTo>
                      <a:pt x="721173" y="13393"/>
                      <a:pt x="725263" y="17990"/>
                      <a:pt x="728108" y="23338"/>
                    </a:cubicBezTo>
                    <a:cubicBezTo>
                      <a:pt x="731207" y="29459"/>
                      <a:pt x="732718" y="36256"/>
                      <a:pt x="732515" y="43111"/>
                    </a:cubicBezTo>
                    <a:lnTo>
                      <a:pt x="704026" y="43111"/>
                    </a:lnTo>
                    <a:cubicBezTo>
                      <a:pt x="703924" y="39656"/>
                      <a:pt x="703060" y="36265"/>
                      <a:pt x="701511" y="33178"/>
                    </a:cubicBezTo>
                    <a:cubicBezTo>
                      <a:pt x="700152" y="30654"/>
                      <a:pt x="698170" y="28524"/>
                      <a:pt x="695757" y="26992"/>
                    </a:cubicBezTo>
                    <a:cubicBezTo>
                      <a:pt x="693268" y="25439"/>
                      <a:pt x="690499" y="24358"/>
                      <a:pt x="687615" y="23803"/>
                    </a:cubicBezTo>
                    <a:cubicBezTo>
                      <a:pt x="684313" y="23152"/>
                      <a:pt x="680960" y="22835"/>
                      <a:pt x="677594" y="22861"/>
                    </a:cubicBezTo>
                    <a:cubicBezTo>
                      <a:pt x="675193" y="22866"/>
                      <a:pt x="672806" y="23121"/>
                      <a:pt x="670469" y="23623"/>
                    </a:cubicBezTo>
                    <a:cubicBezTo>
                      <a:pt x="668170" y="24088"/>
                      <a:pt x="665972" y="24976"/>
                      <a:pt x="664003" y="26242"/>
                    </a:cubicBezTo>
                    <a:cubicBezTo>
                      <a:pt x="662098" y="27446"/>
                      <a:pt x="660472" y="29044"/>
                      <a:pt x="659240" y="30927"/>
                    </a:cubicBezTo>
                    <a:cubicBezTo>
                      <a:pt x="657907" y="33056"/>
                      <a:pt x="657234" y="35539"/>
                      <a:pt x="657335" y="38052"/>
                    </a:cubicBezTo>
                    <a:cubicBezTo>
                      <a:pt x="657234" y="40277"/>
                      <a:pt x="657754" y="42486"/>
                      <a:pt x="658847" y="44425"/>
                    </a:cubicBezTo>
                    <a:cubicBezTo>
                      <a:pt x="660358" y="46445"/>
                      <a:pt x="662403" y="48001"/>
                      <a:pt x="664753" y="48915"/>
                    </a:cubicBezTo>
                    <a:cubicBezTo>
                      <a:pt x="668678" y="50643"/>
                      <a:pt x="672755" y="52022"/>
                      <a:pt x="676933" y="53039"/>
                    </a:cubicBezTo>
                    <a:cubicBezTo>
                      <a:pt x="682141" y="54425"/>
                      <a:pt x="688898" y="56164"/>
                      <a:pt x="697294" y="58294"/>
                    </a:cubicBezTo>
                    <a:cubicBezTo>
                      <a:pt x="699771" y="58799"/>
                      <a:pt x="703251" y="59705"/>
                      <a:pt x="707671" y="61010"/>
                    </a:cubicBezTo>
                    <a:cubicBezTo>
                      <a:pt x="712371" y="62445"/>
                      <a:pt x="716816" y="64562"/>
                      <a:pt x="720893" y="67295"/>
                    </a:cubicBezTo>
                    <a:cubicBezTo>
                      <a:pt x="725415" y="70331"/>
                      <a:pt x="729264" y="74253"/>
                      <a:pt x="732210" y="78823"/>
                    </a:cubicBezTo>
                    <a:cubicBezTo>
                      <a:pt x="735614" y="84362"/>
                      <a:pt x="737278" y="90787"/>
                      <a:pt x="736999" y="97277"/>
                    </a:cubicBezTo>
                    <a:cubicBezTo>
                      <a:pt x="737049" y="103150"/>
                      <a:pt x="735843" y="108965"/>
                      <a:pt x="733468" y="114338"/>
                    </a:cubicBezTo>
                    <a:cubicBezTo>
                      <a:pt x="731042" y="119631"/>
                      <a:pt x="727409" y="124284"/>
                      <a:pt x="722875" y="127928"/>
                    </a:cubicBezTo>
                    <a:cubicBezTo>
                      <a:pt x="717692" y="131999"/>
                      <a:pt x="711761" y="135025"/>
                      <a:pt x="705423" y="136841"/>
                    </a:cubicBezTo>
                    <a:cubicBezTo>
                      <a:pt x="697599" y="139078"/>
                      <a:pt x="689470" y="140150"/>
                      <a:pt x="681328" y="140023"/>
                    </a:cubicBezTo>
                    <a:cubicBezTo>
                      <a:pt x="674088" y="140033"/>
                      <a:pt x="666874" y="139120"/>
                      <a:pt x="659875" y="137302"/>
                    </a:cubicBezTo>
                    <a:cubicBezTo>
                      <a:pt x="653258" y="135638"/>
                      <a:pt x="647034" y="132746"/>
                      <a:pt x="641496" y="128774"/>
                    </a:cubicBezTo>
                    <a:cubicBezTo>
                      <a:pt x="636187" y="124893"/>
                      <a:pt x="631881" y="119822"/>
                      <a:pt x="628897" y="113972"/>
                    </a:cubicBezTo>
                    <a:cubicBezTo>
                      <a:pt x="625607" y="107343"/>
                      <a:pt x="624045" y="99988"/>
                      <a:pt x="624362" y="92595"/>
                    </a:cubicBezTo>
                    <a:lnTo>
                      <a:pt x="652839" y="92594"/>
                    </a:lnTo>
                    <a:cubicBezTo>
                      <a:pt x="652712" y="96551"/>
                      <a:pt x="653550" y="100478"/>
                      <a:pt x="655290" y="104034"/>
                    </a:cubicBezTo>
                    <a:moveTo>
                      <a:pt x="534004" y="124650"/>
                    </a:moveTo>
                    <a:cubicBezTo>
                      <a:pt x="531197" y="129615"/>
                      <a:pt x="526904" y="133581"/>
                      <a:pt x="521734" y="135994"/>
                    </a:cubicBezTo>
                    <a:cubicBezTo>
                      <a:pt x="516336" y="138377"/>
                      <a:pt x="510481" y="139559"/>
                      <a:pt x="504575" y="139460"/>
                    </a:cubicBezTo>
                    <a:cubicBezTo>
                      <a:pt x="497957" y="139598"/>
                      <a:pt x="491403" y="138152"/>
                      <a:pt x="485459" y="135241"/>
                    </a:cubicBezTo>
                    <a:cubicBezTo>
                      <a:pt x="480099" y="132550"/>
                      <a:pt x="475450" y="128632"/>
                      <a:pt x="471894" y="123804"/>
                    </a:cubicBezTo>
                    <a:cubicBezTo>
                      <a:pt x="468223" y="118804"/>
                      <a:pt x="465493" y="113182"/>
                      <a:pt x="463816" y="107210"/>
                    </a:cubicBezTo>
                    <a:cubicBezTo>
                      <a:pt x="461987" y="100874"/>
                      <a:pt x="461072" y="94309"/>
                      <a:pt x="461098" y="87713"/>
                    </a:cubicBezTo>
                    <a:cubicBezTo>
                      <a:pt x="461072" y="81336"/>
                      <a:pt x="461987" y="74990"/>
                      <a:pt x="463816" y="68879"/>
                    </a:cubicBezTo>
                    <a:cubicBezTo>
                      <a:pt x="465493" y="63082"/>
                      <a:pt x="468236" y="57647"/>
                      <a:pt x="471894" y="52850"/>
                    </a:cubicBezTo>
                    <a:cubicBezTo>
                      <a:pt x="479502" y="42845"/>
                      <a:pt x="491454" y="37124"/>
                      <a:pt x="504016" y="37489"/>
                    </a:cubicBezTo>
                    <a:cubicBezTo>
                      <a:pt x="509694" y="37476"/>
                      <a:pt x="515295" y="38724"/>
                      <a:pt x="520413" y="41139"/>
                    </a:cubicBezTo>
                    <a:cubicBezTo>
                      <a:pt x="525469" y="43463"/>
                      <a:pt x="529736" y="47209"/>
                      <a:pt x="532696" y="51922"/>
                    </a:cubicBezTo>
                    <a:lnTo>
                      <a:pt x="533077" y="51922"/>
                    </a:lnTo>
                    <a:lnTo>
                      <a:pt x="533077" y="3189"/>
                    </a:lnTo>
                    <a:lnTo>
                      <a:pt x="559687" y="3189"/>
                    </a:lnTo>
                    <a:lnTo>
                      <a:pt x="559687" y="137030"/>
                    </a:lnTo>
                    <a:lnTo>
                      <a:pt x="534398" y="137030"/>
                    </a:lnTo>
                    <a:lnTo>
                      <a:pt x="534398" y="124651"/>
                    </a:lnTo>
                    <a:close/>
                    <a:moveTo>
                      <a:pt x="532874" y="76764"/>
                    </a:moveTo>
                    <a:cubicBezTo>
                      <a:pt x="532213" y="73303"/>
                      <a:pt x="530905" y="69996"/>
                      <a:pt x="529038" y="67010"/>
                    </a:cubicBezTo>
                    <a:cubicBezTo>
                      <a:pt x="527260" y="64209"/>
                      <a:pt x="524859" y="61866"/>
                      <a:pt x="522001" y="60170"/>
                    </a:cubicBezTo>
                    <a:cubicBezTo>
                      <a:pt x="518699" y="58302"/>
                      <a:pt x="514927" y="57390"/>
                      <a:pt x="511129" y="57536"/>
                    </a:cubicBezTo>
                    <a:cubicBezTo>
                      <a:pt x="507280" y="57411"/>
                      <a:pt x="503457" y="58321"/>
                      <a:pt x="500066" y="60170"/>
                    </a:cubicBezTo>
                    <a:cubicBezTo>
                      <a:pt x="497144" y="61859"/>
                      <a:pt x="494680" y="64236"/>
                      <a:pt x="492877" y="67091"/>
                    </a:cubicBezTo>
                    <a:cubicBezTo>
                      <a:pt x="490997" y="70120"/>
                      <a:pt x="489663" y="73456"/>
                      <a:pt x="488927" y="76946"/>
                    </a:cubicBezTo>
                    <a:cubicBezTo>
                      <a:pt x="488101" y="80735"/>
                      <a:pt x="487694" y="84601"/>
                      <a:pt x="487694" y="88479"/>
                    </a:cubicBezTo>
                    <a:cubicBezTo>
                      <a:pt x="487707" y="92261"/>
                      <a:pt x="488152" y="96031"/>
                      <a:pt x="489015" y="99715"/>
                    </a:cubicBezTo>
                    <a:cubicBezTo>
                      <a:pt x="489816" y="103280"/>
                      <a:pt x="491251" y="106675"/>
                      <a:pt x="493232" y="109744"/>
                    </a:cubicBezTo>
                    <a:cubicBezTo>
                      <a:pt x="495125" y="112619"/>
                      <a:pt x="497627" y="115049"/>
                      <a:pt x="500548" y="116868"/>
                    </a:cubicBezTo>
                    <a:cubicBezTo>
                      <a:pt x="503749" y="118749"/>
                      <a:pt x="507420" y="119693"/>
                      <a:pt x="511129" y="119591"/>
                    </a:cubicBezTo>
                    <a:cubicBezTo>
                      <a:pt x="514965" y="119725"/>
                      <a:pt x="518762" y="118815"/>
                      <a:pt x="522128" y="116957"/>
                    </a:cubicBezTo>
                    <a:cubicBezTo>
                      <a:pt x="525011" y="115238"/>
                      <a:pt x="527438" y="112828"/>
                      <a:pt x="529165" y="109939"/>
                    </a:cubicBezTo>
                    <a:cubicBezTo>
                      <a:pt x="530956" y="106830"/>
                      <a:pt x="532213" y="103440"/>
                      <a:pt x="532874" y="99912"/>
                    </a:cubicBezTo>
                    <a:cubicBezTo>
                      <a:pt x="533649" y="96086"/>
                      <a:pt x="534030" y="92193"/>
                      <a:pt x="534004" y="88290"/>
                    </a:cubicBezTo>
                    <a:cubicBezTo>
                      <a:pt x="534030" y="84420"/>
                      <a:pt x="533649" y="80557"/>
                      <a:pt x="532874" y="76764"/>
                    </a:cubicBezTo>
                    <a:moveTo>
                      <a:pt x="387036" y="113787"/>
                    </a:moveTo>
                    <a:cubicBezTo>
                      <a:pt x="396028" y="120822"/>
                      <a:pt x="408438" y="121529"/>
                      <a:pt x="418167" y="115560"/>
                    </a:cubicBezTo>
                    <a:cubicBezTo>
                      <a:pt x="421444" y="113609"/>
                      <a:pt x="423959" y="110600"/>
                      <a:pt x="425292" y="107028"/>
                    </a:cubicBezTo>
                    <a:lnTo>
                      <a:pt x="448727" y="107028"/>
                    </a:lnTo>
                    <a:cubicBezTo>
                      <a:pt x="446072" y="117108"/>
                      <a:pt x="439963" y="125934"/>
                      <a:pt x="431465" y="131962"/>
                    </a:cubicBezTo>
                    <a:cubicBezTo>
                      <a:pt x="423032" y="137160"/>
                      <a:pt x="413251" y="139766"/>
                      <a:pt x="403357" y="139460"/>
                    </a:cubicBezTo>
                    <a:cubicBezTo>
                      <a:pt x="396308" y="139565"/>
                      <a:pt x="389309" y="138323"/>
                      <a:pt x="382730" y="135798"/>
                    </a:cubicBezTo>
                    <a:cubicBezTo>
                      <a:pt x="376849" y="133516"/>
                      <a:pt x="371540" y="129966"/>
                      <a:pt x="367196" y="125400"/>
                    </a:cubicBezTo>
                    <a:cubicBezTo>
                      <a:pt x="362852" y="120752"/>
                      <a:pt x="359499" y="115262"/>
                      <a:pt x="357352" y="109270"/>
                    </a:cubicBezTo>
                    <a:cubicBezTo>
                      <a:pt x="354977" y="102663"/>
                      <a:pt x="353796" y="95684"/>
                      <a:pt x="353872" y="88663"/>
                    </a:cubicBezTo>
                    <a:cubicBezTo>
                      <a:pt x="353821" y="81754"/>
                      <a:pt x="355028" y="74891"/>
                      <a:pt x="357441" y="68414"/>
                    </a:cubicBezTo>
                    <a:cubicBezTo>
                      <a:pt x="361925" y="56238"/>
                      <a:pt x="371260" y="46464"/>
                      <a:pt x="383212" y="41418"/>
                    </a:cubicBezTo>
                    <a:cubicBezTo>
                      <a:pt x="389589" y="38738"/>
                      <a:pt x="396447" y="37400"/>
                      <a:pt x="403357" y="37489"/>
                    </a:cubicBezTo>
                    <a:cubicBezTo>
                      <a:pt x="410825" y="37312"/>
                      <a:pt x="418230" y="38951"/>
                      <a:pt x="424937" y="42263"/>
                    </a:cubicBezTo>
                    <a:cubicBezTo>
                      <a:pt x="430894" y="45309"/>
                      <a:pt x="436050" y="49710"/>
                      <a:pt x="439988" y="55111"/>
                    </a:cubicBezTo>
                    <a:cubicBezTo>
                      <a:pt x="444002" y="60621"/>
                      <a:pt x="446910" y="66856"/>
                      <a:pt x="448549" y="73472"/>
                    </a:cubicBezTo>
                    <a:cubicBezTo>
                      <a:pt x="450301" y="80518"/>
                      <a:pt x="450924" y="87794"/>
                      <a:pt x="450403" y="95034"/>
                    </a:cubicBezTo>
                    <a:lnTo>
                      <a:pt x="380482" y="95034"/>
                    </a:lnTo>
                    <a:cubicBezTo>
                      <a:pt x="380215" y="101889"/>
                      <a:pt x="382565" y="108589"/>
                      <a:pt x="387036" y="113787"/>
                    </a:cubicBezTo>
                    <a:moveTo>
                      <a:pt x="417125" y="62783"/>
                    </a:moveTo>
                    <a:cubicBezTo>
                      <a:pt x="413264" y="59018"/>
                      <a:pt x="407968" y="57105"/>
                      <a:pt x="402595" y="57536"/>
                    </a:cubicBezTo>
                    <a:cubicBezTo>
                      <a:pt x="398962" y="57415"/>
                      <a:pt x="395342" y="58158"/>
                      <a:pt x="392040" y="59704"/>
                    </a:cubicBezTo>
                    <a:cubicBezTo>
                      <a:pt x="389423" y="60980"/>
                      <a:pt x="387124" y="62799"/>
                      <a:pt x="385270" y="65040"/>
                    </a:cubicBezTo>
                    <a:cubicBezTo>
                      <a:pt x="383657" y="67040"/>
                      <a:pt x="382450" y="69333"/>
                      <a:pt x="381714" y="71790"/>
                    </a:cubicBezTo>
                    <a:cubicBezTo>
                      <a:pt x="381091" y="73870"/>
                      <a:pt x="380685" y="76005"/>
                      <a:pt x="380482" y="78165"/>
                    </a:cubicBezTo>
                    <a:lnTo>
                      <a:pt x="423794" y="78165"/>
                    </a:lnTo>
                    <a:cubicBezTo>
                      <a:pt x="423044" y="72518"/>
                      <a:pt x="420733" y="67193"/>
                      <a:pt x="417125" y="62783"/>
                    </a:cubicBezTo>
                    <a:moveTo>
                      <a:pt x="346747" y="40116"/>
                    </a:moveTo>
                    <a:lnTo>
                      <a:pt x="346747" y="57908"/>
                    </a:lnTo>
                    <a:lnTo>
                      <a:pt x="327263" y="57908"/>
                    </a:lnTo>
                    <a:lnTo>
                      <a:pt x="327263" y="105912"/>
                    </a:lnTo>
                    <a:cubicBezTo>
                      <a:pt x="325815" y="110668"/>
                      <a:pt x="328495" y="115701"/>
                      <a:pt x="333245" y="117151"/>
                    </a:cubicBezTo>
                    <a:cubicBezTo>
                      <a:pt x="334972" y="117675"/>
                      <a:pt x="336801" y="117673"/>
                      <a:pt x="338516" y="117146"/>
                    </a:cubicBezTo>
                    <a:cubicBezTo>
                      <a:pt x="340015" y="117146"/>
                      <a:pt x="341450" y="117093"/>
                      <a:pt x="342834" y="116957"/>
                    </a:cubicBezTo>
                    <a:cubicBezTo>
                      <a:pt x="344143" y="116846"/>
                      <a:pt x="345451" y="116661"/>
                      <a:pt x="346747" y="116402"/>
                    </a:cubicBezTo>
                    <a:lnTo>
                      <a:pt x="346747" y="137030"/>
                    </a:lnTo>
                    <a:cubicBezTo>
                      <a:pt x="344270" y="137427"/>
                      <a:pt x="341780" y="137673"/>
                      <a:pt x="339265" y="137769"/>
                    </a:cubicBezTo>
                    <a:cubicBezTo>
                      <a:pt x="336522" y="137895"/>
                      <a:pt x="333817" y="137957"/>
                      <a:pt x="331187" y="137957"/>
                    </a:cubicBezTo>
                    <a:cubicBezTo>
                      <a:pt x="327275" y="137973"/>
                      <a:pt x="323363" y="137695"/>
                      <a:pt x="319477" y="137127"/>
                    </a:cubicBezTo>
                    <a:cubicBezTo>
                      <a:pt x="316060" y="136649"/>
                      <a:pt x="312757" y="135531"/>
                      <a:pt x="309760" y="133833"/>
                    </a:cubicBezTo>
                    <a:cubicBezTo>
                      <a:pt x="306915" y="132210"/>
                      <a:pt x="304591" y="129803"/>
                      <a:pt x="303079" y="126898"/>
                    </a:cubicBezTo>
                    <a:cubicBezTo>
                      <a:pt x="301313" y="123221"/>
                      <a:pt x="300488" y="119166"/>
                      <a:pt x="300666" y="115090"/>
                    </a:cubicBezTo>
                    <a:lnTo>
                      <a:pt x="300666" y="57909"/>
                    </a:lnTo>
                    <a:lnTo>
                      <a:pt x="284522" y="57909"/>
                    </a:lnTo>
                    <a:lnTo>
                      <a:pt x="284522" y="40117"/>
                    </a:lnTo>
                    <a:lnTo>
                      <a:pt x="300666" y="40117"/>
                    </a:lnTo>
                    <a:lnTo>
                      <a:pt x="300666" y="11059"/>
                    </a:lnTo>
                    <a:lnTo>
                      <a:pt x="327263" y="11059"/>
                    </a:lnTo>
                    <a:lnTo>
                      <a:pt x="327263" y="40117"/>
                    </a:lnTo>
                    <a:close/>
                    <a:moveTo>
                      <a:pt x="273446" y="137028"/>
                    </a:moveTo>
                    <a:lnTo>
                      <a:pt x="246837" y="137028"/>
                    </a:lnTo>
                    <a:lnTo>
                      <a:pt x="246837" y="40116"/>
                    </a:lnTo>
                    <a:lnTo>
                      <a:pt x="273446" y="40116"/>
                    </a:lnTo>
                    <a:close/>
                    <a:moveTo>
                      <a:pt x="246837" y="3187"/>
                    </a:moveTo>
                    <a:lnTo>
                      <a:pt x="273446" y="3187"/>
                    </a:lnTo>
                    <a:lnTo>
                      <a:pt x="273446" y="25119"/>
                    </a:lnTo>
                    <a:lnTo>
                      <a:pt x="246837" y="25119"/>
                    </a:lnTo>
                    <a:close/>
                    <a:moveTo>
                      <a:pt x="161178" y="40116"/>
                    </a:moveTo>
                    <a:lnTo>
                      <a:pt x="161178" y="53607"/>
                    </a:lnTo>
                    <a:lnTo>
                      <a:pt x="161775" y="53607"/>
                    </a:lnTo>
                    <a:cubicBezTo>
                      <a:pt x="164798" y="48283"/>
                      <a:pt x="169371" y="44001"/>
                      <a:pt x="174883" y="41329"/>
                    </a:cubicBezTo>
                    <a:cubicBezTo>
                      <a:pt x="180027" y="38820"/>
                      <a:pt x="185654" y="37508"/>
                      <a:pt x="191370" y="37489"/>
                    </a:cubicBezTo>
                    <a:cubicBezTo>
                      <a:pt x="197352" y="37286"/>
                      <a:pt x="203296" y="38273"/>
                      <a:pt x="208885" y="40394"/>
                    </a:cubicBezTo>
                    <a:cubicBezTo>
                      <a:pt x="213115" y="42095"/>
                      <a:pt x="216836" y="44871"/>
                      <a:pt x="219669" y="48449"/>
                    </a:cubicBezTo>
                    <a:cubicBezTo>
                      <a:pt x="222425" y="52169"/>
                      <a:pt x="224317" y="56461"/>
                      <a:pt x="225194" y="61008"/>
                    </a:cubicBezTo>
                    <a:cubicBezTo>
                      <a:pt x="226299" y="66406"/>
                      <a:pt x="226832" y="71904"/>
                      <a:pt x="226781" y="77411"/>
                    </a:cubicBezTo>
                    <a:lnTo>
                      <a:pt x="226781" y="137030"/>
                    </a:lnTo>
                    <a:lnTo>
                      <a:pt x="200172" y="137030"/>
                    </a:lnTo>
                    <a:lnTo>
                      <a:pt x="200172" y="82282"/>
                    </a:lnTo>
                    <a:cubicBezTo>
                      <a:pt x="200578" y="76087"/>
                      <a:pt x="199283" y="69898"/>
                      <a:pt x="196438" y="64383"/>
                    </a:cubicBezTo>
                    <a:cubicBezTo>
                      <a:pt x="193377" y="60167"/>
                      <a:pt x="188296" y="57914"/>
                      <a:pt x="183114" y="58478"/>
                    </a:cubicBezTo>
                    <a:cubicBezTo>
                      <a:pt x="177131" y="57941"/>
                      <a:pt x="171251" y="60354"/>
                      <a:pt x="167364" y="64944"/>
                    </a:cubicBezTo>
                    <a:cubicBezTo>
                      <a:pt x="163579" y="71355"/>
                      <a:pt x="161864" y="78788"/>
                      <a:pt x="162487" y="86210"/>
                    </a:cubicBezTo>
                    <a:lnTo>
                      <a:pt x="162487" y="137029"/>
                    </a:lnTo>
                    <a:lnTo>
                      <a:pt x="135877" y="137029"/>
                    </a:lnTo>
                    <a:lnTo>
                      <a:pt x="135877" y="40117"/>
                    </a:lnTo>
                    <a:close/>
                    <a:moveTo>
                      <a:pt x="99157" y="126803"/>
                    </a:moveTo>
                    <a:cubicBezTo>
                      <a:pt x="73907" y="144393"/>
                      <a:pt x="40375" y="144430"/>
                      <a:pt x="15074" y="126896"/>
                    </a:cubicBezTo>
                    <a:cubicBezTo>
                      <a:pt x="4379" y="116256"/>
                      <a:pt x="-1070" y="101438"/>
                      <a:pt x="175" y="86405"/>
                    </a:cubicBezTo>
                    <a:lnTo>
                      <a:pt x="175" y="3187"/>
                    </a:lnTo>
                    <a:lnTo>
                      <a:pt x="29591" y="3187"/>
                    </a:lnTo>
                    <a:lnTo>
                      <a:pt x="29591" y="86404"/>
                    </a:lnTo>
                    <a:cubicBezTo>
                      <a:pt x="29579" y="89989"/>
                      <a:pt x="29896" y="93567"/>
                      <a:pt x="30557" y="97091"/>
                    </a:cubicBezTo>
                    <a:cubicBezTo>
                      <a:pt x="31103" y="100455"/>
                      <a:pt x="32436" y="103639"/>
                      <a:pt x="34469" y="106377"/>
                    </a:cubicBezTo>
                    <a:cubicBezTo>
                      <a:pt x="36666" y="109218"/>
                      <a:pt x="39537" y="111470"/>
                      <a:pt x="42826" y="112931"/>
                    </a:cubicBezTo>
                    <a:cubicBezTo>
                      <a:pt x="47361" y="114804"/>
                      <a:pt x="52251" y="115669"/>
                      <a:pt x="57153" y="115466"/>
                    </a:cubicBezTo>
                    <a:cubicBezTo>
                      <a:pt x="65079" y="116375"/>
                      <a:pt x="73005" y="113811"/>
                      <a:pt x="78898" y="108434"/>
                    </a:cubicBezTo>
                    <a:cubicBezTo>
                      <a:pt x="83408" y="102020"/>
                      <a:pt x="85529" y="94223"/>
                      <a:pt x="84881" y="86404"/>
                    </a:cubicBezTo>
                    <a:lnTo>
                      <a:pt x="84881" y="3186"/>
                    </a:lnTo>
                    <a:lnTo>
                      <a:pt x="114336" y="3186"/>
                    </a:lnTo>
                    <a:lnTo>
                      <a:pt x="114336" y="86404"/>
                    </a:lnTo>
                    <a:cubicBezTo>
                      <a:pt x="115542" y="101457"/>
                      <a:pt x="109979" y="116266"/>
                      <a:pt x="99157" y="126803"/>
                    </a:cubicBezTo>
                  </a:path>
                </a:pathLst>
              </a:custGeom>
              <a:solidFill>
                <a:srgbClr val="FFFFFF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09E207FB-46F6-4BF1-B939-142F59F534D4}"/>
                  </a:ext>
                </a:extLst>
              </p:cNvPr>
              <p:cNvSpPr/>
              <p:nvPr/>
            </p:nvSpPr>
            <p:spPr>
              <a:xfrm>
                <a:off x="10725028" y="6573394"/>
                <a:ext cx="1537548" cy="165118"/>
              </a:xfrm>
              <a:custGeom>
                <a:avLst/>
                <a:gdLst>
                  <a:gd name="connsiteX0" fmla="*/ 1484594 w 1537548"/>
                  <a:gd name="connsiteY0" fmla="*/ 0 h 165118"/>
                  <a:gd name="connsiteX1" fmla="*/ 1537548 w 1537548"/>
                  <a:gd name="connsiteY1" fmla="*/ 0 h 165118"/>
                  <a:gd name="connsiteX2" fmla="*/ 1537548 w 1537548"/>
                  <a:gd name="connsiteY2" fmla="*/ 165119 h 165118"/>
                  <a:gd name="connsiteX3" fmla="*/ 1484594 w 1537548"/>
                  <a:gd name="connsiteY3" fmla="*/ 165119 h 165118"/>
                  <a:gd name="connsiteX4" fmla="*/ 52954 w 1537548"/>
                  <a:gd name="connsiteY4" fmla="*/ 165119 h 165118"/>
                  <a:gd name="connsiteX5" fmla="*/ 0 w 1537548"/>
                  <a:gd name="connsiteY5" fmla="*/ 165119 h 165118"/>
                  <a:gd name="connsiteX6" fmla="*/ 0 w 1537548"/>
                  <a:gd name="connsiteY6" fmla="*/ 0 h 165118"/>
                  <a:gd name="connsiteX7" fmla="*/ 52954 w 1537548"/>
                  <a:gd name="connsiteY7" fmla="*/ 0 h 165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37548" h="165118">
                    <a:moveTo>
                      <a:pt x="1484594" y="0"/>
                    </a:moveTo>
                    <a:cubicBezTo>
                      <a:pt x="1513840" y="0"/>
                      <a:pt x="1537548" y="0"/>
                      <a:pt x="1537548" y="0"/>
                    </a:cubicBezTo>
                    <a:lnTo>
                      <a:pt x="1537548" y="165119"/>
                    </a:lnTo>
                    <a:cubicBezTo>
                      <a:pt x="1537548" y="165119"/>
                      <a:pt x="1513840" y="165119"/>
                      <a:pt x="1484594" y="165119"/>
                    </a:cubicBezTo>
                    <a:lnTo>
                      <a:pt x="52954" y="165119"/>
                    </a:lnTo>
                    <a:cubicBezTo>
                      <a:pt x="23708" y="165119"/>
                      <a:pt x="0" y="165119"/>
                      <a:pt x="0" y="165119"/>
                    </a:cubicBezTo>
                    <a:lnTo>
                      <a:pt x="0" y="0"/>
                    </a:lnTo>
                    <a:cubicBezTo>
                      <a:pt x="0" y="0"/>
                      <a:pt x="23708" y="0"/>
                      <a:pt x="5295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EB1C011-4FBA-44E7-AE20-859187F79EBE}"/>
                  </a:ext>
                </a:extLst>
              </p:cNvPr>
              <p:cNvSpPr txBox="1"/>
              <p:nvPr/>
            </p:nvSpPr>
            <p:spPr>
              <a:xfrm>
                <a:off x="10663512" y="5783191"/>
                <a:ext cx="297193" cy="2692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spc="60" baseline="0">
                    <a:solidFill>
                      <a:srgbClr val="FFFFFF"/>
                    </a:solidFill>
                    <a:latin typeface="Gotham-Medium"/>
                    <a:sym typeface="Gotham-Medium"/>
                    <a:rtl val="0"/>
                  </a:rPr>
                  <a:t>N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3A928C4-CB35-4A62-91AE-B7C9B027C768}"/>
                  </a:ext>
                </a:extLst>
              </p:cNvPr>
              <p:cNvSpPr txBox="1"/>
              <p:nvPr/>
            </p:nvSpPr>
            <p:spPr>
              <a:xfrm>
                <a:off x="10791544" y="5783191"/>
                <a:ext cx="271790" cy="2692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spc="54" baseline="0">
                    <a:solidFill>
                      <a:srgbClr val="FFFFFF"/>
                    </a:solidFill>
                    <a:latin typeface="Gotham-Medium"/>
                    <a:sym typeface="Gotham-Medium"/>
                    <a:rtl val="0"/>
                  </a:rPr>
                  <a:t>a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D40CB9B-5999-4502-AA4A-05CEC2EDBBD6}"/>
                  </a:ext>
                </a:extLst>
              </p:cNvPr>
              <p:cNvSpPr txBox="1"/>
              <p:nvPr/>
            </p:nvSpPr>
            <p:spPr>
              <a:xfrm>
                <a:off x="10887872" y="5783191"/>
                <a:ext cx="342913" cy="2692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spc="60" baseline="0">
                    <a:solidFill>
                      <a:srgbClr val="FFFFFF"/>
                    </a:solidFill>
                    <a:latin typeface="Gotham-Medium"/>
                    <a:sym typeface="Gotham-Medium"/>
                    <a:rtl val="0"/>
                  </a:rPr>
                  <a:t>tu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4E942C9-1442-470D-9851-EA8ED7AC5C83}"/>
                  </a:ext>
                </a:extLst>
              </p:cNvPr>
              <p:cNvSpPr txBox="1"/>
              <p:nvPr/>
            </p:nvSpPr>
            <p:spPr>
              <a:xfrm>
                <a:off x="11060097" y="5783191"/>
                <a:ext cx="246387" cy="2692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spc="30" baseline="0">
                    <a:solidFill>
                      <a:srgbClr val="FFFFFF"/>
                    </a:solidFill>
                    <a:latin typeface="Gotham-Medium"/>
                    <a:sym typeface="Gotham-Medium"/>
                    <a:rtl val="0"/>
                  </a:rPr>
                  <a:t>r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C53BB28-0703-40C3-8CDB-4F3566F10B56}"/>
                  </a:ext>
                </a:extLst>
              </p:cNvPr>
              <p:cNvSpPr txBox="1"/>
              <p:nvPr/>
            </p:nvSpPr>
            <p:spPr>
              <a:xfrm>
                <a:off x="11126855" y="5783191"/>
                <a:ext cx="317516" cy="2692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spc="60" baseline="0">
                    <a:solidFill>
                      <a:srgbClr val="FFFFFF"/>
                    </a:solidFill>
                    <a:latin typeface="Gotham-Medium"/>
                    <a:sym typeface="Gotham-Medium"/>
                    <a:rtl val="0"/>
                  </a:rPr>
                  <a:t>al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4DBE685-4F18-4716-8713-8EBF01D3CAF0}"/>
                  </a:ext>
                </a:extLst>
              </p:cNvPr>
              <p:cNvSpPr txBox="1"/>
              <p:nvPr/>
            </p:nvSpPr>
            <p:spPr>
              <a:xfrm>
                <a:off x="10663512" y="5966097"/>
                <a:ext cx="297193" cy="2692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spc="48" baseline="0">
                    <a:solidFill>
                      <a:srgbClr val="FFFFFF"/>
                    </a:solidFill>
                    <a:latin typeface="Gotham-Medium"/>
                    <a:sym typeface="Gotham-Medium"/>
                    <a:rtl val="0"/>
                  </a:rPr>
                  <a:t>R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1235E10-5D06-4C0E-86C7-0C194A32D178}"/>
                  </a:ext>
                </a:extLst>
              </p:cNvPr>
              <p:cNvSpPr txBox="1"/>
              <p:nvPr/>
            </p:nvSpPr>
            <p:spPr>
              <a:xfrm>
                <a:off x="10779804" y="5966097"/>
                <a:ext cx="561387" cy="2692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spc="60" baseline="0">
                    <a:solidFill>
                      <a:srgbClr val="FFFFFF"/>
                    </a:solidFill>
                    <a:latin typeface="Gotham-Medium"/>
                    <a:sym typeface="Gotham-Medium"/>
                    <a:rtl val="0"/>
                  </a:rPr>
                  <a:t>esou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C80C7A1-57BC-4E50-92FE-20B424472F22}"/>
                  </a:ext>
                </a:extLst>
              </p:cNvPr>
              <p:cNvSpPr txBox="1"/>
              <p:nvPr/>
            </p:nvSpPr>
            <p:spPr>
              <a:xfrm>
                <a:off x="11173195" y="5966097"/>
                <a:ext cx="246387" cy="2692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spc="38" baseline="0">
                    <a:solidFill>
                      <a:srgbClr val="FFFFFF"/>
                    </a:solidFill>
                    <a:latin typeface="Gotham-Medium"/>
                    <a:sym typeface="Gotham-Medium"/>
                    <a:rtl val="0"/>
                  </a:rPr>
                  <a:t>r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18558A02-DA5C-41D2-8FAC-C4888ECDB190}"/>
                  </a:ext>
                </a:extLst>
              </p:cNvPr>
              <p:cNvSpPr txBox="1"/>
              <p:nvPr/>
            </p:nvSpPr>
            <p:spPr>
              <a:xfrm>
                <a:off x="11241019" y="5966097"/>
                <a:ext cx="271790" cy="2692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spc="42" baseline="0">
                    <a:solidFill>
                      <a:srgbClr val="FFFFFF"/>
                    </a:solidFill>
                    <a:latin typeface="Gotham-Medium"/>
                    <a:sym typeface="Gotham-Medium"/>
                    <a:rtl val="0"/>
                  </a:rPr>
                  <a:t>c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CCB6354-205C-457C-800E-9C3465C06642}"/>
                  </a:ext>
                </a:extLst>
              </p:cNvPr>
              <p:cNvSpPr txBox="1"/>
              <p:nvPr/>
            </p:nvSpPr>
            <p:spPr>
              <a:xfrm>
                <a:off x="11333384" y="5966097"/>
                <a:ext cx="355621" cy="2692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spc="60" baseline="0">
                    <a:solidFill>
                      <a:srgbClr val="FFFFFF"/>
                    </a:solidFill>
                    <a:latin typeface="Gotham-Medium"/>
                    <a:sym typeface="Gotham-Medium"/>
                    <a:rtl val="0"/>
                  </a:rPr>
                  <a:t>es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56AE6CAE-5A77-4692-820F-C98DE08341E7}"/>
                  </a:ext>
                </a:extLst>
              </p:cNvPr>
              <p:cNvSpPr txBox="1"/>
              <p:nvPr/>
            </p:nvSpPr>
            <p:spPr>
              <a:xfrm>
                <a:off x="10663512" y="6148990"/>
                <a:ext cx="297193" cy="2692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spc="48" baseline="0">
                    <a:solidFill>
                      <a:srgbClr val="FFFFFF"/>
                    </a:solidFill>
                    <a:latin typeface="Gotham-Medium"/>
                    <a:sym typeface="Gotham-Medium"/>
                    <a:rtl val="0"/>
                  </a:rPr>
                  <a:t>C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3C9A306-502C-4432-B141-89F14E744418}"/>
                  </a:ext>
                </a:extLst>
              </p:cNvPr>
              <p:cNvSpPr txBox="1"/>
              <p:nvPr/>
            </p:nvSpPr>
            <p:spPr>
              <a:xfrm>
                <a:off x="10782092" y="6148990"/>
                <a:ext cx="632517" cy="2692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spc="60" baseline="0">
                    <a:solidFill>
                      <a:srgbClr val="FFFFFF"/>
                    </a:solidFill>
                    <a:latin typeface="Gotham-Medium"/>
                    <a:sym typeface="Gotham-Medium"/>
                    <a:rtl val="0"/>
                  </a:rPr>
                  <a:t>onser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7E4A7CD-D024-4746-B242-C04A72896B66}"/>
                  </a:ext>
                </a:extLst>
              </p:cNvPr>
              <p:cNvSpPr txBox="1"/>
              <p:nvPr/>
            </p:nvSpPr>
            <p:spPr>
              <a:xfrm>
                <a:off x="11246049" y="6148990"/>
                <a:ext cx="271790" cy="2692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spc="30" baseline="0">
                    <a:solidFill>
                      <a:srgbClr val="FFFFFF"/>
                    </a:solidFill>
                    <a:latin typeface="Gotham-Medium"/>
                    <a:sym typeface="Gotham-Medium"/>
                    <a:rtl val="0"/>
                  </a:rPr>
                  <a:t>v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411B481-3357-4944-AC18-4F82708CFC13}"/>
                  </a:ext>
                </a:extLst>
              </p:cNvPr>
              <p:cNvSpPr txBox="1"/>
              <p:nvPr/>
            </p:nvSpPr>
            <p:spPr>
              <a:xfrm>
                <a:off x="11340547" y="6148990"/>
                <a:ext cx="271790" cy="2692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spc="54" baseline="0">
                    <a:solidFill>
                      <a:srgbClr val="FFFFFF"/>
                    </a:solidFill>
                    <a:latin typeface="Gotham-Medium"/>
                    <a:sym typeface="Gotham-Medium"/>
                    <a:rtl val="0"/>
                  </a:rPr>
                  <a:t>a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8484B2A-F917-4BAB-8C71-0D6ED4E714DE}"/>
                  </a:ext>
                </a:extLst>
              </p:cNvPr>
              <p:cNvSpPr txBox="1"/>
              <p:nvPr/>
            </p:nvSpPr>
            <p:spPr>
              <a:xfrm>
                <a:off x="11436874" y="6148990"/>
                <a:ext cx="497862" cy="2692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spc="60" baseline="0">
                    <a:solidFill>
                      <a:srgbClr val="FFFFFF"/>
                    </a:solidFill>
                    <a:latin typeface="Gotham-Medium"/>
                    <a:sym typeface="Gotham-Medium"/>
                    <a:rtl val="0"/>
                  </a:rPr>
                  <a:t>tion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EFD0E0B-632B-4E51-BDA4-057DB52AF582}"/>
                  </a:ext>
                </a:extLst>
              </p:cNvPr>
              <p:cNvSpPr txBox="1"/>
              <p:nvPr/>
            </p:nvSpPr>
            <p:spPr>
              <a:xfrm>
                <a:off x="10663512" y="6331896"/>
                <a:ext cx="594388" cy="2692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spc="60" baseline="0">
                    <a:solidFill>
                      <a:srgbClr val="FFFFFF"/>
                    </a:solidFill>
                    <a:latin typeface="Gotham-Medium"/>
                    <a:sym typeface="Gotham-Medium"/>
                    <a:rtl val="0"/>
                  </a:rPr>
                  <a:t>Servi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A297260-9148-420A-81F1-941770947E07}"/>
                  </a:ext>
                </a:extLst>
              </p:cNvPr>
              <p:cNvSpPr txBox="1"/>
              <p:nvPr/>
            </p:nvSpPr>
            <p:spPr>
              <a:xfrm>
                <a:off x="11088447" y="6331896"/>
                <a:ext cx="271790" cy="2692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spc="42" baseline="0">
                    <a:solidFill>
                      <a:srgbClr val="FFFFFF"/>
                    </a:solidFill>
                    <a:latin typeface="Gotham-Medium"/>
                    <a:sym typeface="Gotham-Medium"/>
                    <a:rtl val="0"/>
                  </a:rPr>
                  <a:t>c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A581FF0-7F6C-4AA5-A852-7DEE102A27E2}"/>
                  </a:ext>
                </a:extLst>
              </p:cNvPr>
              <p:cNvSpPr txBox="1"/>
              <p:nvPr/>
            </p:nvSpPr>
            <p:spPr>
              <a:xfrm>
                <a:off x="11180811" y="6331896"/>
                <a:ext cx="271790" cy="2692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spc="60" baseline="0">
                    <a:solidFill>
                      <a:srgbClr val="FFFFFF"/>
                    </a:solidFill>
                    <a:latin typeface="Gotham-Medium"/>
                    <a:sym typeface="Gotham-Medium"/>
                    <a:rtl val="0"/>
                  </a:rPr>
                  <a:t>e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1650EA6A-88D4-4401-A4E0-DF1A750EE801}"/>
                  </a:ext>
                </a:extLst>
              </p:cNvPr>
              <p:cNvSpPr txBox="1"/>
              <p:nvPr/>
            </p:nvSpPr>
            <p:spPr>
              <a:xfrm>
                <a:off x="10663512" y="6514789"/>
                <a:ext cx="271790" cy="2692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spc="0" baseline="0">
                    <a:solidFill>
                      <a:srgbClr val="9ACA3C"/>
                    </a:solidFill>
                    <a:latin typeface="Gotham-Medium"/>
                    <a:sym typeface="Gotham-Medium"/>
                    <a:rtl val="0"/>
                  </a:rPr>
                  <a:t>n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116EEA7C-94F1-421C-958C-04184D86482E}"/>
                  </a:ext>
                </a:extLst>
              </p:cNvPr>
              <p:cNvSpPr txBox="1"/>
              <p:nvPr/>
            </p:nvSpPr>
            <p:spPr>
              <a:xfrm>
                <a:off x="10758010" y="6514789"/>
                <a:ext cx="246387" cy="2692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spc="-22" baseline="0">
                    <a:solidFill>
                      <a:srgbClr val="9ACA3C"/>
                    </a:solidFill>
                    <a:latin typeface="Gotham-Medium"/>
                    <a:sym typeface="Gotham-Medium"/>
                    <a:rtl val="0"/>
                  </a:rPr>
                  <a:t>r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CF8D2522-FA29-4193-B874-12B2403774CB}"/>
                  </a:ext>
                </a:extLst>
              </p:cNvPr>
              <p:cNvSpPr txBox="1"/>
              <p:nvPr/>
            </p:nvSpPr>
            <p:spPr>
              <a:xfrm>
                <a:off x="10818218" y="6514789"/>
                <a:ext cx="741743" cy="2692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spc="0" baseline="0">
                    <a:solidFill>
                      <a:srgbClr val="9ACA3C"/>
                    </a:solidFill>
                    <a:latin typeface="Gotham-Medium"/>
                    <a:sym typeface="Gotham-Medium"/>
                    <a:rtl val="0"/>
                  </a:rPr>
                  <a:t>cs.usda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456F916-EF22-4F64-825B-937CA5EC3551}"/>
                  </a:ext>
                </a:extLst>
              </p:cNvPr>
              <p:cNvSpPr txBox="1"/>
              <p:nvPr/>
            </p:nvSpPr>
            <p:spPr>
              <a:xfrm>
                <a:off x="11384748" y="6514789"/>
                <a:ext cx="220984" cy="2692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spc="-12" baseline="0">
                    <a:solidFill>
                      <a:srgbClr val="9ACA3C"/>
                    </a:solidFill>
                    <a:latin typeface="Gotham-Medium"/>
                    <a:sym typeface="Gotham-Medium"/>
                    <a:rtl val="0"/>
                  </a:rPr>
                  <a:t>.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DA584018-AD0E-484E-B742-B78177D52F74}"/>
                  </a:ext>
                </a:extLst>
              </p:cNvPr>
              <p:cNvSpPr txBox="1"/>
              <p:nvPr/>
            </p:nvSpPr>
            <p:spPr>
              <a:xfrm>
                <a:off x="11424222" y="6514789"/>
                <a:ext cx="284491" cy="2692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spc="0" baseline="0">
                    <a:solidFill>
                      <a:srgbClr val="9ACA3C"/>
                    </a:solidFill>
                    <a:latin typeface="Gotham-Medium"/>
                    <a:sym typeface="Gotham-Medium"/>
                    <a:rtl val="0"/>
                  </a:rPr>
                  <a:t>g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562DFA49-755B-4CC4-A0DA-4C0150DAC034}"/>
                  </a:ext>
                </a:extLst>
              </p:cNvPr>
              <p:cNvSpPr txBox="1"/>
              <p:nvPr/>
            </p:nvSpPr>
            <p:spPr>
              <a:xfrm>
                <a:off x="11526342" y="6514789"/>
                <a:ext cx="284491" cy="2692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spc="-36" baseline="0">
                    <a:solidFill>
                      <a:srgbClr val="9ACA3C"/>
                    </a:solidFill>
                    <a:latin typeface="Gotham-Medium"/>
                    <a:sym typeface="Gotham-Medium"/>
                    <a:rtl val="0"/>
                  </a:rPr>
                  <a:t>o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03AD8AE6-946C-462F-A4F0-0316D3932093}"/>
                  </a:ext>
                </a:extLst>
              </p:cNvPr>
              <p:cNvSpPr txBox="1"/>
              <p:nvPr/>
            </p:nvSpPr>
            <p:spPr>
              <a:xfrm>
                <a:off x="11621908" y="6514789"/>
                <a:ext cx="271790" cy="2692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spc="0" baseline="0">
                    <a:solidFill>
                      <a:srgbClr val="9ACA3C"/>
                    </a:solidFill>
                    <a:latin typeface="Gotham-Medium"/>
                    <a:sym typeface="Gotham-Medium"/>
                    <a:rtl val="0"/>
                  </a:rPr>
                  <a:t>v</a:t>
                </a:r>
              </a:p>
            </p:txBody>
          </p:sp>
        </p:grpSp>
        <p:grpSp>
          <p:nvGrpSpPr>
            <p:cNvPr id="50" name="Graphic 60">
              <a:extLst>
                <a:ext uri="{FF2B5EF4-FFF2-40B4-BE49-F238E27FC236}">
                  <a16:creationId xmlns:a16="http://schemas.microsoft.com/office/drawing/2014/main" id="{8B98DE3E-F469-4FE0-A5CE-F016A7B23D57}"/>
                </a:ext>
              </a:extLst>
            </p:cNvPr>
            <p:cNvGrpSpPr/>
            <p:nvPr/>
          </p:nvGrpSpPr>
          <p:grpSpPr>
            <a:xfrm>
              <a:off x="9961124" y="1182220"/>
              <a:ext cx="4457053" cy="4512499"/>
              <a:chOff x="9961124" y="1182220"/>
              <a:chExt cx="4457053" cy="4512499"/>
            </a:xfrm>
          </p:grpSpPr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F04813C2-DD27-4AC1-9632-C54ADF07D14A}"/>
                  </a:ext>
                </a:extLst>
              </p:cNvPr>
              <p:cNvSpPr/>
              <p:nvPr/>
            </p:nvSpPr>
            <p:spPr>
              <a:xfrm>
                <a:off x="11393200" y="2311663"/>
                <a:ext cx="1359055" cy="1765501"/>
              </a:xfrm>
              <a:custGeom>
                <a:avLst/>
                <a:gdLst>
                  <a:gd name="connsiteX0" fmla="*/ 0 w 1359055"/>
                  <a:gd name="connsiteY0" fmla="*/ 0 h 1765501"/>
                  <a:gd name="connsiteX1" fmla="*/ 1359055 w 1359055"/>
                  <a:gd name="connsiteY1" fmla="*/ 0 h 1765501"/>
                  <a:gd name="connsiteX2" fmla="*/ 1359055 w 1359055"/>
                  <a:gd name="connsiteY2" fmla="*/ 1765502 h 1765501"/>
                  <a:gd name="connsiteX3" fmla="*/ 0 w 1359055"/>
                  <a:gd name="connsiteY3" fmla="*/ 1765502 h 1765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59055" h="1765501">
                    <a:moveTo>
                      <a:pt x="0" y="0"/>
                    </a:moveTo>
                    <a:lnTo>
                      <a:pt x="1359055" y="0"/>
                    </a:lnTo>
                    <a:lnTo>
                      <a:pt x="1359055" y="1765502"/>
                    </a:lnTo>
                    <a:lnTo>
                      <a:pt x="0" y="1765502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8D576B77-F365-444E-91EB-6909712DFBA1}"/>
                  </a:ext>
                </a:extLst>
              </p:cNvPr>
              <p:cNvSpPr/>
              <p:nvPr/>
            </p:nvSpPr>
            <p:spPr>
              <a:xfrm>
                <a:off x="10061860" y="3351683"/>
                <a:ext cx="4255595" cy="2242301"/>
              </a:xfrm>
              <a:custGeom>
                <a:avLst/>
                <a:gdLst>
                  <a:gd name="connsiteX0" fmla="*/ 2127925 w 4255595"/>
                  <a:gd name="connsiteY0" fmla="*/ 2242301 h 2242301"/>
                  <a:gd name="connsiteX1" fmla="*/ 0 w 4255595"/>
                  <a:gd name="connsiteY1" fmla="*/ 114517 h 2242301"/>
                  <a:gd name="connsiteX2" fmla="*/ 0 w 4255595"/>
                  <a:gd name="connsiteY2" fmla="*/ 0 h 2242301"/>
                  <a:gd name="connsiteX3" fmla="*/ 671970 w 4255595"/>
                  <a:gd name="connsiteY3" fmla="*/ 0 h 2242301"/>
                  <a:gd name="connsiteX4" fmla="*/ 671970 w 4255595"/>
                  <a:gd name="connsiteY4" fmla="*/ 114517 h 2242301"/>
                  <a:gd name="connsiteX5" fmla="*/ 2128217 w 4255595"/>
                  <a:gd name="connsiteY5" fmla="*/ 1569912 h 2242301"/>
                  <a:gd name="connsiteX6" fmla="*/ 3583561 w 4255595"/>
                  <a:gd name="connsiteY6" fmla="*/ 114517 h 2242301"/>
                  <a:gd name="connsiteX7" fmla="*/ 3583561 w 4255595"/>
                  <a:gd name="connsiteY7" fmla="*/ 0 h 2242301"/>
                  <a:gd name="connsiteX8" fmla="*/ 4255595 w 4255595"/>
                  <a:gd name="connsiteY8" fmla="*/ 0 h 2242301"/>
                  <a:gd name="connsiteX9" fmla="*/ 4255595 w 4255595"/>
                  <a:gd name="connsiteY9" fmla="*/ 114517 h 2242301"/>
                  <a:gd name="connsiteX10" fmla="*/ 2127925 w 4255595"/>
                  <a:gd name="connsiteY10" fmla="*/ 2242301 h 2242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55595" h="2242301">
                    <a:moveTo>
                      <a:pt x="2127925" y="2242301"/>
                    </a:moveTo>
                    <a:cubicBezTo>
                      <a:pt x="954577" y="2242301"/>
                      <a:pt x="0" y="1287787"/>
                      <a:pt x="0" y="114517"/>
                    </a:cubicBezTo>
                    <a:lnTo>
                      <a:pt x="0" y="0"/>
                    </a:lnTo>
                    <a:lnTo>
                      <a:pt x="671970" y="0"/>
                    </a:lnTo>
                    <a:lnTo>
                      <a:pt x="671970" y="114517"/>
                    </a:lnTo>
                    <a:cubicBezTo>
                      <a:pt x="672212" y="918544"/>
                      <a:pt x="1324190" y="1570141"/>
                      <a:pt x="2128217" y="1569912"/>
                    </a:cubicBezTo>
                    <a:cubicBezTo>
                      <a:pt x="2931850" y="1569671"/>
                      <a:pt x="3583308" y="918214"/>
                      <a:pt x="3583561" y="114517"/>
                    </a:cubicBezTo>
                    <a:lnTo>
                      <a:pt x="3583561" y="0"/>
                    </a:lnTo>
                    <a:lnTo>
                      <a:pt x="4255595" y="0"/>
                    </a:lnTo>
                    <a:lnTo>
                      <a:pt x="4255595" y="114517"/>
                    </a:lnTo>
                    <a:cubicBezTo>
                      <a:pt x="4255595" y="1287787"/>
                      <a:pt x="3301081" y="2242301"/>
                      <a:pt x="2127925" y="2242301"/>
                    </a:cubicBezTo>
                    <a:close/>
                  </a:path>
                </a:pathLst>
              </a:custGeom>
              <a:solidFill>
                <a:srgbClr val="00A886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8E3F3E57-8DB3-4FD0-B197-2EB67BF9519F}"/>
                  </a:ext>
                </a:extLst>
              </p:cNvPr>
              <p:cNvSpPr/>
              <p:nvPr/>
            </p:nvSpPr>
            <p:spPr>
              <a:xfrm>
                <a:off x="9961124" y="3250961"/>
                <a:ext cx="4457053" cy="2443758"/>
              </a:xfrm>
              <a:custGeom>
                <a:avLst/>
                <a:gdLst>
                  <a:gd name="connsiteX0" fmla="*/ 4255609 w 4457053"/>
                  <a:gd name="connsiteY0" fmla="*/ 201458 h 2443758"/>
                  <a:gd name="connsiteX1" fmla="*/ 4255609 w 4457053"/>
                  <a:gd name="connsiteY1" fmla="*/ 215239 h 2443758"/>
                  <a:gd name="connsiteX2" fmla="*/ 2228660 w 4457053"/>
                  <a:gd name="connsiteY2" fmla="*/ 2242301 h 2443758"/>
                  <a:gd name="connsiteX3" fmla="*/ 201458 w 4457053"/>
                  <a:gd name="connsiteY3" fmla="*/ 215239 h 2443758"/>
                  <a:gd name="connsiteX4" fmla="*/ 201458 w 4457053"/>
                  <a:gd name="connsiteY4" fmla="*/ 201458 h 2443758"/>
                  <a:gd name="connsiteX5" fmla="*/ 671983 w 4457053"/>
                  <a:gd name="connsiteY5" fmla="*/ 201458 h 2443758"/>
                  <a:gd name="connsiteX6" fmla="*/ 671983 w 4457053"/>
                  <a:gd name="connsiteY6" fmla="*/ 215239 h 2443758"/>
                  <a:gd name="connsiteX7" fmla="*/ 2228521 w 4457053"/>
                  <a:gd name="connsiteY7" fmla="*/ 1771776 h 2443758"/>
                  <a:gd name="connsiteX8" fmla="*/ 3785020 w 4457053"/>
                  <a:gd name="connsiteY8" fmla="*/ 215239 h 2443758"/>
                  <a:gd name="connsiteX9" fmla="*/ 3785020 w 4457053"/>
                  <a:gd name="connsiteY9" fmla="*/ 201458 h 2443758"/>
                  <a:gd name="connsiteX10" fmla="*/ 4255609 w 4457053"/>
                  <a:gd name="connsiteY10" fmla="*/ 201458 h 2443758"/>
                  <a:gd name="connsiteX11" fmla="*/ 4457054 w 4457053"/>
                  <a:gd name="connsiteY11" fmla="*/ 0 h 2443758"/>
                  <a:gd name="connsiteX12" fmla="*/ 3583575 w 4457053"/>
                  <a:gd name="connsiteY12" fmla="*/ 0 h 2443758"/>
                  <a:gd name="connsiteX13" fmla="*/ 3583575 w 4457053"/>
                  <a:gd name="connsiteY13" fmla="*/ 215239 h 2443758"/>
                  <a:gd name="connsiteX14" fmla="*/ 2228521 w 4457053"/>
                  <a:gd name="connsiteY14" fmla="*/ 1570318 h 2443758"/>
                  <a:gd name="connsiteX15" fmla="*/ 873429 w 4457053"/>
                  <a:gd name="connsiteY15" fmla="*/ 215239 h 2443758"/>
                  <a:gd name="connsiteX16" fmla="*/ 873441 w 4457053"/>
                  <a:gd name="connsiteY16" fmla="*/ 0 h 2443758"/>
                  <a:gd name="connsiteX17" fmla="*/ 0 w 4457053"/>
                  <a:gd name="connsiteY17" fmla="*/ 0 h 2443758"/>
                  <a:gd name="connsiteX18" fmla="*/ 0 w 4457053"/>
                  <a:gd name="connsiteY18" fmla="*/ 215239 h 2443758"/>
                  <a:gd name="connsiteX19" fmla="*/ 2228660 w 4457053"/>
                  <a:gd name="connsiteY19" fmla="*/ 2443759 h 2443758"/>
                  <a:gd name="connsiteX20" fmla="*/ 4457054 w 4457053"/>
                  <a:gd name="connsiteY20" fmla="*/ 215239 h 2443758"/>
                  <a:gd name="connsiteX21" fmla="*/ 4457054 w 4457053"/>
                  <a:gd name="connsiteY21" fmla="*/ 0 h 2443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457053" h="2443758">
                    <a:moveTo>
                      <a:pt x="4255609" y="201458"/>
                    </a:moveTo>
                    <a:lnTo>
                      <a:pt x="4255609" y="215239"/>
                    </a:lnTo>
                    <a:cubicBezTo>
                      <a:pt x="4255609" y="1332827"/>
                      <a:pt x="3346311" y="2242301"/>
                      <a:pt x="2228660" y="2242301"/>
                    </a:cubicBezTo>
                    <a:cubicBezTo>
                      <a:pt x="1110945" y="2242301"/>
                      <a:pt x="201458" y="1332827"/>
                      <a:pt x="201458" y="215239"/>
                    </a:cubicBezTo>
                    <a:lnTo>
                      <a:pt x="201458" y="201458"/>
                    </a:lnTo>
                    <a:lnTo>
                      <a:pt x="671983" y="201458"/>
                    </a:lnTo>
                    <a:lnTo>
                      <a:pt x="671983" y="215239"/>
                    </a:lnTo>
                    <a:cubicBezTo>
                      <a:pt x="671983" y="1074886"/>
                      <a:pt x="1368874" y="1771776"/>
                      <a:pt x="2228521" y="1771776"/>
                    </a:cubicBezTo>
                    <a:cubicBezTo>
                      <a:pt x="3088218" y="1771776"/>
                      <a:pt x="3785020" y="1074886"/>
                      <a:pt x="3785020" y="215239"/>
                    </a:cubicBezTo>
                    <a:lnTo>
                      <a:pt x="3785020" y="201458"/>
                    </a:lnTo>
                    <a:lnTo>
                      <a:pt x="4255609" y="201458"/>
                    </a:lnTo>
                    <a:moveTo>
                      <a:pt x="4457054" y="0"/>
                    </a:moveTo>
                    <a:lnTo>
                      <a:pt x="3583575" y="0"/>
                    </a:lnTo>
                    <a:lnTo>
                      <a:pt x="3583575" y="215239"/>
                    </a:lnTo>
                    <a:cubicBezTo>
                      <a:pt x="3583575" y="963634"/>
                      <a:pt x="2976954" y="1570318"/>
                      <a:pt x="2228521" y="1570318"/>
                    </a:cubicBezTo>
                    <a:cubicBezTo>
                      <a:pt x="1480126" y="1570318"/>
                      <a:pt x="873429" y="963634"/>
                      <a:pt x="873429" y="215239"/>
                    </a:cubicBezTo>
                    <a:lnTo>
                      <a:pt x="873441" y="0"/>
                    </a:lnTo>
                    <a:lnTo>
                      <a:pt x="0" y="0"/>
                    </a:lnTo>
                    <a:lnTo>
                      <a:pt x="0" y="215239"/>
                    </a:lnTo>
                    <a:cubicBezTo>
                      <a:pt x="0" y="1444041"/>
                      <a:pt x="999769" y="2443759"/>
                      <a:pt x="2228660" y="2443759"/>
                    </a:cubicBezTo>
                    <a:cubicBezTo>
                      <a:pt x="3457449" y="2443759"/>
                      <a:pt x="4457054" y="1444041"/>
                      <a:pt x="4457054" y="215239"/>
                    </a:cubicBezTo>
                    <a:lnTo>
                      <a:pt x="4457054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8BD3F5E2-23C4-47F6-96A6-818FC455D922}"/>
                  </a:ext>
                </a:extLst>
              </p:cNvPr>
              <p:cNvSpPr/>
              <p:nvPr/>
            </p:nvSpPr>
            <p:spPr>
              <a:xfrm>
                <a:off x="10799846" y="1282948"/>
                <a:ext cx="2770606" cy="3548505"/>
              </a:xfrm>
              <a:custGeom>
                <a:avLst/>
                <a:gdLst>
                  <a:gd name="connsiteX0" fmla="*/ 1386381 w 2770606"/>
                  <a:gd name="connsiteY0" fmla="*/ 3548227 h 3548505"/>
                  <a:gd name="connsiteX1" fmla="*/ 1365983 w 2770606"/>
                  <a:gd name="connsiteY1" fmla="*/ 3548506 h 3548505"/>
                  <a:gd name="connsiteX2" fmla="*/ 82 w 2770606"/>
                  <a:gd name="connsiteY2" fmla="*/ 2172177 h 3548505"/>
                  <a:gd name="connsiteX3" fmla="*/ 135759 w 2770606"/>
                  <a:gd name="connsiteY3" fmla="*/ 1647467 h 3548505"/>
                  <a:gd name="connsiteX4" fmla="*/ 1076936 w 2770606"/>
                  <a:gd name="connsiteY4" fmla="*/ 0 h 3548505"/>
                  <a:gd name="connsiteX5" fmla="*/ 1693833 w 2770606"/>
                  <a:gd name="connsiteY5" fmla="*/ 0 h 3548505"/>
                  <a:gd name="connsiteX6" fmla="*/ 2634858 w 2770606"/>
                  <a:gd name="connsiteY6" fmla="*/ 1647226 h 3548505"/>
                  <a:gd name="connsiteX7" fmla="*/ 2770510 w 2770606"/>
                  <a:gd name="connsiteY7" fmla="*/ 2172253 h 3548505"/>
                  <a:gd name="connsiteX8" fmla="*/ 1404926 w 2770606"/>
                  <a:gd name="connsiteY8" fmla="*/ 3548506 h 3548505"/>
                  <a:gd name="connsiteX9" fmla="*/ 772838 w 2770606"/>
                  <a:gd name="connsiteY9" fmla="*/ 1851516 h 3548505"/>
                  <a:gd name="connsiteX10" fmla="*/ 678327 w 2770606"/>
                  <a:gd name="connsiteY10" fmla="*/ 2169471 h 3548505"/>
                  <a:gd name="connsiteX11" fmla="*/ 1366517 w 2770606"/>
                  <a:gd name="connsiteY11" fmla="*/ 2865689 h 3548505"/>
                  <a:gd name="connsiteX12" fmla="*/ 1404393 w 2770606"/>
                  <a:gd name="connsiteY12" fmla="*/ 2865689 h 3548505"/>
                  <a:gd name="connsiteX13" fmla="*/ 2092760 w 2770606"/>
                  <a:gd name="connsiteY13" fmla="*/ 2169471 h 3548505"/>
                  <a:gd name="connsiteX14" fmla="*/ 1998643 w 2770606"/>
                  <a:gd name="connsiteY14" fmla="*/ 1852443 h 3548505"/>
                  <a:gd name="connsiteX15" fmla="*/ 1385531 w 2770606"/>
                  <a:gd name="connsiteY15" fmla="*/ 814176 h 3548505"/>
                  <a:gd name="connsiteX16" fmla="*/ 772838 w 2770606"/>
                  <a:gd name="connsiteY16" fmla="*/ 1851516 h 3548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770606" h="3548505">
                    <a:moveTo>
                      <a:pt x="1386381" y="3548227"/>
                    </a:moveTo>
                    <a:lnTo>
                      <a:pt x="1365983" y="3548506"/>
                    </a:lnTo>
                    <a:cubicBezTo>
                      <a:pt x="612597" y="3548506"/>
                      <a:pt x="12619" y="2943955"/>
                      <a:pt x="82" y="2172177"/>
                    </a:cubicBezTo>
                    <a:cubicBezTo>
                      <a:pt x="-3309" y="1955261"/>
                      <a:pt x="99204" y="1709602"/>
                      <a:pt x="135759" y="1647467"/>
                    </a:cubicBezTo>
                    <a:lnTo>
                      <a:pt x="1076936" y="0"/>
                    </a:lnTo>
                    <a:lnTo>
                      <a:pt x="1693833" y="0"/>
                    </a:lnTo>
                    <a:lnTo>
                      <a:pt x="2634858" y="1647226"/>
                    </a:lnTo>
                    <a:cubicBezTo>
                      <a:pt x="2671565" y="1709552"/>
                      <a:pt x="2774192" y="1955922"/>
                      <a:pt x="2770510" y="2172253"/>
                    </a:cubicBezTo>
                    <a:cubicBezTo>
                      <a:pt x="2758316" y="2943929"/>
                      <a:pt x="2158426" y="3548506"/>
                      <a:pt x="1404926" y="3548506"/>
                    </a:cubicBezTo>
                    <a:close/>
                    <a:moveTo>
                      <a:pt x="772838" y="1851516"/>
                    </a:moveTo>
                    <a:cubicBezTo>
                      <a:pt x="728561" y="1938038"/>
                      <a:pt x="678327" y="2051843"/>
                      <a:pt x="678327" y="2169471"/>
                    </a:cubicBezTo>
                    <a:cubicBezTo>
                      <a:pt x="678327" y="2553360"/>
                      <a:pt x="987048" y="2865689"/>
                      <a:pt x="1366517" y="2865689"/>
                    </a:cubicBezTo>
                    <a:lnTo>
                      <a:pt x="1404393" y="2865689"/>
                    </a:lnTo>
                    <a:cubicBezTo>
                      <a:pt x="1783924" y="2865689"/>
                      <a:pt x="2092760" y="2553360"/>
                      <a:pt x="2092760" y="2169471"/>
                    </a:cubicBezTo>
                    <a:cubicBezTo>
                      <a:pt x="2092760" y="2051589"/>
                      <a:pt x="2042716" y="1938406"/>
                      <a:pt x="1998643" y="1852443"/>
                    </a:cubicBezTo>
                    <a:cubicBezTo>
                      <a:pt x="1970572" y="1804787"/>
                      <a:pt x="1567962" y="1122986"/>
                      <a:pt x="1385531" y="814176"/>
                    </a:cubicBezTo>
                    <a:cubicBezTo>
                      <a:pt x="1202642" y="1123735"/>
                      <a:pt x="799194" y="1806794"/>
                      <a:pt x="772838" y="1851516"/>
                    </a:cubicBezTo>
                    <a:close/>
                  </a:path>
                </a:pathLst>
              </a:custGeom>
              <a:solidFill>
                <a:srgbClr val="007AC2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B277EA66-8497-468B-9413-EE1990E33D88}"/>
                  </a:ext>
                </a:extLst>
              </p:cNvPr>
              <p:cNvSpPr/>
              <p:nvPr/>
            </p:nvSpPr>
            <p:spPr>
              <a:xfrm>
                <a:off x="10699114" y="1182220"/>
                <a:ext cx="2972073" cy="3749966"/>
              </a:xfrm>
              <a:custGeom>
                <a:avLst/>
                <a:gdLst>
                  <a:gd name="connsiteX0" fmla="*/ 1736101 w 2972073"/>
                  <a:gd name="connsiteY0" fmla="*/ 201450 h 3749966"/>
                  <a:gd name="connsiteX1" fmla="*/ 2648586 w 2972073"/>
                  <a:gd name="connsiteY1" fmla="*/ 1798518 h 3749966"/>
                  <a:gd name="connsiteX2" fmla="*/ 2770520 w 2972073"/>
                  <a:gd name="connsiteY2" fmla="*/ 2271266 h 3749966"/>
                  <a:gd name="connsiteX3" fmla="*/ 1505659 w 2972073"/>
                  <a:gd name="connsiteY3" fmla="*/ 3548511 h 3749966"/>
                  <a:gd name="connsiteX4" fmla="*/ 1490671 w 2972073"/>
                  <a:gd name="connsiteY4" fmla="*/ 3548244 h 3749966"/>
                  <a:gd name="connsiteX5" fmla="*/ 1486391 w 2972073"/>
                  <a:gd name="connsiteY5" fmla="*/ 3548244 h 3749966"/>
                  <a:gd name="connsiteX6" fmla="*/ 1466716 w 2972073"/>
                  <a:gd name="connsiteY6" fmla="*/ 3548511 h 3749966"/>
                  <a:gd name="connsiteX7" fmla="*/ 201512 w 2972073"/>
                  <a:gd name="connsiteY7" fmla="*/ 2271266 h 3749966"/>
                  <a:gd name="connsiteX8" fmla="*/ 323572 w 2972073"/>
                  <a:gd name="connsiteY8" fmla="*/ 1798797 h 3749966"/>
                  <a:gd name="connsiteX9" fmla="*/ 1236121 w 2972073"/>
                  <a:gd name="connsiteY9" fmla="*/ 201450 h 3749966"/>
                  <a:gd name="connsiteX10" fmla="*/ 1736101 w 2972073"/>
                  <a:gd name="connsiteY10" fmla="*/ 201450 h 3749966"/>
                  <a:gd name="connsiteX11" fmla="*/ 1467249 w 2972073"/>
                  <a:gd name="connsiteY11" fmla="*/ 3067139 h 3749966"/>
                  <a:gd name="connsiteX12" fmla="*/ 1505113 w 2972073"/>
                  <a:gd name="connsiteY12" fmla="*/ 3067139 h 3749966"/>
                  <a:gd name="connsiteX13" fmla="*/ 2294215 w 2972073"/>
                  <a:gd name="connsiteY13" fmla="*/ 2270199 h 3749966"/>
                  <a:gd name="connsiteX14" fmla="*/ 2187651 w 2972073"/>
                  <a:gd name="connsiteY14" fmla="*/ 1904511 h 3749966"/>
                  <a:gd name="connsiteX15" fmla="*/ 1486250 w 2972073"/>
                  <a:gd name="connsiteY15" fmla="*/ 716938 h 3749966"/>
                  <a:gd name="connsiteX16" fmla="*/ 785257 w 2972073"/>
                  <a:gd name="connsiteY16" fmla="*/ 1903711 h 3749966"/>
                  <a:gd name="connsiteX17" fmla="*/ 678337 w 2972073"/>
                  <a:gd name="connsiteY17" fmla="*/ 2270199 h 3749966"/>
                  <a:gd name="connsiteX18" fmla="*/ 1467249 w 2972073"/>
                  <a:gd name="connsiteY18" fmla="*/ 3067139 h 3749966"/>
                  <a:gd name="connsiteX19" fmla="*/ 1853018 w 2972073"/>
                  <a:gd name="connsiteY19" fmla="*/ 0 h 3749966"/>
                  <a:gd name="connsiteX20" fmla="*/ 1119204 w 2972073"/>
                  <a:gd name="connsiteY20" fmla="*/ 0 h 3749966"/>
                  <a:gd name="connsiteX21" fmla="*/ 1061209 w 2972073"/>
                  <a:gd name="connsiteY21" fmla="*/ 101515 h 3749966"/>
                  <a:gd name="connsiteX22" fmla="*/ 149220 w 2972073"/>
                  <a:gd name="connsiteY22" fmla="*/ 1697884 h 3749966"/>
                  <a:gd name="connsiteX23" fmla="*/ 92 w 2972073"/>
                  <a:gd name="connsiteY23" fmla="*/ 2274403 h 3749966"/>
                  <a:gd name="connsiteX24" fmla="*/ 433745 w 2972073"/>
                  <a:gd name="connsiteY24" fmla="*/ 3320202 h 3749966"/>
                  <a:gd name="connsiteX25" fmla="*/ 1466716 w 2972073"/>
                  <a:gd name="connsiteY25" fmla="*/ 3749956 h 3749966"/>
                  <a:gd name="connsiteX26" fmla="*/ 1468088 w 2972073"/>
                  <a:gd name="connsiteY26" fmla="*/ 3749956 h 3749966"/>
                  <a:gd name="connsiteX27" fmla="*/ 1469460 w 2972073"/>
                  <a:gd name="connsiteY27" fmla="*/ 3749930 h 3749966"/>
                  <a:gd name="connsiteX28" fmla="*/ 1487724 w 2972073"/>
                  <a:gd name="connsiteY28" fmla="*/ 3749689 h 3749966"/>
                  <a:gd name="connsiteX29" fmla="*/ 1488855 w 2972073"/>
                  <a:gd name="connsiteY29" fmla="*/ 3749689 h 3749966"/>
                  <a:gd name="connsiteX30" fmla="*/ 1502051 w 2972073"/>
                  <a:gd name="connsiteY30" fmla="*/ 3749918 h 3749966"/>
                  <a:gd name="connsiteX31" fmla="*/ 1503855 w 2972073"/>
                  <a:gd name="connsiteY31" fmla="*/ 3749956 h 3749966"/>
                  <a:gd name="connsiteX32" fmla="*/ 1505659 w 2972073"/>
                  <a:gd name="connsiteY32" fmla="*/ 3749956 h 3749966"/>
                  <a:gd name="connsiteX33" fmla="*/ 2538591 w 2972073"/>
                  <a:gd name="connsiteY33" fmla="*/ 3320177 h 3749966"/>
                  <a:gd name="connsiteX34" fmla="*/ 2971964 w 2972073"/>
                  <a:gd name="connsiteY34" fmla="*/ 2274466 h 3749966"/>
                  <a:gd name="connsiteX35" fmla="*/ 2822849 w 2972073"/>
                  <a:gd name="connsiteY35" fmla="*/ 1697630 h 3749966"/>
                  <a:gd name="connsiteX36" fmla="*/ 1911013 w 2972073"/>
                  <a:gd name="connsiteY36" fmla="*/ 101515 h 3749966"/>
                  <a:gd name="connsiteX37" fmla="*/ 1853018 w 2972073"/>
                  <a:gd name="connsiteY37" fmla="*/ 0 h 3749966"/>
                  <a:gd name="connsiteX38" fmla="*/ 961871 w 2972073"/>
                  <a:gd name="connsiteY38" fmla="*/ 2000801 h 3749966"/>
                  <a:gd name="connsiteX39" fmla="*/ 1486264 w 2972073"/>
                  <a:gd name="connsiteY39" fmla="*/ 1112944 h 3749966"/>
                  <a:gd name="connsiteX40" fmla="*/ 2011100 w 2972073"/>
                  <a:gd name="connsiteY40" fmla="*/ 2001766 h 3749966"/>
                  <a:gd name="connsiteX41" fmla="*/ 2092770 w 2972073"/>
                  <a:gd name="connsiteY41" fmla="*/ 2270199 h 3749966"/>
                  <a:gd name="connsiteX42" fmla="*/ 1505113 w 2972073"/>
                  <a:gd name="connsiteY42" fmla="*/ 2865681 h 3749966"/>
                  <a:gd name="connsiteX43" fmla="*/ 1467249 w 2972073"/>
                  <a:gd name="connsiteY43" fmla="*/ 2865681 h 3749966"/>
                  <a:gd name="connsiteX44" fmla="*/ 879782 w 2972073"/>
                  <a:gd name="connsiteY44" fmla="*/ 2270199 h 3749966"/>
                  <a:gd name="connsiteX45" fmla="*/ 961871 w 2972073"/>
                  <a:gd name="connsiteY45" fmla="*/ 2000801 h 3749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972073" h="3749966">
                    <a:moveTo>
                      <a:pt x="1736101" y="201450"/>
                    </a:moveTo>
                    <a:lnTo>
                      <a:pt x="2648586" y="1798518"/>
                    </a:lnTo>
                    <a:cubicBezTo>
                      <a:pt x="2676529" y="1845627"/>
                      <a:pt x="2773949" y="2074215"/>
                      <a:pt x="2770520" y="2271266"/>
                    </a:cubicBezTo>
                    <a:cubicBezTo>
                      <a:pt x="2759215" y="2987374"/>
                      <a:pt x="2203400" y="3548511"/>
                      <a:pt x="1505659" y="3548511"/>
                    </a:cubicBezTo>
                    <a:lnTo>
                      <a:pt x="1490671" y="3548244"/>
                    </a:lnTo>
                    <a:lnTo>
                      <a:pt x="1486391" y="3548244"/>
                    </a:lnTo>
                    <a:lnTo>
                      <a:pt x="1466716" y="3548511"/>
                    </a:lnTo>
                    <a:cubicBezTo>
                      <a:pt x="769076" y="3548511"/>
                      <a:pt x="213159" y="2987374"/>
                      <a:pt x="201512" y="2271266"/>
                    </a:cubicBezTo>
                    <a:cubicBezTo>
                      <a:pt x="198438" y="2073669"/>
                      <a:pt x="295871" y="1845361"/>
                      <a:pt x="323572" y="1798797"/>
                    </a:cubicBezTo>
                    <a:lnTo>
                      <a:pt x="1236121" y="201450"/>
                    </a:lnTo>
                    <a:lnTo>
                      <a:pt x="1736101" y="201450"/>
                    </a:lnTo>
                    <a:moveTo>
                      <a:pt x="1467249" y="3067139"/>
                    </a:moveTo>
                    <a:lnTo>
                      <a:pt x="1505113" y="3067139"/>
                    </a:lnTo>
                    <a:cubicBezTo>
                      <a:pt x="1940188" y="3067139"/>
                      <a:pt x="2294215" y="2709682"/>
                      <a:pt x="2294215" y="2270199"/>
                    </a:cubicBezTo>
                    <a:cubicBezTo>
                      <a:pt x="2294215" y="2130013"/>
                      <a:pt x="2236932" y="2000204"/>
                      <a:pt x="2187651" y="1904511"/>
                    </a:cubicBezTo>
                    <a:cubicBezTo>
                      <a:pt x="2187651" y="1904511"/>
                      <a:pt x="1528674" y="788409"/>
                      <a:pt x="1486250" y="716938"/>
                    </a:cubicBezTo>
                    <a:cubicBezTo>
                      <a:pt x="1443955" y="788409"/>
                      <a:pt x="786198" y="1901971"/>
                      <a:pt x="785257" y="1903711"/>
                    </a:cubicBezTo>
                    <a:cubicBezTo>
                      <a:pt x="735354" y="2000877"/>
                      <a:pt x="678337" y="2130153"/>
                      <a:pt x="678337" y="2270199"/>
                    </a:cubicBezTo>
                    <a:cubicBezTo>
                      <a:pt x="678337" y="2709682"/>
                      <a:pt x="1032174" y="3067139"/>
                      <a:pt x="1467249" y="3067139"/>
                    </a:cubicBezTo>
                    <a:moveTo>
                      <a:pt x="1853018" y="0"/>
                    </a:moveTo>
                    <a:lnTo>
                      <a:pt x="1119204" y="0"/>
                    </a:lnTo>
                    <a:lnTo>
                      <a:pt x="1061209" y="101515"/>
                    </a:lnTo>
                    <a:lnTo>
                      <a:pt x="149220" y="1697884"/>
                    </a:lnTo>
                    <a:cubicBezTo>
                      <a:pt x="106810" y="1770663"/>
                      <a:pt x="-3642" y="2034447"/>
                      <a:pt x="92" y="2274403"/>
                    </a:cubicBezTo>
                    <a:cubicBezTo>
                      <a:pt x="6569" y="2673089"/>
                      <a:pt x="160588" y="3044441"/>
                      <a:pt x="433745" y="3320202"/>
                    </a:cubicBezTo>
                    <a:cubicBezTo>
                      <a:pt x="706293" y="3596497"/>
                      <a:pt x="1078623" y="3751404"/>
                      <a:pt x="1466716" y="3749956"/>
                    </a:cubicBezTo>
                    <a:lnTo>
                      <a:pt x="1468088" y="3749956"/>
                    </a:lnTo>
                    <a:lnTo>
                      <a:pt x="1469460" y="3749930"/>
                    </a:lnTo>
                    <a:lnTo>
                      <a:pt x="1487724" y="3749689"/>
                    </a:lnTo>
                    <a:lnTo>
                      <a:pt x="1488855" y="3749689"/>
                    </a:lnTo>
                    <a:lnTo>
                      <a:pt x="1502051" y="3749918"/>
                    </a:lnTo>
                    <a:lnTo>
                      <a:pt x="1503855" y="3749956"/>
                    </a:lnTo>
                    <a:lnTo>
                      <a:pt x="1505659" y="3749956"/>
                    </a:lnTo>
                    <a:cubicBezTo>
                      <a:pt x="1893764" y="3751429"/>
                      <a:pt x="2266145" y="3596510"/>
                      <a:pt x="2538591" y="3320177"/>
                    </a:cubicBezTo>
                    <a:cubicBezTo>
                      <a:pt x="2811799" y="3044403"/>
                      <a:pt x="2965614" y="2673038"/>
                      <a:pt x="2971964" y="2274466"/>
                    </a:cubicBezTo>
                    <a:cubicBezTo>
                      <a:pt x="2976030" y="2035108"/>
                      <a:pt x="2865399" y="1770524"/>
                      <a:pt x="2822849" y="1697630"/>
                    </a:cubicBezTo>
                    <a:lnTo>
                      <a:pt x="1911013" y="101515"/>
                    </a:lnTo>
                    <a:lnTo>
                      <a:pt x="1853018" y="0"/>
                    </a:lnTo>
                    <a:close/>
                    <a:moveTo>
                      <a:pt x="961871" y="2000801"/>
                    </a:moveTo>
                    <a:cubicBezTo>
                      <a:pt x="993701" y="1946833"/>
                      <a:pt x="1289543" y="1445951"/>
                      <a:pt x="1486264" y="1112944"/>
                    </a:cubicBezTo>
                    <a:cubicBezTo>
                      <a:pt x="1682552" y="1445291"/>
                      <a:pt x="1977721" y="1945220"/>
                      <a:pt x="2011100" y="2001766"/>
                    </a:cubicBezTo>
                    <a:cubicBezTo>
                      <a:pt x="2049712" y="2077251"/>
                      <a:pt x="2092770" y="2174913"/>
                      <a:pt x="2092770" y="2270199"/>
                    </a:cubicBezTo>
                    <a:cubicBezTo>
                      <a:pt x="2092770" y="2598544"/>
                      <a:pt x="1829114" y="2865681"/>
                      <a:pt x="1505113" y="2865681"/>
                    </a:cubicBezTo>
                    <a:lnTo>
                      <a:pt x="1467249" y="2865681"/>
                    </a:lnTo>
                    <a:cubicBezTo>
                      <a:pt x="1143325" y="2865681"/>
                      <a:pt x="879782" y="2598544"/>
                      <a:pt x="879782" y="2270199"/>
                    </a:cubicBezTo>
                    <a:cubicBezTo>
                      <a:pt x="879782" y="2175129"/>
                      <a:pt x="923094" y="2076857"/>
                      <a:pt x="961871" y="200080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44468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D0AEBC-4265-4533-9054-85592F8FC7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5486057"/>
            <a:ext cx="12192000" cy="1371944"/>
          </a:xfrm>
          <a:prstGeom prst="rect">
            <a:avLst/>
          </a:prstGeom>
        </p:spPr>
      </p:pic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FCD00CE1-560B-4D16-A844-33AEFF2058C4}"/>
              </a:ext>
            </a:extLst>
          </p:cNvPr>
          <p:cNvSpPr/>
          <p:nvPr userDrawn="1"/>
        </p:nvSpPr>
        <p:spPr>
          <a:xfrm>
            <a:off x="0" y="1370173"/>
            <a:ext cx="6859973" cy="39726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9ACA3C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755493C-C153-4D6D-BC61-D9B900A515A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62800" y="3468125"/>
            <a:ext cx="5029200" cy="18745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A195F7-0E7C-4170-8336-2EBFCAF3FD5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62800" y="1371696"/>
            <a:ext cx="5029200" cy="1865376"/>
          </a:xfrm>
          <a:prstGeom prst="rect">
            <a:avLst/>
          </a:prstGeom>
        </p:spPr>
      </p:pic>
      <p:sp>
        <p:nvSpPr>
          <p:cNvPr id="25" name="Title 3">
            <a:extLst>
              <a:ext uri="{FF2B5EF4-FFF2-40B4-BE49-F238E27FC236}">
                <a16:creationId xmlns:a16="http://schemas.microsoft.com/office/drawing/2014/main" id="{5CCC8254-3F86-420F-898D-4CD6B75D6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54" y="2433516"/>
            <a:ext cx="4367456" cy="240225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65" name="Graphic 15">
            <a:extLst>
              <a:ext uri="{FF2B5EF4-FFF2-40B4-BE49-F238E27FC236}">
                <a16:creationId xmlns:a16="http://schemas.microsoft.com/office/drawing/2014/main" id="{914D2C0A-92FE-475F-A9EE-C189A0AC33B0}"/>
              </a:ext>
            </a:extLst>
          </p:cNvPr>
          <p:cNvGrpSpPr/>
          <p:nvPr/>
        </p:nvGrpSpPr>
        <p:grpSpPr>
          <a:xfrm>
            <a:off x="189" y="309"/>
            <a:ext cx="12260987" cy="6737434"/>
            <a:chOff x="189" y="309"/>
            <a:chExt cx="12260987" cy="6737434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88AC52B-F074-4C43-A1BB-15DE91EA1558}"/>
                </a:ext>
              </a:extLst>
            </p:cNvPr>
            <p:cNvSpPr/>
            <p:nvPr/>
          </p:nvSpPr>
          <p:spPr>
            <a:xfrm>
              <a:off x="189" y="309"/>
              <a:ext cx="12192000" cy="1143000"/>
            </a:xfrm>
            <a:custGeom>
              <a:avLst/>
              <a:gdLst>
                <a:gd name="connsiteX0" fmla="*/ 0 w 12192000"/>
                <a:gd name="connsiteY0" fmla="*/ 0 h 1143000"/>
                <a:gd name="connsiteX1" fmla="*/ 12192000 w 12192000"/>
                <a:gd name="connsiteY1" fmla="*/ 0 h 1143000"/>
                <a:gd name="connsiteX2" fmla="*/ 12192000 w 12192000"/>
                <a:gd name="connsiteY2" fmla="*/ 1143000 h 1143000"/>
                <a:gd name="connsiteX3" fmla="*/ 0 w 12192000"/>
                <a:gd name="connsiteY3" fmla="*/ 1143000 h 114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0" h="1143000">
                  <a:moveTo>
                    <a:pt x="0" y="0"/>
                  </a:moveTo>
                  <a:lnTo>
                    <a:pt x="12192000" y="0"/>
                  </a:lnTo>
                  <a:lnTo>
                    <a:pt x="12192000" y="1143000"/>
                  </a:lnTo>
                  <a:lnTo>
                    <a:pt x="0" y="1143000"/>
                  </a:lnTo>
                  <a:close/>
                </a:path>
              </a:pathLst>
            </a:custGeom>
            <a:solidFill>
              <a:srgbClr val="00ABC0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A70AA7F-D028-414A-B461-1C3D70D1FE74}"/>
                </a:ext>
              </a:extLst>
            </p:cNvPr>
            <p:cNvSpPr/>
            <p:nvPr/>
          </p:nvSpPr>
          <p:spPr>
            <a:xfrm>
              <a:off x="1167258" y="228909"/>
              <a:ext cx="280274" cy="296351"/>
            </a:xfrm>
            <a:custGeom>
              <a:avLst/>
              <a:gdLst>
                <a:gd name="connsiteX0" fmla="*/ 123036 w 280274"/>
                <a:gd name="connsiteY0" fmla="*/ 91318 h 296351"/>
                <a:gd name="connsiteX1" fmla="*/ 80752 w 280274"/>
                <a:gd name="connsiteY1" fmla="*/ 194888 h 296351"/>
                <a:gd name="connsiteX2" fmla="*/ 166153 w 280274"/>
                <a:gd name="connsiteY2" fmla="*/ 194888 h 296351"/>
                <a:gd name="connsiteX3" fmla="*/ 123036 w 280274"/>
                <a:gd name="connsiteY3" fmla="*/ 91318 h 296351"/>
                <a:gd name="connsiteX4" fmla="*/ 189838 w 280274"/>
                <a:gd name="connsiteY4" fmla="*/ 296352 h 296351"/>
                <a:gd name="connsiteX5" fmla="*/ 199986 w 280274"/>
                <a:gd name="connsiteY5" fmla="*/ 275640 h 296351"/>
                <a:gd name="connsiteX6" fmla="*/ 175868 w 280274"/>
                <a:gd name="connsiteY6" fmla="*/ 216875 h 296351"/>
                <a:gd name="connsiteX7" fmla="*/ 72312 w 280274"/>
                <a:gd name="connsiteY7" fmla="*/ 216875 h 296351"/>
                <a:gd name="connsiteX8" fmla="*/ 48637 w 280274"/>
                <a:gd name="connsiteY8" fmla="*/ 275206 h 296351"/>
                <a:gd name="connsiteX9" fmla="*/ 58362 w 280274"/>
                <a:gd name="connsiteY9" fmla="*/ 296352 h 296351"/>
                <a:gd name="connsiteX10" fmla="*/ 0 w 280274"/>
                <a:gd name="connsiteY10" fmla="*/ 296352 h 296351"/>
                <a:gd name="connsiteX11" fmla="*/ 19878 w 280274"/>
                <a:gd name="connsiteY11" fmla="*/ 275640 h 296351"/>
                <a:gd name="connsiteX12" fmla="*/ 139102 w 280274"/>
                <a:gd name="connsiteY12" fmla="*/ 0 h 296351"/>
                <a:gd name="connsiteX13" fmla="*/ 259155 w 280274"/>
                <a:gd name="connsiteY13" fmla="*/ 275640 h 296351"/>
                <a:gd name="connsiteX14" fmla="*/ 280275 w 280274"/>
                <a:gd name="connsiteY14" fmla="*/ 296352 h 296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0274" h="296351">
                  <a:moveTo>
                    <a:pt x="123036" y="91318"/>
                  </a:moveTo>
                  <a:cubicBezTo>
                    <a:pt x="123036" y="91318"/>
                    <a:pt x="94281" y="163184"/>
                    <a:pt x="80752" y="194888"/>
                  </a:cubicBezTo>
                  <a:lnTo>
                    <a:pt x="166153" y="194888"/>
                  </a:lnTo>
                  <a:cubicBezTo>
                    <a:pt x="146277" y="147958"/>
                    <a:pt x="123036" y="91318"/>
                    <a:pt x="123036" y="91318"/>
                  </a:cubicBezTo>
                  <a:moveTo>
                    <a:pt x="189838" y="296352"/>
                  </a:moveTo>
                  <a:cubicBezTo>
                    <a:pt x="200824" y="290434"/>
                    <a:pt x="202945" y="284507"/>
                    <a:pt x="199986" y="275640"/>
                  </a:cubicBezTo>
                  <a:cubicBezTo>
                    <a:pt x="198703" y="271413"/>
                    <a:pt x="187717" y="245617"/>
                    <a:pt x="175868" y="216875"/>
                  </a:cubicBezTo>
                  <a:lnTo>
                    <a:pt x="72312" y="216875"/>
                  </a:lnTo>
                  <a:cubicBezTo>
                    <a:pt x="63435" y="235904"/>
                    <a:pt x="55533" y="255373"/>
                    <a:pt x="48637" y="275206"/>
                  </a:cubicBezTo>
                  <a:cubicBezTo>
                    <a:pt x="44839" y="285360"/>
                    <a:pt x="46938" y="291273"/>
                    <a:pt x="58362" y="296352"/>
                  </a:cubicBezTo>
                  <a:lnTo>
                    <a:pt x="0" y="296352"/>
                  </a:lnTo>
                  <a:cubicBezTo>
                    <a:pt x="8503" y="291532"/>
                    <a:pt x="15411" y="284333"/>
                    <a:pt x="19878" y="275640"/>
                  </a:cubicBezTo>
                  <a:cubicBezTo>
                    <a:pt x="27903" y="259560"/>
                    <a:pt x="139102" y="0"/>
                    <a:pt x="139102" y="0"/>
                  </a:cubicBezTo>
                  <a:cubicBezTo>
                    <a:pt x="139102" y="0"/>
                    <a:pt x="251548" y="259560"/>
                    <a:pt x="259155" y="275640"/>
                  </a:cubicBezTo>
                  <a:cubicBezTo>
                    <a:pt x="263054" y="285152"/>
                    <a:pt x="270686" y="292642"/>
                    <a:pt x="280275" y="29635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3CB83A08-54F4-4AB7-AB5A-08420891A634}"/>
                </a:ext>
              </a:extLst>
            </p:cNvPr>
            <p:cNvSpPr/>
            <p:nvPr/>
          </p:nvSpPr>
          <p:spPr>
            <a:xfrm>
              <a:off x="913321" y="237784"/>
              <a:ext cx="279430" cy="287477"/>
            </a:xfrm>
            <a:custGeom>
              <a:avLst/>
              <a:gdLst>
                <a:gd name="connsiteX0" fmla="*/ 103548 w 279430"/>
                <a:gd name="connsiteY0" fmla="*/ 21137 h 287477"/>
                <a:gd name="connsiteX1" fmla="*/ 64660 w 279430"/>
                <a:gd name="connsiteY1" fmla="*/ 21979 h 287477"/>
                <a:gd name="connsiteX2" fmla="*/ 64660 w 279430"/>
                <a:gd name="connsiteY2" fmla="*/ 265486 h 287477"/>
                <a:gd name="connsiteX3" fmla="*/ 98492 w 279430"/>
                <a:gd name="connsiteY3" fmla="*/ 265486 h 287477"/>
                <a:gd name="connsiteX4" fmla="*/ 220663 w 279430"/>
                <a:gd name="connsiteY4" fmla="*/ 139512 h 287477"/>
                <a:gd name="connsiteX5" fmla="*/ 103548 w 279430"/>
                <a:gd name="connsiteY5" fmla="*/ 21137 h 287477"/>
                <a:gd name="connsiteX6" fmla="*/ 108638 w 279430"/>
                <a:gd name="connsiteY6" fmla="*/ 287477 h 287477"/>
                <a:gd name="connsiteX7" fmla="*/ 0 w 279430"/>
                <a:gd name="connsiteY7" fmla="*/ 287477 h 287477"/>
                <a:gd name="connsiteX8" fmla="*/ 10969 w 279430"/>
                <a:gd name="connsiteY8" fmla="*/ 268450 h 287477"/>
                <a:gd name="connsiteX9" fmla="*/ 10969 w 279430"/>
                <a:gd name="connsiteY9" fmla="*/ 19020 h 287477"/>
                <a:gd name="connsiteX10" fmla="*/ 0 w 279430"/>
                <a:gd name="connsiteY10" fmla="*/ 0 h 287477"/>
                <a:gd name="connsiteX11" fmla="*/ 112443 w 279430"/>
                <a:gd name="connsiteY11" fmla="*/ 0 h 287477"/>
                <a:gd name="connsiteX12" fmla="*/ 279431 w 279430"/>
                <a:gd name="connsiteY12" fmla="*/ 139512 h 287477"/>
                <a:gd name="connsiteX13" fmla="*/ 108638 w 279430"/>
                <a:gd name="connsiteY13" fmla="*/ 287477 h 28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9430" h="287477">
                  <a:moveTo>
                    <a:pt x="103548" y="21137"/>
                  </a:moveTo>
                  <a:cubicBezTo>
                    <a:pt x="93424" y="21137"/>
                    <a:pt x="71004" y="21137"/>
                    <a:pt x="64660" y="21979"/>
                  </a:cubicBezTo>
                  <a:lnTo>
                    <a:pt x="64660" y="265486"/>
                  </a:lnTo>
                  <a:lnTo>
                    <a:pt x="98492" y="265486"/>
                  </a:lnTo>
                  <a:cubicBezTo>
                    <a:pt x="194023" y="265486"/>
                    <a:pt x="220663" y="201231"/>
                    <a:pt x="220663" y="139512"/>
                  </a:cubicBezTo>
                  <a:cubicBezTo>
                    <a:pt x="220663" y="88787"/>
                    <a:pt x="191068" y="21137"/>
                    <a:pt x="103548" y="21137"/>
                  </a:cubicBezTo>
                  <a:moveTo>
                    <a:pt x="108638" y="287477"/>
                  </a:moveTo>
                  <a:lnTo>
                    <a:pt x="0" y="287477"/>
                  </a:lnTo>
                  <a:cubicBezTo>
                    <a:pt x="6938" y="283698"/>
                    <a:pt x="11175" y="276349"/>
                    <a:pt x="10969" y="268450"/>
                  </a:cubicBezTo>
                  <a:lnTo>
                    <a:pt x="10969" y="19020"/>
                  </a:lnTo>
                  <a:cubicBezTo>
                    <a:pt x="11403" y="11067"/>
                    <a:pt x="7102" y="3607"/>
                    <a:pt x="0" y="0"/>
                  </a:cubicBezTo>
                  <a:lnTo>
                    <a:pt x="112443" y="0"/>
                  </a:lnTo>
                  <a:cubicBezTo>
                    <a:pt x="251513" y="0"/>
                    <a:pt x="279431" y="98494"/>
                    <a:pt x="279431" y="139512"/>
                  </a:cubicBezTo>
                  <a:cubicBezTo>
                    <a:pt x="279431" y="213073"/>
                    <a:pt x="222783" y="287477"/>
                    <a:pt x="108638" y="287477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B7773812-FEA0-44A1-9D13-3C584762B246}"/>
                </a:ext>
              </a:extLst>
            </p:cNvPr>
            <p:cNvSpPr/>
            <p:nvPr/>
          </p:nvSpPr>
          <p:spPr>
            <a:xfrm>
              <a:off x="703642" y="233135"/>
              <a:ext cx="181783" cy="296352"/>
            </a:xfrm>
            <a:custGeom>
              <a:avLst/>
              <a:gdLst>
                <a:gd name="connsiteX0" fmla="*/ 83275 w 181783"/>
                <a:gd name="connsiteY0" fmla="*/ 296353 h 296352"/>
                <a:gd name="connsiteX1" fmla="*/ 2111 w 181783"/>
                <a:gd name="connsiteY1" fmla="*/ 276070 h 296352"/>
                <a:gd name="connsiteX2" fmla="*/ 0 w 181783"/>
                <a:gd name="connsiteY2" fmla="*/ 204613 h 296352"/>
                <a:gd name="connsiteX3" fmla="*/ 77365 w 181783"/>
                <a:gd name="connsiteY3" fmla="*/ 274362 h 296352"/>
                <a:gd name="connsiteX4" fmla="*/ 131676 w 181783"/>
                <a:gd name="connsiteY4" fmla="*/ 229654 h 296352"/>
                <a:gd name="connsiteX5" fmla="*/ 131893 w 181783"/>
                <a:gd name="connsiteY5" fmla="*/ 223642 h 296352"/>
                <a:gd name="connsiteX6" fmla="*/ 56641 w 181783"/>
                <a:gd name="connsiteY6" fmla="*/ 156833 h 296352"/>
                <a:gd name="connsiteX7" fmla="*/ 839 w 181783"/>
                <a:gd name="connsiteY7" fmla="*/ 80320 h 296352"/>
                <a:gd name="connsiteX8" fmla="*/ 93019 w 181783"/>
                <a:gd name="connsiteY8" fmla="*/ 1 h 296352"/>
                <a:gd name="connsiteX9" fmla="*/ 156841 w 181783"/>
                <a:gd name="connsiteY9" fmla="*/ 15641 h 296352"/>
                <a:gd name="connsiteX10" fmla="*/ 158951 w 181783"/>
                <a:gd name="connsiteY10" fmla="*/ 78210 h 296352"/>
                <a:gd name="connsiteX11" fmla="*/ 88349 w 181783"/>
                <a:gd name="connsiteY11" fmla="*/ 21985 h 296352"/>
                <a:gd name="connsiteX12" fmla="*/ 43739 w 181783"/>
                <a:gd name="connsiteY12" fmla="*/ 58676 h 296352"/>
                <a:gd name="connsiteX13" fmla="*/ 43546 w 181783"/>
                <a:gd name="connsiteY13" fmla="*/ 62567 h 296352"/>
                <a:gd name="connsiteX14" fmla="*/ 101457 w 181783"/>
                <a:gd name="connsiteY14" fmla="*/ 116259 h 296352"/>
                <a:gd name="connsiteX15" fmla="*/ 181784 w 181783"/>
                <a:gd name="connsiteY15" fmla="*/ 207568 h 296352"/>
                <a:gd name="connsiteX16" fmla="*/ 83276 w 181783"/>
                <a:gd name="connsiteY16" fmla="*/ 296353 h 296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1783" h="296352">
                  <a:moveTo>
                    <a:pt x="83275" y="296353"/>
                  </a:moveTo>
                  <a:cubicBezTo>
                    <a:pt x="55000" y="296080"/>
                    <a:pt x="27189" y="289129"/>
                    <a:pt x="2111" y="276070"/>
                  </a:cubicBezTo>
                  <a:lnTo>
                    <a:pt x="0" y="204613"/>
                  </a:lnTo>
                  <a:cubicBezTo>
                    <a:pt x="8021" y="234633"/>
                    <a:pt x="33401" y="274362"/>
                    <a:pt x="77365" y="274362"/>
                  </a:cubicBezTo>
                  <a:cubicBezTo>
                    <a:pt x="104708" y="277015"/>
                    <a:pt x="129024" y="256997"/>
                    <a:pt x="131676" y="229654"/>
                  </a:cubicBezTo>
                  <a:cubicBezTo>
                    <a:pt x="131870" y="227656"/>
                    <a:pt x="131943" y="225648"/>
                    <a:pt x="131893" y="223642"/>
                  </a:cubicBezTo>
                  <a:cubicBezTo>
                    <a:pt x="131893" y="183051"/>
                    <a:pt x="95113" y="177561"/>
                    <a:pt x="56641" y="156833"/>
                  </a:cubicBezTo>
                  <a:cubicBezTo>
                    <a:pt x="17747" y="135286"/>
                    <a:pt x="839" y="112457"/>
                    <a:pt x="839" y="80320"/>
                  </a:cubicBezTo>
                  <a:cubicBezTo>
                    <a:pt x="839" y="22823"/>
                    <a:pt x="54531" y="1"/>
                    <a:pt x="93019" y="1"/>
                  </a:cubicBezTo>
                  <a:cubicBezTo>
                    <a:pt x="115251" y="-80"/>
                    <a:pt x="137165" y="5289"/>
                    <a:pt x="156841" y="15641"/>
                  </a:cubicBezTo>
                  <a:lnTo>
                    <a:pt x="158951" y="78210"/>
                  </a:lnTo>
                  <a:cubicBezTo>
                    <a:pt x="150273" y="46027"/>
                    <a:pt x="121657" y="23238"/>
                    <a:pt x="88349" y="21985"/>
                  </a:cubicBezTo>
                  <a:cubicBezTo>
                    <a:pt x="65898" y="19798"/>
                    <a:pt x="45924" y="36225"/>
                    <a:pt x="43739" y="58676"/>
                  </a:cubicBezTo>
                  <a:cubicBezTo>
                    <a:pt x="43613" y="59969"/>
                    <a:pt x="43548" y="61268"/>
                    <a:pt x="43546" y="62567"/>
                  </a:cubicBezTo>
                  <a:cubicBezTo>
                    <a:pt x="43546" y="88356"/>
                    <a:pt x="61713" y="98084"/>
                    <a:pt x="101457" y="116259"/>
                  </a:cubicBezTo>
                  <a:cubicBezTo>
                    <a:pt x="140783" y="134857"/>
                    <a:pt x="181784" y="148790"/>
                    <a:pt x="181784" y="207568"/>
                  </a:cubicBezTo>
                  <a:cubicBezTo>
                    <a:pt x="181784" y="260422"/>
                    <a:pt x="135275" y="296353"/>
                    <a:pt x="83276" y="296353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E955CFE3-7462-4ADB-9FFF-D66AEF51CC6D}"/>
                </a:ext>
              </a:extLst>
            </p:cNvPr>
            <p:cNvSpPr/>
            <p:nvPr/>
          </p:nvSpPr>
          <p:spPr>
            <a:xfrm>
              <a:off x="444954" y="237790"/>
              <a:ext cx="238427" cy="291705"/>
            </a:xfrm>
            <a:custGeom>
              <a:avLst/>
              <a:gdLst>
                <a:gd name="connsiteX0" fmla="*/ 227442 w 238427"/>
                <a:gd name="connsiteY0" fmla="*/ 19021 h 291705"/>
                <a:gd name="connsiteX1" fmla="*/ 226186 w 238427"/>
                <a:gd name="connsiteY1" fmla="*/ 191922 h 291705"/>
                <a:gd name="connsiteX2" fmla="*/ 125985 w 238427"/>
                <a:gd name="connsiteY2" fmla="*/ 291705 h 291705"/>
                <a:gd name="connsiteX3" fmla="*/ 13529 w 238427"/>
                <a:gd name="connsiteY3" fmla="*/ 194885 h 291705"/>
                <a:gd name="connsiteX4" fmla="*/ 13529 w 238427"/>
                <a:gd name="connsiteY4" fmla="*/ 19021 h 291705"/>
                <a:gd name="connsiteX5" fmla="*/ 0 w 238427"/>
                <a:gd name="connsiteY5" fmla="*/ 0 h 291705"/>
                <a:gd name="connsiteX6" fmla="*/ 81166 w 238427"/>
                <a:gd name="connsiteY6" fmla="*/ 0 h 291705"/>
                <a:gd name="connsiteX7" fmla="*/ 68071 w 238427"/>
                <a:gd name="connsiteY7" fmla="*/ 19021 h 291705"/>
                <a:gd name="connsiteX8" fmla="*/ 68071 w 238427"/>
                <a:gd name="connsiteY8" fmla="*/ 196153 h 291705"/>
                <a:gd name="connsiteX9" fmla="*/ 133168 w 238427"/>
                <a:gd name="connsiteY9" fmla="*/ 267597 h 291705"/>
                <a:gd name="connsiteX10" fmla="*/ 201643 w 238427"/>
                <a:gd name="connsiteY10" fmla="*/ 192768 h 291705"/>
                <a:gd name="connsiteX11" fmla="*/ 200807 w 238427"/>
                <a:gd name="connsiteY11" fmla="*/ 19021 h 291705"/>
                <a:gd name="connsiteX12" fmla="*/ 189387 w 238427"/>
                <a:gd name="connsiteY12" fmla="*/ 0 h 291705"/>
                <a:gd name="connsiteX13" fmla="*/ 238427 w 238427"/>
                <a:gd name="connsiteY13" fmla="*/ 0 h 291705"/>
                <a:gd name="connsiteX14" fmla="*/ 227442 w 238427"/>
                <a:gd name="connsiteY14" fmla="*/ 19021 h 291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8427" h="291705">
                  <a:moveTo>
                    <a:pt x="227442" y="19021"/>
                  </a:moveTo>
                  <a:lnTo>
                    <a:pt x="226186" y="191922"/>
                  </a:lnTo>
                  <a:cubicBezTo>
                    <a:pt x="226186" y="263788"/>
                    <a:pt x="183476" y="291705"/>
                    <a:pt x="125985" y="291705"/>
                  </a:cubicBezTo>
                  <a:cubicBezTo>
                    <a:pt x="76514" y="291705"/>
                    <a:pt x="13529" y="269714"/>
                    <a:pt x="13529" y="194885"/>
                  </a:cubicBezTo>
                  <a:lnTo>
                    <a:pt x="13529" y="19021"/>
                  </a:lnTo>
                  <a:cubicBezTo>
                    <a:pt x="13165" y="10568"/>
                    <a:pt x="7866" y="3118"/>
                    <a:pt x="0" y="0"/>
                  </a:cubicBezTo>
                  <a:lnTo>
                    <a:pt x="81166" y="0"/>
                  </a:lnTo>
                  <a:cubicBezTo>
                    <a:pt x="73410" y="3176"/>
                    <a:pt x="68270" y="10643"/>
                    <a:pt x="68071" y="19021"/>
                  </a:cubicBezTo>
                  <a:lnTo>
                    <a:pt x="68071" y="196153"/>
                  </a:lnTo>
                  <a:cubicBezTo>
                    <a:pt x="68071" y="225736"/>
                    <a:pt x="78203" y="267597"/>
                    <a:pt x="133168" y="267597"/>
                  </a:cubicBezTo>
                  <a:cubicBezTo>
                    <a:pt x="183476" y="267597"/>
                    <a:pt x="201643" y="234633"/>
                    <a:pt x="201643" y="192768"/>
                  </a:cubicBezTo>
                  <a:lnTo>
                    <a:pt x="200807" y="19021"/>
                  </a:lnTo>
                  <a:cubicBezTo>
                    <a:pt x="201085" y="10983"/>
                    <a:pt x="196613" y="3533"/>
                    <a:pt x="189387" y="0"/>
                  </a:cubicBezTo>
                  <a:lnTo>
                    <a:pt x="238427" y="0"/>
                  </a:lnTo>
                  <a:cubicBezTo>
                    <a:pt x="231319" y="3603"/>
                    <a:pt x="227010" y="11064"/>
                    <a:pt x="227442" y="19021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F05DD063-1533-4F53-AD21-B4A778D8EEC6}"/>
                </a:ext>
              </a:extLst>
            </p:cNvPr>
            <p:cNvSpPr/>
            <p:nvPr/>
          </p:nvSpPr>
          <p:spPr>
            <a:xfrm>
              <a:off x="455325" y="565591"/>
              <a:ext cx="979533" cy="179158"/>
            </a:xfrm>
            <a:custGeom>
              <a:avLst/>
              <a:gdLst>
                <a:gd name="connsiteX0" fmla="*/ 979533 w 979533"/>
                <a:gd name="connsiteY0" fmla="*/ 283 h 179158"/>
                <a:gd name="connsiteX1" fmla="*/ 0 w 979533"/>
                <a:gd name="connsiteY1" fmla="*/ 179158 h 179158"/>
                <a:gd name="connsiteX2" fmla="*/ 979533 w 979533"/>
                <a:gd name="connsiteY2" fmla="*/ 41734 h 179158"/>
                <a:gd name="connsiteX3" fmla="*/ 979533 w 979533"/>
                <a:gd name="connsiteY3" fmla="*/ 283 h 17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9533" h="179158">
                  <a:moveTo>
                    <a:pt x="979533" y="283"/>
                  </a:moveTo>
                  <a:cubicBezTo>
                    <a:pt x="979533" y="283"/>
                    <a:pt x="364320" y="-14996"/>
                    <a:pt x="0" y="179158"/>
                  </a:cubicBezTo>
                  <a:cubicBezTo>
                    <a:pt x="0" y="179158"/>
                    <a:pt x="386137" y="26464"/>
                    <a:pt x="979533" y="41734"/>
                  </a:cubicBezTo>
                  <a:lnTo>
                    <a:pt x="979533" y="283"/>
                  </a:lnTo>
                </a:path>
              </a:pathLst>
            </a:custGeom>
            <a:solidFill>
              <a:srgbClr val="FFFFFF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32577B84-0EAF-4C90-A307-A699E15B49B4}"/>
                </a:ext>
              </a:extLst>
            </p:cNvPr>
            <p:cNvSpPr/>
            <p:nvPr/>
          </p:nvSpPr>
          <p:spPr>
            <a:xfrm>
              <a:off x="455325" y="565873"/>
              <a:ext cx="335963" cy="50181"/>
            </a:xfrm>
            <a:custGeom>
              <a:avLst/>
              <a:gdLst>
                <a:gd name="connsiteX0" fmla="*/ 0 w 335963"/>
                <a:gd name="connsiteY0" fmla="*/ 0 h 50181"/>
                <a:gd name="connsiteX1" fmla="*/ 335963 w 335963"/>
                <a:gd name="connsiteY1" fmla="*/ 50182 h 50181"/>
                <a:gd name="connsiteX2" fmla="*/ 0 w 335963"/>
                <a:gd name="connsiteY2" fmla="*/ 39267 h 50181"/>
                <a:gd name="connsiteX3" fmla="*/ 0 w 335963"/>
                <a:gd name="connsiteY3" fmla="*/ 0 h 50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963" h="50181">
                  <a:moveTo>
                    <a:pt x="0" y="0"/>
                  </a:moveTo>
                  <a:cubicBezTo>
                    <a:pt x="0" y="0"/>
                    <a:pt x="207255" y="2191"/>
                    <a:pt x="335963" y="50182"/>
                  </a:cubicBezTo>
                  <a:cubicBezTo>
                    <a:pt x="335963" y="50182"/>
                    <a:pt x="72006" y="28357"/>
                    <a:pt x="0" y="39267"/>
                  </a:cubicBez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056B541-1CFD-4373-9B8F-C537A6A70083}"/>
                </a:ext>
              </a:extLst>
            </p:cNvPr>
            <p:cNvSpPr/>
            <p:nvPr/>
          </p:nvSpPr>
          <p:spPr>
            <a:xfrm>
              <a:off x="455325" y="631277"/>
              <a:ext cx="237794" cy="41492"/>
            </a:xfrm>
            <a:custGeom>
              <a:avLst/>
              <a:gdLst>
                <a:gd name="connsiteX0" fmla="*/ 0 w 237794"/>
                <a:gd name="connsiteY0" fmla="*/ 2220 h 41492"/>
                <a:gd name="connsiteX1" fmla="*/ 237795 w 237794"/>
                <a:gd name="connsiteY1" fmla="*/ 4404 h 41492"/>
                <a:gd name="connsiteX2" fmla="*/ 0 w 237794"/>
                <a:gd name="connsiteY2" fmla="*/ 41492 h 41492"/>
                <a:gd name="connsiteX3" fmla="*/ 0 w 237794"/>
                <a:gd name="connsiteY3" fmla="*/ 2220 h 41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794" h="41492">
                  <a:moveTo>
                    <a:pt x="0" y="2220"/>
                  </a:moveTo>
                  <a:cubicBezTo>
                    <a:pt x="79245" y="-1345"/>
                    <a:pt x="158627" y="-616"/>
                    <a:pt x="237795" y="4404"/>
                  </a:cubicBezTo>
                  <a:cubicBezTo>
                    <a:pt x="237795" y="4404"/>
                    <a:pt x="21816" y="30578"/>
                    <a:pt x="0" y="41492"/>
                  </a:cubicBezTo>
                  <a:lnTo>
                    <a:pt x="0" y="2220"/>
                  </a:lnTo>
                </a:path>
              </a:pathLst>
            </a:custGeom>
            <a:solidFill>
              <a:srgbClr val="FFFFFF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ABBB43D2-5E39-43CF-B4A9-3ED00A309AA4}"/>
                </a:ext>
              </a:extLst>
            </p:cNvPr>
            <p:cNvSpPr/>
            <p:nvPr/>
          </p:nvSpPr>
          <p:spPr>
            <a:xfrm>
              <a:off x="455474" y="639659"/>
              <a:ext cx="979536" cy="275050"/>
            </a:xfrm>
            <a:custGeom>
              <a:avLst/>
              <a:gdLst>
                <a:gd name="connsiteX0" fmla="*/ 877429 w 979536"/>
                <a:gd name="connsiteY0" fmla="*/ 519 h 275050"/>
                <a:gd name="connsiteX1" fmla="*/ 874267 w 979536"/>
                <a:gd name="connsiteY1" fmla="*/ 578 h 275050"/>
                <a:gd name="connsiteX2" fmla="*/ 0 w 979536"/>
                <a:gd name="connsiteY2" fmla="*/ 138730 h 275050"/>
                <a:gd name="connsiteX3" fmla="*/ 0 w 979536"/>
                <a:gd name="connsiteY3" fmla="*/ 275050 h 275050"/>
                <a:gd name="connsiteX4" fmla="*/ 979537 w 979536"/>
                <a:gd name="connsiteY4" fmla="*/ 274857 h 275050"/>
                <a:gd name="connsiteX5" fmla="*/ 979537 w 979536"/>
                <a:gd name="connsiteY5" fmla="*/ 519 h 275050"/>
                <a:gd name="connsiteX6" fmla="*/ 877429 w 979536"/>
                <a:gd name="connsiteY6" fmla="*/ 519 h 27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9536" h="275050">
                  <a:moveTo>
                    <a:pt x="877429" y="519"/>
                  </a:moveTo>
                  <a:lnTo>
                    <a:pt x="874267" y="578"/>
                  </a:lnTo>
                  <a:cubicBezTo>
                    <a:pt x="695372" y="4007"/>
                    <a:pt x="320234" y="25598"/>
                    <a:pt x="0" y="138730"/>
                  </a:cubicBezTo>
                  <a:lnTo>
                    <a:pt x="0" y="275050"/>
                  </a:lnTo>
                  <a:lnTo>
                    <a:pt x="979537" y="274857"/>
                  </a:lnTo>
                  <a:lnTo>
                    <a:pt x="979537" y="519"/>
                  </a:lnTo>
                  <a:cubicBezTo>
                    <a:pt x="979537" y="519"/>
                    <a:pt x="941526" y="-649"/>
                    <a:pt x="877429" y="519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6C45A12-0D85-46A9-B0CE-8B3EEC31B8EB}"/>
                </a:ext>
              </a:extLst>
            </p:cNvPr>
            <p:cNvSpPr/>
            <p:nvPr/>
          </p:nvSpPr>
          <p:spPr>
            <a:xfrm>
              <a:off x="4119778" y="780272"/>
              <a:ext cx="976462" cy="170420"/>
            </a:xfrm>
            <a:custGeom>
              <a:avLst/>
              <a:gdLst>
                <a:gd name="connsiteX0" fmla="*/ 912940 w 976462"/>
                <a:gd name="connsiteY0" fmla="*/ 110594 h 170420"/>
                <a:gd name="connsiteX1" fmla="*/ 944067 w 976462"/>
                <a:gd name="connsiteY1" fmla="*/ 112361 h 170420"/>
                <a:gd name="connsiteX2" fmla="*/ 951192 w 976462"/>
                <a:gd name="connsiteY2" fmla="*/ 103819 h 170420"/>
                <a:gd name="connsiteX3" fmla="*/ 974586 w 976462"/>
                <a:gd name="connsiteY3" fmla="*/ 103819 h 170420"/>
                <a:gd name="connsiteX4" fmla="*/ 957351 w 976462"/>
                <a:gd name="connsiteY4" fmla="*/ 128779 h 170420"/>
                <a:gd name="connsiteX5" fmla="*/ 929246 w 976462"/>
                <a:gd name="connsiteY5" fmla="*/ 136257 h 170420"/>
                <a:gd name="connsiteX6" fmla="*/ 908634 w 976462"/>
                <a:gd name="connsiteY6" fmla="*/ 132607 h 170420"/>
                <a:gd name="connsiteX7" fmla="*/ 893077 w 976462"/>
                <a:gd name="connsiteY7" fmla="*/ 122217 h 170420"/>
                <a:gd name="connsiteX8" fmla="*/ 883222 w 976462"/>
                <a:gd name="connsiteY8" fmla="*/ 106093 h 170420"/>
                <a:gd name="connsiteX9" fmla="*/ 879780 w 976462"/>
                <a:gd name="connsiteY9" fmla="*/ 85477 h 170420"/>
                <a:gd name="connsiteX10" fmla="*/ 883310 w 976462"/>
                <a:gd name="connsiteY10" fmla="*/ 65223 h 170420"/>
                <a:gd name="connsiteX11" fmla="*/ 909104 w 976462"/>
                <a:gd name="connsiteY11" fmla="*/ 38244 h 170420"/>
                <a:gd name="connsiteX12" fmla="*/ 929246 w 976462"/>
                <a:gd name="connsiteY12" fmla="*/ 34305 h 170420"/>
                <a:gd name="connsiteX13" fmla="*/ 950824 w 976462"/>
                <a:gd name="connsiteY13" fmla="*/ 39087 h 170420"/>
                <a:gd name="connsiteX14" fmla="*/ 965886 w 976462"/>
                <a:gd name="connsiteY14" fmla="*/ 51915 h 170420"/>
                <a:gd name="connsiteX15" fmla="*/ 974408 w 976462"/>
                <a:gd name="connsiteY15" fmla="*/ 70284 h 170420"/>
                <a:gd name="connsiteX16" fmla="*/ 976300 w 976462"/>
                <a:gd name="connsiteY16" fmla="*/ 91846 h 170420"/>
                <a:gd name="connsiteX17" fmla="*/ 906386 w 976462"/>
                <a:gd name="connsiteY17" fmla="*/ 91846 h 170420"/>
                <a:gd name="connsiteX18" fmla="*/ 912940 w 976462"/>
                <a:gd name="connsiteY18" fmla="*/ 110594 h 170420"/>
                <a:gd name="connsiteX19" fmla="*/ 943013 w 976462"/>
                <a:gd name="connsiteY19" fmla="*/ 59600 h 170420"/>
                <a:gd name="connsiteX20" fmla="*/ 928510 w 976462"/>
                <a:gd name="connsiteY20" fmla="*/ 54353 h 170420"/>
                <a:gd name="connsiteX21" fmla="*/ 917905 w 976462"/>
                <a:gd name="connsiteY21" fmla="*/ 56511 h 170420"/>
                <a:gd name="connsiteX22" fmla="*/ 907580 w 976462"/>
                <a:gd name="connsiteY22" fmla="*/ 68600 h 170420"/>
                <a:gd name="connsiteX23" fmla="*/ 906386 w 976462"/>
                <a:gd name="connsiteY23" fmla="*/ 74969 h 170420"/>
                <a:gd name="connsiteX24" fmla="*/ 949693 w 976462"/>
                <a:gd name="connsiteY24" fmla="*/ 74969 h 170420"/>
                <a:gd name="connsiteX25" fmla="*/ 943013 w 976462"/>
                <a:gd name="connsiteY25" fmla="*/ 59600 h 170420"/>
                <a:gd name="connsiteX26" fmla="*/ 840219 w 976462"/>
                <a:gd name="connsiteY26" fmla="*/ 36929 h 170420"/>
                <a:gd name="connsiteX27" fmla="*/ 840219 w 976462"/>
                <a:gd name="connsiteY27" fmla="*/ 54915 h 170420"/>
                <a:gd name="connsiteX28" fmla="*/ 840600 w 976462"/>
                <a:gd name="connsiteY28" fmla="*/ 54915 h 170420"/>
                <a:gd name="connsiteX29" fmla="*/ 852957 w 976462"/>
                <a:gd name="connsiteY29" fmla="*/ 40018 h 170420"/>
                <a:gd name="connsiteX30" fmla="*/ 861797 w 976462"/>
                <a:gd name="connsiteY30" fmla="*/ 35806 h 170420"/>
                <a:gd name="connsiteX31" fmla="*/ 871512 w 976462"/>
                <a:gd name="connsiteY31" fmla="*/ 34305 h 170420"/>
                <a:gd name="connsiteX32" fmla="*/ 877329 w 976462"/>
                <a:gd name="connsiteY32" fmla="*/ 35230 h 170420"/>
                <a:gd name="connsiteX33" fmla="*/ 877329 w 976462"/>
                <a:gd name="connsiteY33" fmla="*/ 59969 h 170420"/>
                <a:gd name="connsiteX34" fmla="*/ 872833 w 976462"/>
                <a:gd name="connsiteY34" fmla="*/ 59327 h 170420"/>
                <a:gd name="connsiteX35" fmla="*/ 867778 w 976462"/>
                <a:gd name="connsiteY35" fmla="*/ 59039 h 170420"/>
                <a:gd name="connsiteX36" fmla="*/ 855383 w 976462"/>
                <a:gd name="connsiteY36" fmla="*/ 61477 h 170420"/>
                <a:gd name="connsiteX37" fmla="*/ 847280 w 976462"/>
                <a:gd name="connsiteY37" fmla="*/ 68142 h 170420"/>
                <a:gd name="connsiteX38" fmla="*/ 842810 w 976462"/>
                <a:gd name="connsiteY38" fmla="*/ 77969 h 170420"/>
                <a:gd name="connsiteX39" fmla="*/ 841527 w 976462"/>
                <a:gd name="connsiteY39" fmla="*/ 90162 h 170420"/>
                <a:gd name="connsiteX40" fmla="*/ 841527 w 976462"/>
                <a:gd name="connsiteY40" fmla="*/ 133834 h 170420"/>
                <a:gd name="connsiteX41" fmla="*/ 814934 w 976462"/>
                <a:gd name="connsiteY41" fmla="*/ 133834 h 170420"/>
                <a:gd name="connsiteX42" fmla="*/ 814934 w 976462"/>
                <a:gd name="connsiteY42" fmla="*/ 36929 h 170420"/>
                <a:gd name="connsiteX43" fmla="*/ 768452 w 976462"/>
                <a:gd name="connsiteY43" fmla="*/ 133834 h 170420"/>
                <a:gd name="connsiteX44" fmla="*/ 768452 w 976462"/>
                <a:gd name="connsiteY44" fmla="*/ 120326 h 170420"/>
                <a:gd name="connsiteX45" fmla="*/ 767880 w 976462"/>
                <a:gd name="connsiteY45" fmla="*/ 120326 h 170420"/>
                <a:gd name="connsiteX46" fmla="*/ 754736 w 976462"/>
                <a:gd name="connsiteY46" fmla="*/ 132504 h 170420"/>
                <a:gd name="connsiteX47" fmla="*/ 738276 w 976462"/>
                <a:gd name="connsiteY47" fmla="*/ 136257 h 170420"/>
                <a:gd name="connsiteX48" fmla="*/ 720738 w 976462"/>
                <a:gd name="connsiteY48" fmla="*/ 133463 h 170420"/>
                <a:gd name="connsiteX49" fmla="*/ 709968 w 976462"/>
                <a:gd name="connsiteY49" fmla="*/ 125482 h 170420"/>
                <a:gd name="connsiteX50" fmla="*/ 704456 w 976462"/>
                <a:gd name="connsiteY50" fmla="*/ 112921 h 170420"/>
                <a:gd name="connsiteX51" fmla="*/ 702844 w 976462"/>
                <a:gd name="connsiteY51" fmla="*/ 96531 h 170420"/>
                <a:gd name="connsiteX52" fmla="*/ 702844 w 976462"/>
                <a:gd name="connsiteY52" fmla="*/ 36929 h 170420"/>
                <a:gd name="connsiteX53" fmla="*/ 729450 w 976462"/>
                <a:gd name="connsiteY53" fmla="*/ 36929 h 170420"/>
                <a:gd name="connsiteX54" fmla="*/ 729450 w 976462"/>
                <a:gd name="connsiteY54" fmla="*/ 91655 h 170420"/>
                <a:gd name="connsiteX55" fmla="*/ 733222 w 976462"/>
                <a:gd name="connsiteY55" fmla="*/ 109553 h 170420"/>
                <a:gd name="connsiteX56" fmla="*/ 746506 w 976462"/>
                <a:gd name="connsiteY56" fmla="*/ 115456 h 170420"/>
                <a:gd name="connsiteX57" fmla="*/ 762254 w 976462"/>
                <a:gd name="connsiteY57" fmla="*/ 108991 h 170420"/>
                <a:gd name="connsiteX58" fmla="*/ 767131 w 976462"/>
                <a:gd name="connsiteY58" fmla="*/ 87724 h 170420"/>
                <a:gd name="connsiteX59" fmla="*/ 767131 w 976462"/>
                <a:gd name="connsiteY59" fmla="*/ 36929 h 170420"/>
                <a:gd name="connsiteX60" fmla="*/ 793763 w 976462"/>
                <a:gd name="connsiteY60" fmla="*/ 36929 h 170420"/>
                <a:gd name="connsiteX61" fmla="*/ 793763 w 976462"/>
                <a:gd name="connsiteY61" fmla="*/ 133834 h 170420"/>
                <a:gd name="connsiteX62" fmla="*/ 689166 w 976462"/>
                <a:gd name="connsiteY62" fmla="*/ 36929 h 170420"/>
                <a:gd name="connsiteX63" fmla="*/ 689166 w 976462"/>
                <a:gd name="connsiteY63" fmla="*/ 54723 h 170420"/>
                <a:gd name="connsiteX64" fmla="*/ 669658 w 976462"/>
                <a:gd name="connsiteY64" fmla="*/ 54723 h 170420"/>
                <a:gd name="connsiteX65" fmla="*/ 669658 w 976462"/>
                <a:gd name="connsiteY65" fmla="*/ 102710 h 170420"/>
                <a:gd name="connsiteX66" fmla="*/ 671931 w 976462"/>
                <a:gd name="connsiteY66" fmla="*/ 111709 h 170420"/>
                <a:gd name="connsiteX67" fmla="*/ 680936 w 976462"/>
                <a:gd name="connsiteY67" fmla="*/ 113971 h 170420"/>
                <a:gd name="connsiteX68" fmla="*/ 685216 w 976462"/>
                <a:gd name="connsiteY68" fmla="*/ 113779 h 170420"/>
                <a:gd name="connsiteX69" fmla="*/ 689166 w 976462"/>
                <a:gd name="connsiteY69" fmla="*/ 113203 h 170420"/>
                <a:gd name="connsiteX70" fmla="*/ 689166 w 976462"/>
                <a:gd name="connsiteY70" fmla="*/ 133834 h 170420"/>
                <a:gd name="connsiteX71" fmla="*/ 681647 w 976462"/>
                <a:gd name="connsiteY71" fmla="*/ 134573 h 170420"/>
                <a:gd name="connsiteX72" fmla="*/ 673608 w 976462"/>
                <a:gd name="connsiteY72" fmla="*/ 134765 h 170420"/>
                <a:gd name="connsiteX73" fmla="*/ 661899 w 976462"/>
                <a:gd name="connsiteY73" fmla="*/ 133930 h 170420"/>
                <a:gd name="connsiteX74" fmla="*/ 652145 w 976462"/>
                <a:gd name="connsiteY74" fmla="*/ 130641 h 170420"/>
                <a:gd name="connsiteX75" fmla="*/ 645490 w 976462"/>
                <a:gd name="connsiteY75" fmla="*/ 123711 h 170420"/>
                <a:gd name="connsiteX76" fmla="*/ 643039 w 976462"/>
                <a:gd name="connsiteY76" fmla="*/ 111895 h 170420"/>
                <a:gd name="connsiteX77" fmla="*/ 643039 w 976462"/>
                <a:gd name="connsiteY77" fmla="*/ 54723 h 170420"/>
                <a:gd name="connsiteX78" fmla="*/ 626935 w 976462"/>
                <a:gd name="connsiteY78" fmla="*/ 54723 h 170420"/>
                <a:gd name="connsiteX79" fmla="*/ 626935 w 976462"/>
                <a:gd name="connsiteY79" fmla="*/ 36929 h 170420"/>
                <a:gd name="connsiteX80" fmla="*/ 643039 w 976462"/>
                <a:gd name="connsiteY80" fmla="*/ 36929 h 170420"/>
                <a:gd name="connsiteX81" fmla="*/ 643039 w 976462"/>
                <a:gd name="connsiteY81" fmla="*/ 7882 h 170420"/>
                <a:gd name="connsiteX82" fmla="*/ 669658 w 976462"/>
                <a:gd name="connsiteY82" fmla="*/ 7882 h 170420"/>
                <a:gd name="connsiteX83" fmla="*/ 669658 w 976462"/>
                <a:gd name="connsiteY83" fmla="*/ 36929 h 170420"/>
                <a:gd name="connsiteX84" fmla="*/ 614020 w 976462"/>
                <a:gd name="connsiteY84" fmla="*/ 133834 h 170420"/>
                <a:gd name="connsiteX85" fmla="*/ 587375 w 976462"/>
                <a:gd name="connsiteY85" fmla="*/ 133834 h 170420"/>
                <a:gd name="connsiteX86" fmla="*/ 587375 w 976462"/>
                <a:gd name="connsiteY86" fmla="*/ 0 h 170420"/>
                <a:gd name="connsiteX87" fmla="*/ 614020 w 976462"/>
                <a:gd name="connsiteY87" fmla="*/ 0 h 170420"/>
                <a:gd name="connsiteX88" fmla="*/ 542963 w 976462"/>
                <a:gd name="connsiteY88" fmla="*/ 133834 h 170420"/>
                <a:gd name="connsiteX89" fmla="*/ 542963 w 976462"/>
                <a:gd name="connsiteY89" fmla="*/ 120326 h 170420"/>
                <a:gd name="connsiteX90" fmla="*/ 542405 w 976462"/>
                <a:gd name="connsiteY90" fmla="*/ 120326 h 170420"/>
                <a:gd name="connsiteX91" fmla="*/ 529285 w 976462"/>
                <a:gd name="connsiteY91" fmla="*/ 132504 h 170420"/>
                <a:gd name="connsiteX92" fmla="*/ 512800 w 976462"/>
                <a:gd name="connsiteY92" fmla="*/ 136257 h 170420"/>
                <a:gd name="connsiteX93" fmla="*/ 495287 w 976462"/>
                <a:gd name="connsiteY93" fmla="*/ 133463 h 170420"/>
                <a:gd name="connsiteX94" fmla="*/ 484492 w 976462"/>
                <a:gd name="connsiteY94" fmla="*/ 125482 h 170420"/>
                <a:gd name="connsiteX95" fmla="*/ 478980 w 976462"/>
                <a:gd name="connsiteY95" fmla="*/ 112921 h 170420"/>
                <a:gd name="connsiteX96" fmla="*/ 477393 w 976462"/>
                <a:gd name="connsiteY96" fmla="*/ 96531 h 170420"/>
                <a:gd name="connsiteX97" fmla="*/ 477393 w 976462"/>
                <a:gd name="connsiteY97" fmla="*/ 36929 h 170420"/>
                <a:gd name="connsiteX98" fmla="*/ 503999 w 976462"/>
                <a:gd name="connsiteY98" fmla="*/ 36929 h 170420"/>
                <a:gd name="connsiteX99" fmla="*/ 503999 w 976462"/>
                <a:gd name="connsiteY99" fmla="*/ 91655 h 170420"/>
                <a:gd name="connsiteX100" fmla="*/ 507733 w 976462"/>
                <a:gd name="connsiteY100" fmla="*/ 109553 h 170420"/>
                <a:gd name="connsiteX101" fmla="*/ 521030 w 976462"/>
                <a:gd name="connsiteY101" fmla="*/ 115456 h 170420"/>
                <a:gd name="connsiteX102" fmla="*/ 536766 w 976462"/>
                <a:gd name="connsiteY102" fmla="*/ 108991 h 170420"/>
                <a:gd name="connsiteX103" fmla="*/ 541681 w 976462"/>
                <a:gd name="connsiteY103" fmla="*/ 87724 h 170420"/>
                <a:gd name="connsiteX104" fmla="*/ 541681 w 976462"/>
                <a:gd name="connsiteY104" fmla="*/ 36929 h 170420"/>
                <a:gd name="connsiteX105" fmla="*/ 568261 w 976462"/>
                <a:gd name="connsiteY105" fmla="*/ 36929 h 170420"/>
                <a:gd name="connsiteX106" fmla="*/ 568261 w 976462"/>
                <a:gd name="connsiteY106" fmla="*/ 133834 h 170420"/>
                <a:gd name="connsiteX107" fmla="*/ 417957 w 976462"/>
                <a:gd name="connsiteY107" fmla="*/ 54353 h 170420"/>
                <a:gd name="connsiteX108" fmla="*/ 407302 w 976462"/>
                <a:gd name="connsiteY108" fmla="*/ 57250 h 170420"/>
                <a:gd name="connsiteX109" fmla="*/ 400266 w 976462"/>
                <a:gd name="connsiteY109" fmla="*/ 64757 h 170420"/>
                <a:gd name="connsiteX110" fmla="*/ 396405 w 976462"/>
                <a:gd name="connsiteY110" fmla="*/ 74874 h 170420"/>
                <a:gd name="connsiteX111" fmla="*/ 395275 w 976462"/>
                <a:gd name="connsiteY111" fmla="*/ 85862 h 170420"/>
                <a:gd name="connsiteX112" fmla="*/ 396405 w 976462"/>
                <a:gd name="connsiteY112" fmla="*/ 96533 h 170420"/>
                <a:gd name="connsiteX113" fmla="*/ 400063 w 976462"/>
                <a:gd name="connsiteY113" fmla="*/ 106368 h 170420"/>
                <a:gd name="connsiteX114" fmla="*/ 406908 w 976462"/>
                <a:gd name="connsiteY114" fmla="*/ 113594 h 170420"/>
                <a:gd name="connsiteX115" fmla="*/ 417411 w 976462"/>
                <a:gd name="connsiteY115" fmla="*/ 116395 h 170420"/>
                <a:gd name="connsiteX116" fmla="*/ 432117 w 976462"/>
                <a:gd name="connsiteY116" fmla="*/ 111053 h 170420"/>
                <a:gd name="connsiteX117" fmla="*/ 438582 w 976462"/>
                <a:gd name="connsiteY117" fmla="*/ 96724 h 170420"/>
                <a:gd name="connsiteX118" fmla="*/ 464261 w 976462"/>
                <a:gd name="connsiteY118" fmla="*/ 96724 h 170420"/>
                <a:gd name="connsiteX119" fmla="*/ 449263 w 976462"/>
                <a:gd name="connsiteY119" fmla="*/ 126141 h 170420"/>
                <a:gd name="connsiteX120" fmla="*/ 417589 w 976462"/>
                <a:gd name="connsiteY120" fmla="*/ 136257 h 170420"/>
                <a:gd name="connsiteX121" fmla="*/ 397599 w 976462"/>
                <a:gd name="connsiteY121" fmla="*/ 132607 h 170420"/>
                <a:gd name="connsiteX122" fmla="*/ 382156 w 976462"/>
                <a:gd name="connsiteY122" fmla="*/ 122387 h 170420"/>
                <a:gd name="connsiteX123" fmla="*/ 372224 w 976462"/>
                <a:gd name="connsiteY123" fmla="*/ 106745 h 170420"/>
                <a:gd name="connsiteX124" fmla="*/ 368694 w 976462"/>
                <a:gd name="connsiteY124" fmla="*/ 86785 h 170420"/>
                <a:gd name="connsiteX125" fmla="*/ 371958 w 976462"/>
                <a:gd name="connsiteY125" fmla="*/ 65895 h 170420"/>
                <a:gd name="connsiteX126" fmla="*/ 381597 w 976462"/>
                <a:gd name="connsiteY126" fmla="*/ 49202 h 170420"/>
                <a:gd name="connsiteX127" fmla="*/ 397154 w 976462"/>
                <a:gd name="connsiteY127" fmla="*/ 38244 h 170420"/>
                <a:gd name="connsiteX128" fmla="*/ 418160 w 976462"/>
                <a:gd name="connsiteY128" fmla="*/ 34305 h 170420"/>
                <a:gd name="connsiteX129" fmla="*/ 434746 w 976462"/>
                <a:gd name="connsiteY129" fmla="*/ 36559 h 170420"/>
                <a:gd name="connsiteX130" fmla="*/ 448996 w 976462"/>
                <a:gd name="connsiteY130" fmla="*/ 43402 h 170420"/>
                <a:gd name="connsiteX131" fmla="*/ 459194 w 976462"/>
                <a:gd name="connsiteY131" fmla="*/ 54826 h 170420"/>
                <a:gd name="connsiteX132" fmla="*/ 463690 w 976462"/>
                <a:gd name="connsiteY132" fmla="*/ 71039 h 170420"/>
                <a:gd name="connsiteX133" fmla="*/ 437642 w 976462"/>
                <a:gd name="connsiteY133" fmla="*/ 71039 h 170420"/>
                <a:gd name="connsiteX134" fmla="*/ 418745 w 976462"/>
                <a:gd name="connsiteY134" fmla="*/ 54289 h 170420"/>
                <a:gd name="connsiteX135" fmla="*/ 417957 w 976462"/>
                <a:gd name="connsiteY135" fmla="*/ 54353 h 170420"/>
                <a:gd name="connsiteX136" fmla="*/ 350672 w 976462"/>
                <a:gd name="connsiteY136" fmla="*/ 133834 h 170420"/>
                <a:gd name="connsiteX137" fmla="*/ 324079 w 976462"/>
                <a:gd name="connsiteY137" fmla="*/ 133834 h 170420"/>
                <a:gd name="connsiteX138" fmla="*/ 324079 w 976462"/>
                <a:gd name="connsiteY138" fmla="*/ 36929 h 170420"/>
                <a:gd name="connsiteX139" fmla="*/ 350672 w 976462"/>
                <a:gd name="connsiteY139" fmla="*/ 36929 h 170420"/>
                <a:gd name="connsiteX140" fmla="*/ 324079 w 976462"/>
                <a:gd name="connsiteY140" fmla="*/ 0 h 170420"/>
                <a:gd name="connsiteX141" fmla="*/ 350672 w 976462"/>
                <a:gd name="connsiteY141" fmla="*/ 0 h 170420"/>
                <a:gd name="connsiteX142" fmla="*/ 350672 w 976462"/>
                <a:gd name="connsiteY142" fmla="*/ 21933 h 170420"/>
                <a:gd name="connsiteX143" fmla="*/ 324079 w 976462"/>
                <a:gd name="connsiteY143" fmla="*/ 21933 h 170420"/>
                <a:gd name="connsiteX144" fmla="*/ 275705 w 976462"/>
                <a:gd name="connsiteY144" fmla="*/ 36929 h 170420"/>
                <a:gd name="connsiteX145" fmla="*/ 275705 w 976462"/>
                <a:gd name="connsiteY145" fmla="*/ 54915 h 170420"/>
                <a:gd name="connsiteX146" fmla="*/ 276060 w 976462"/>
                <a:gd name="connsiteY146" fmla="*/ 54915 h 170420"/>
                <a:gd name="connsiteX147" fmla="*/ 288455 w 976462"/>
                <a:gd name="connsiteY147" fmla="*/ 40018 h 170420"/>
                <a:gd name="connsiteX148" fmla="*/ 297256 w 976462"/>
                <a:gd name="connsiteY148" fmla="*/ 35806 h 170420"/>
                <a:gd name="connsiteX149" fmla="*/ 307010 w 976462"/>
                <a:gd name="connsiteY149" fmla="*/ 34305 h 170420"/>
                <a:gd name="connsiteX150" fmla="*/ 312814 w 976462"/>
                <a:gd name="connsiteY150" fmla="*/ 35230 h 170420"/>
                <a:gd name="connsiteX151" fmla="*/ 312814 w 976462"/>
                <a:gd name="connsiteY151" fmla="*/ 59969 h 170420"/>
                <a:gd name="connsiteX152" fmla="*/ 308331 w 976462"/>
                <a:gd name="connsiteY152" fmla="*/ 59327 h 170420"/>
                <a:gd name="connsiteX153" fmla="*/ 303276 w 976462"/>
                <a:gd name="connsiteY153" fmla="*/ 59039 h 170420"/>
                <a:gd name="connsiteX154" fmla="*/ 290881 w 976462"/>
                <a:gd name="connsiteY154" fmla="*/ 61477 h 170420"/>
                <a:gd name="connsiteX155" fmla="*/ 282740 w 976462"/>
                <a:gd name="connsiteY155" fmla="*/ 68142 h 170420"/>
                <a:gd name="connsiteX156" fmla="*/ 278346 w 976462"/>
                <a:gd name="connsiteY156" fmla="*/ 77969 h 170420"/>
                <a:gd name="connsiteX157" fmla="*/ 277025 w 976462"/>
                <a:gd name="connsiteY157" fmla="*/ 90162 h 170420"/>
                <a:gd name="connsiteX158" fmla="*/ 277025 w 976462"/>
                <a:gd name="connsiteY158" fmla="*/ 133834 h 170420"/>
                <a:gd name="connsiteX159" fmla="*/ 250380 w 976462"/>
                <a:gd name="connsiteY159" fmla="*/ 133834 h 170420"/>
                <a:gd name="connsiteX160" fmla="*/ 250380 w 976462"/>
                <a:gd name="connsiteY160" fmla="*/ 36929 h 170420"/>
                <a:gd name="connsiteX161" fmla="*/ 229324 w 976462"/>
                <a:gd name="connsiteY161" fmla="*/ 140950 h 170420"/>
                <a:gd name="connsiteX162" fmla="*/ 222491 w 976462"/>
                <a:gd name="connsiteY162" fmla="*/ 154923 h 170420"/>
                <a:gd name="connsiteX163" fmla="*/ 207289 w 976462"/>
                <a:gd name="connsiteY163" fmla="*/ 165889 h 170420"/>
                <a:gd name="connsiteX164" fmla="*/ 180683 w 976462"/>
                <a:gd name="connsiteY164" fmla="*/ 170367 h 170420"/>
                <a:gd name="connsiteX165" fmla="*/ 166167 w 976462"/>
                <a:gd name="connsiteY165" fmla="*/ 168594 h 170420"/>
                <a:gd name="connsiteX166" fmla="*/ 152667 w 976462"/>
                <a:gd name="connsiteY166" fmla="*/ 163065 h 170420"/>
                <a:gd name="connsiteX167" fmla="*/ 142558 w 976462"/>
                <a:gd name="connsiteY167" fmla="*/ 153422 h 170420"/>
                <a:gd name="connsiteX168" fmla="*/ 137935 w 976462"/>
                <a:gd name="connsiteY168" fmla="*/ 139264 h 170420"/>
                <a:gd name="connsiteX169" fmla="*/ 164376 w 976462"/>
                <a:gd name="connsiteY169" fmla="*/ 139264 h 170420"/>
                <a:gd name="connsiteX170" fmla="*/ 171704 w 976462"/>
                <a:gd name="connsiteY170" fmla="*/ 149662 h 170420"/>
                <a:gd name="connsiteX171" fmla="*/ 184239 w 976462"/>
                <a:gd name="connsiteY171" fmla="*/ 152573 h 170420"/>
                <a:gd name="connsiteX172" fmla="*/ 200647 w 976462"/>
                <a:gd name="connsiteY172" fmla="*/ 145819 h 170420"/>
                <a:gd name="connsiteX173" fmla="*/ 205613 w 976462"/>
                <a:gd name="connsiteY173" fmla="*/ 128779 h 170420"/>
                <a:gd name="connsiteX174" fmla="*/ 205613 w 976462"/>
                <a:gd name="connsiteY174" fmla="*/ 116025 h 170420"/>
                <a:gd name="connsiteX175" fmla="*/ 205219 w 976462"/>
                <a:gd name="connsiteY175" fmla="*/ 116025 h 170420"/>
                <a:gd name="connsiteX176" fmla="*/ 192951 w 976462"/>
                <a:gd name="connsiteY176" fmla="*/ 127361 h 170420"/>
                <a:gd name="connsiteX177" fmla="*/ 176200 w 976462"/>
                <a:gd name="connsiteY177" fmla="*/ 131011 h 170420"/>
                <a:gd name="connsiteX178" fmla="*/ 157429 w 976462"/>
                <a:gd name="connsiteY178" fmla="*/ 127183 h 170420"/>
                <a:gd name="connsiteX179" fmla="*/ 144500 w 976462"/>
                <a:gd name="connsiteY179" fmla="*/ 116667 h 170420"/>
                <a:gd name="connsiteX180" fmla="*/ 137109 w 976462"/>
                <a:gd name="connsiteY180" fmla="*/ 101120 h 170420"/>
                <a:gd name="connsiteX181" fmla="*/ 134747 w 976462"/>
                <a:gd name="connsiteY181" fmla="*/ 82286 h 170420"/>
                <a:gd name="connsiteX182" fmla="*/ 137503 w 976462"/>
                <a:gd name="connsiteY182" fmla="*/ 64196 h 170420"/>
                <a:gd name="connsiteX183" fmla="*/ 145428 w 976462"/>
                <a:gd name="connsiteY183" fmla="*/ 48840 h 170420"/>
                <a:gd name="connsiteX184" fmla="*/ 158471 w 976462"/>
                <a:gd name="connsiteY184" fmla="*/ 38244 h 170420"/>
                <a:gd name="connsiteX185" fmla="*/ 176378 w 976462"/>
                <a:gd name="connsiteY185" fmla="*/ 34305 h 170420"/>
                <a:gd name="connsiteX186" fmla="*/ 193129 w 976462"/>
                <a:gd name="connsiteY186" fmla="*/ 37874 h 170420"/>
                <a:gd name="connsiteX187" fmla="*/ 205219 w 976462"/>
                <a:gd name="connsiteY187" fmla="*/ 49853 h 170420"/>
                <a:gd name="connsiteX188" fmla="*/ 205613 w 976462"/>
                <a:gd name="connsiteY188" fmla="*/ 49853 h 170420"/>
                <a:gd name="connsiteX189" fmla="*/ 205613 w 976462"/>
                <a:gd name="connsiteY189" fmla="*/ 36929 h 170420"/>
                <a:gd name="connsiteX190" fmla="*/ 230899 w 976462"/>
                <a:gd name="connsiteY190" fmla="*/ 36929 h 170420"/>
                <a:gd name="connsiteX191" fmla="*/ 230899 w 976462"/>
                <a:gd name="connsiteY191" fmla="*/ 127626 h 170420"/>
                <a:gd name="connsiteX192" fmla="*/ 229324 w 976462"/>
                <a:gd name="connsiteY192" fmla="*/ 140950 h 170420"/>
                <a:gd name="connsiteX193" fmla="*/ 192862 w 976462"/>
                <a:gd name="connsiteY193" fmla="*/ 108725 h 170420"/>
                <a:gd name="connsiteX194" fmla="*/ 199987 w 976462"/>
                <a:gd name="connsiteY194" fmla="*/ 102710 h 170420"/>
                <a:gd name="connsiteX195" fmla="*/ 204203 w 976462"/>
                <a:gd name="connsiteY195" fmla="*/ 94182 h 170420"/>
                <a:gd name="connsiteX196" fmla="*/ 205613 w 976462"/>
                <a:gd name="connsiteY196" fmla="*/ 84148 h 170420"/>
                <a:gd name="connsiteX197" fmla="*/ 204470 w 976462"/>
                <a:gd name="connsiteY197" fmla="*/ 72812 h 170420"/>
                <a:gd name="connsiteX198" fmla="*/ 200736 w 976462"/>
                <a:gd name="connsiteY198" fmla="*/ 63354 h 170420"/>
                <a:gd name="connsiteX199" fmla="*/ 193815 w 976462"/>
                <a:gd name="connsiteY199" fmla="*/ 56807 h 170420"/>
                <a:gd name="connsiteX200" fmla="*/ 182956 w 976462"/>
                <a:gd name="connsiteY200" fmla="*/ 54353 h 170420"/>
                <a:gd name="connsiteX201" fmla="*/ 173266 w 976462"/>
                <a:gd name="connsiteY201" fmla="*/ 56614 h 170420"/>
                <a:gd name="connsiteX202" fmla="*/ 166522 w 976462"/>
                <a:gd name="connsiteY202" fmla="*/ 62688 h 170420"/>
                <a:gd name="connsiteX203" fmla="*/ 162611 w 976462"/>
                <a:gd name="connsiteY203" fmla="*/ 71511 h 170420"/>
                <a:gd name="connsiteX204" fmla="*/ 161379 w 976462"/>
                <a:gd name="connsiteY204" fmla="*/ 81915 h 170420"/>
                <a:gd name="connsiteX205" fmla="*/ 162395 w 976462"/>
                <a:gd name="connsiteY205" fmla="*/ 92305 h 170420"/>
                <a:gd name="connsiteX206" fmla="*/ 165989 w 976462"/>
                <a:gd name="connsiteY206" fmla="*/ 101594 h 170420"/>
                <a:gd name="connsiteX207" fmla="*/ 172631 w 976462"/>
                <a:gd name="connsiteY207" fmla="*/ 108326 h 170420"/>
                <a:gd name="connsiteX208" fmla="*/ 182956 w 976462"/>
                <a:gd name="connsiteY208" fmla="*/ 110971 h 170420"/>
                <a:gd name="connsiteX209" fmla="*/ 192862 w 976462"/>
                <a:gd name="connsiteY209" fmla="*/ 108725 h 170420"/>
                <a:gd name="connsiteX210" fmla="*/ 80785 w 976462"/>
                <a:gd name="connsiteY210" fmla="*/ 0 h 170420"/>
                <a:gd name="connsiteX211" fmla="*/ 130823 w 976462"/>
                <a:gd name="connsiteY211" fmla="*/ 133834 h 170420"/>
                <a:gd name="connsiteX212" fmla="*/ 100292 w 976462"/>
                <a:gd name="connsiteY212" fmla="*/ 133834 h 170420"/>
                <a:gd name="connsiteX213" fmla="*/ 90170 w 976462"/>
                <a:gd name="connsiteY213" fmla="*/ 104040 h 170420"/>
                <a:gd name="connsiteX214" fmla="*/ 40106 w 976462"/>
                <a:gd name="connsiteY214" fmla="*/ 104040 h 170420"/>
                <a:gd name="connsiteX215" fmla="*/ 29604 w 976462"/>
                <a:gd name="connsiteY215" fmla="*/ 133834 h 170420"/>
                <a:gd name="connsiteX216" fmla="*/ 0 w 976462"/>
                <a:gd name="connsiteY216" fmla="*/ 133834 h 170420"/>
                <a:gd name="connsiteX217" fmla="*/ 50610 w 976462"/>
                <a:gd name="connsiteY217" fmla="*/ 0 h 170420"/>
                <a:gd name="connsiteX218" fmla="*/ 82486 w 976462"/>
                <a:gd name="connsiteY218" fmla="*/ 82099 h 170420"/>
                <a:gd name="connsiteX219" fmla="*/ 65608 w 976462"/>
                <a:gd name="connsiteY219" fmla="*/ 33005 h 170420"/>
                <a:gd name="connsiteX220" fmla="*/ 65215 w 976462"/>
                <a:gd name="connsiteY220" fmla="*/ 33005 h 170420"/>
                <a:gd name="connsiteX221" fmla="*/ 47790 w 976462"/>
                <a:gd name="connsiteY221" fmla="*/ 82099 h 170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6462" h="170420">
                  <a:moveTo>
                    <a:pt x="912940" y="110594"/>
                  </a:moveTo>
                  <a:cubicBezTo>
                    <a:pt x="921931" y="117627"/>
                    <a:pt x="934339" y="118332"/>
                    <a:pt x="944067" y="112361"/>
                  </a:cubicBezTo>
                  <a:cubicBezTo>
                    <a:pt x="947344" y="110406"/>
                    <a:pt x="949858" y="107392"/>
                    <a:pt x="951192" y="103819"/>
                  </a:cubicBezTo>
                  <a:lnTo>
                    <a:pt x="974586" y="103819"/>
                  </a:lnTo>
                  <a:cubicBezTo>
                    <a:pt x="971944" y="113901"/>
                    <a:pt x="965848" y="122735"/>
                    <a:pt x="957351" y="128779"/>
                  </a:cubicBezTo>
                  <a:cubicBezTo>
                    <a:pt x="948906" y="133957"/>
                    <a:pt x="939140" y="136555"/>
                    <a:pt x="929246" y="136257"/>
                  </a:cubicBezTo>
                  <a:cubicBezTo>
                    <a:pt x="922210" y="136365"/>
                    <a:pt x="915213" y="135125"/>
                    <a:pt x="908634" y="132607"/>
                  </a:cubicBezTo>
                  <a:cubicBezTo>
                    <a:pt x="902741" y="130326"/>
                    <a:pt x="897433" y="126779"/>
                    <a:pt x="893077" y="122217"/>
                  </a:cubicBezTo>
                  <a:cubicBezTo>
                    <a:pt x="888733" y="117561"/>
                    <a:pt x="885380" y="112076"/>
                    <a:pt x="883222" y="106093"/>
                  </a:cubicBezTo>
                  <a:cubicBezTo>
                    <a:pt x="880859" y="99480"/>
                    <a:pt x="879691" y="92499"/>
                    <a:pt x="879780" y="85477"/>
                  </a:cubicBezTo>
                  <a:cubicBezTo>
                    <a:pt x="879716" y="78567"/>
                    <a:pt x="880910" y="71703"/>
                    <a:pt x="883310" y="65223"/>
                  </a:cubicBezTo>
                  <a:cubicBezTo>
                    <a:pt x="887794" y="53043"/>
                    <a:pt x="897141" y="43271"/>
                    <a:pt x="909104" y="38244"/>
                  </a:cubicBezTo>
                  <a:cubicBezTo>
                    <a:pt x="915479" y="35554"/>
                    <a:pt x="922338" y="34214"/>
                    <a:pt x="929246" y="34305"/>
                  </a:cubicBezTo>
                  <a:cubicBezTo>
                    <a:pt x="936727" y="34129"/>
                    <a:pt x="944131" y="35770"/>
                    <a:pt x="950824" y="39087"/>
                  </a:cubicBezTo>
                  <a:cubicBezTo>
                    <a:pt x="956780" y="42130"/>
                    <a:pt x="961936" y="46524"/>
                    <a:pt x="965886" y="51915"/>
                  </a:cubicBezTo>
                  <a:cubicBezTo>
                    <a:pt x="969899" y="57426"/>
                    <a:pt x="972795" y="63665"/>
                    <a:pt x="974408" y="70284"/>
                  </a:cubicBezTo>
                  <a:cubicBezTo>
                    <a:pt x="976160" y="77329"/>
                    <a:pt x="976795" y="84605"/>
                    <a:pt x="976300" y="91846"/>
                  </a:cubicBezTo>
                  <a:lnTo>
                    <a:pt x="906386" y="91846"/>
                  </a:lnTo>
                  <a:cubicBezTo>
                    <a:pt x="906094" y="98704"/>
                    <a:pt x="908431" y="105414"/>
                    <a:pt x="912940" y="110594"/>
                  </a:cubicBezTo>
                  <a:moveTo>
                    <a:pt x="943013" y="59600"/>
                  </a:moveTo>
                  <a:cubicBezTo>
                    <a:pt x="939165" y="55835"/>
                    <a:pt x="933869" y="53922"/>
                    <a:pt x="928510" y="54353"/>
                  </a:cubicBezTo>
                  <a:cubicBezTo>
                    <a:pt x="924852" y="54233"/>
                    <a:pt x="921220" y="54972"/>
                    <a:pt x="917905" y="56511"/>
                  </a:cubicBezTo>
                  <a:cubicBezTo>
                    <a:pt x="912940" y="58937"/>
                    <a:pt x="909206" y="63315"/>
                    <a:pt x="907580" y="68600"/>
                  </a:cubicBezTo>
                  <a:cubicBezTo>
                    <a:pt x="906971" y="70678"/>
                    <a:pt x="906564" y="72812"/>
                    <a:pt x="906386" y="74969"/>
                  </a:cubicBezTo>
                  <a:lnTo>
                    <a:pt x="949693" y="74969"/>
                  </a:lnTo>
                  <a:cubicBezTo>
                    <a:pt x="948906" y="69334"/>
                    <a:pt x="946595" y="64019"/>
                    <a:pt x="943013" y="59600"/>
                  </a:cubicBezTo>
                  <a:moveTo>
                    <a:pt x="840219" y="36929"/>
                  </a:moveTo>
                  <a:lnTo>
                    <a:pt x="840219" y="54915"/>
                  </a:lnTo>
                  <a:lnTo>
                    <a:pt x="840600" y="54915"/>
                  </a:lnTo>
                  <a:cubicBezTo>
                    <a:pt x="843166" y="48840"/>
                    <a:pt x="847471" y="43658"/>
                    <a:pt x="852957" y="40018"/>
                  </a:cubicBezTo>
                  <a:cubicBezTo>
                    <a:pt x="855701" y="38221"/>
                    <a:pt x="858672" y="36803"/>
                    <a:pt x="861797" y="35806"/>
                  </a:cubicBezTo>
                  <a:cubicBezTo>
                    <a:pt x="864934" y="34798"/>
                    <a:pt x="868210" y="34293"/>
                    <a:pt x="871512" y="34305"/>
                  </a:cubicBezTo>
                  <a:cubicBezTo>
                    <a:pt x="873481" y="34336"/>
                    <a:pt x="875437" y="34647"/>
                    <a:pt x="877329" y="35230"/>
                  </a:cubicBezTo>
                  <a:lnTo>
                    <a:pt x="877329" y="59969"/>
                  </a:lnTo>
                  <a:cubicBezTo>
                    <a:pt x="876071" y="59733"/>
                    <a:pt x="874598" y="59512"/>
                    <a:pt x="872833" y="59327"/>
                  </a:cubicBezTo>
                  <a:cubicBezTo>
                    <a:pt x="871157" y="59141"/>
                    <a:pt x="869468" y="59046"/>
                    <a:pt x="867778" y="59039"/>
                  </a:cubicBezTo>
                  <a:cubicBezTo>
                    <a:pt x="863511" y="58917"/>
                    <a:pt x="859282" y="59750"/>
                    <a:pt x="855383" y="61477"/>
                  </a:cubicBezTo>
                  <a:cubicBezTo>
                    <a:pt x="852170" y="62981"/>
                    <a:pt x="849376" y="65273"/>
                    <a:pt x="847280" y="68142"/>
                  </a:cubicBezTo>
                  <a:cubicBezTo>
                    <a:pt x="845134" y="71077"/>
                    <a:pt x="843610" y="74422"/>
                    <a:pt x="842810" y="77969"/>
                  </a:cubicBezTo>
                  <a:cubicBezTo>
                    <a:pt x="841934" y="81972"/>
                    <a:pt x="841502" y="86063"/>
                    <a:pt x="841527" y="90162"/>
                  </a:cubicBezTo>
                  <a:lnTo>
                    <a:pt x="841527" y="133834"/>
                  </a:lnTo>
                  <a:lnTo>
                    <a:pt x="814934" y="133834"/>
                  </a:lnTo>
                  <a:lnTo>
                    <a:pt x="814934" y="36929"/>
                  </a:lnTo>
                  <a:close/>
                  <a:moveTo>
                    <a:pt x="768452" y="133834"/>
                  </a:moveTo>
                  <a:lnTo>
                    <a:pt x="768452" y="120326"/>
                  </a:lnTo>
                  <a:lnTo>
                    <a:pt x="767880" y="120326"/>
                  </a:lnTo>
                  <a:cubicBezTo>
                    <a:pt x="764858" y="125636"/>
                    <a:pt x="760260" y="129887"/>
                    <a:pt x="754736" y="132504"/>
                  </a:cubicBezTo>
                  <a:cubicBezTo>
                    <a:pt x="749605" y="134963"/>
                    <a:pt x="743979" y="136246"/>
                    <a:pt x="738276" y="136257"/>
                  </a:cubicBezTo>
                  <a:cubicBezTo>
                    <a:pt x="732307" y="136454"/>
                    <a:pt x="726351" y="135505"/>
                    <a:pt x="720738" y="133463"/>
                  </a:cubicBezTo>
                  <a:cubicBezTo>
                    <a:pt x="716496" y="131821"/>
                    <a:pt x="712775" y="129064"/>
                    <a:pt x="709968" y="125482"/>
                  </a:cubicBezTo>
                  <a:cubicBezTo>
                    <a:pt x="707225" y="121757"/>
                    <a:pt x="705333" y="117466"/>
                    <a:pt x="704456" y="112921"/>
                  </a:cubicBezTo>
                  <a:cubicBezTo>
                    <a:pt x="703326" y="107533"/>
                    <a:pt x="702780" y="102038"/>
                    <a:pt x="702844" y="96531"/>
                  </a:cubicBezTo>
                  <a:lnTo>
                    <a:pt x="702844" y="36929"/>
                  </a:lnTo>
                  <a:lnTo>
                    <a:pt x="729450" y="36929"/>
                  </a:lnTo>
                  <a:lnTo>
                    <a:pt x="729450" y="91655"/>
                  </a:lnTo>
                  <a:cubicBezTo>
                    <a:pt x="729031" y="97855"/>
                    <a:pt x="730339" y="104049"/>
                    <a:pt x="733222" y="109553"/>
                  </a:cubicBezTo>
                  <a:cubicBezTo>
                    <a:pt x="736270" y="113769"/>
                    <a:pt x="741337" y="116025"/>
                    <a:pt x="746506" y="115456"/>
                  </a:cubicBezTo>
                  <a:cubicBezTo>
                    <a:pt x="752501" y="116002"/>
                    <a:pt x="758368" y="113589"/>
                    <a:pt x="762254" y="108991"/>
                  </a:cubicBezTo>
                  <a:cubicBezTo>
                    <a:pt x="766051" y="102582"/>
                    <a:pt x="767753" y="95147"/>
                    <a:pt x="767131" y="87724"/>
                  </a:cubicBezTo>
                  <a:lnTo>
                    <a:pt x="767131" y="36929"/>
                  </a:lnTo>
                  <a:lnTo>
                    <a:pt x="793763" y="36929"/>
                  </a:lnTo>
                  <a:lnTo>
                    <a:pt x="793763" y="133834"/>
                  </a:lnTo>
                  <a:close/>
                  <a:moveTo>
                    <a:pt x="689166" y="36929"/>
                  </a:moveTo>
                  <a:lnTo>
                    <a:pt x="689166" y="54723"/>
                  </a:lnTo>
                  <a:lnTo>
                    <a:pt x="669658" y="54723"/>
                  </a:lnTo>
                  <a:lnTo>
                    <a:pt x="669658" y="102710"/>
                  </a:lnTo>
                  <a:cubicBezTo>
                    <a:pt x="669265" y="105889"/>
                    <a:pt x="670077" y="109099"/>
                    <a:pt x="671931" y="111709"/>
                  </a:cubicBezTo>
                  <a:cubicBezTo>
                    <a:pt x="674548" y="113544"/>
                    <a:pt x="677761" y="114350"/>
                    <a:pt x="680936" y="113971"/>
                  </a:cubicBezTo>
                  <a:cubicBezTo>
                    <a:pt x="682396" y="113971"/>
                    <a:pt x="683844" y="113897"/>
                    <a:pt x="685216" y="113779"/>
                  </a:cubicBezTo>
                  <a:cubicBezTo>
                    <a:pt x="686537" y="113657"/>
                    <a:pt x="687857" y="113464"/>
                    <a:pt x="689166" y="113203"/>
                  </a:cubicBezTo>
                  <a:lnTo>
                    <a:pt x="689166" y="133834"/>
                  </a:lnTo>
                  <a:cubicBezTo>
                    <a:pt x="686676" y="134233"/>
                    <a:pt x="684175" y="134480"/>
                    <a:pt x="681647" y="134573"/>
                  </a:cubicBezTo>
                  <a:cubicBezTo>
                    <a:pt x="678891" y="134705"/>
                    <a:pt x="676237" y="134765"/>
                    <a:pt x="673608" y="134765"/>
                  </a:cubicBezTo>
                  <a:cubicBezTo>
                    <a:pt x="669684" y="134779"/>
                    <a:pt x="665772" y="134499"/>
                    <a:pt x="661899" y="133930"/>
                  </a:cubicBezTo>
                  <a:cubicBezTo>
                    <a:pt x="658470" y="133458"/>
                    <a:pt x="655168" y="132343"/>
                    <a:pt x="652145" y="130641"/>
                  </a:cubicBezTo>
                  <a:cubicBezTo>
                    <a:pt x="649326" y="129004"/>
                    <a:pt x="647014" y="126601"/>
                    <a:pt x="645490" y="123711"/>
                  </a:cubicBezTo>
                  <a:cubicBezTo>
                    <a:pt x="643712" y="120037"/>
                    <a:pt x="642861" y="115975"/>
                    <a:pt x="643039" y="111895"/>
                  </a:cubicBezTo>
                  <a:lnTo>
                    <a:pt x="643039" y="54723"/>
                  </a:lnTo>
                  <a:lnTo>
                    <a:pt x="626935" y="54723"/>
                  </a:lnTo>
                  <a:lnTo>
                    <a:pt x="626935" y="36929"/>
                  </a:lnTo>
                  <a:lnTo>
                    <a:pt x="643039" y="36929"/>
                  </a:lnTo>
                  <a:lnTo>
                    <a:pt x="643039" y="7882"/>
                  </a:lnTo>
                  <a:lnTo>
                    <a:pt x="669658" y="7882"/>
                  </a:lnTo>
                  <a:lnTo>
                    <a:pt x="669658" y="36929"/>
                  </a:lnTo>
                  <a:close/>
                  <a:moveTo>
                    <a:pt x="614020" y="133834"/>
                  </a:moveTo>
                  <a:lnTo>
                    <a:pt x="587375" y="133834"/>
                  </a:lnTo>
                  <a:lnTo>
                    <a:pt x="587375" y="0"/>
                  </a:lnTo>
                  <a:lnTo>
                    <a:pt x="614020" y="0"/>
                  </a:lnTo>
                  <a:close/>
                  <a:moveTo>
                    <a:pt x="542963" y="133834"/>
                  </a:moveTo>
                  <a:lnTo>
                    <a:pt x="542963" y="120326"/>
                  </a:lnTo>
                  <a:lnTo>
                    <a:pt x="542405" y="120326"/>
                  </a:lnTo>
                  <a:cubicBezTo>
                    <a:pt x="539382" y="125635"/>
                    <a:pt x="534810" y="129885"/>
                    <a:pt x="529285" y="132504"/>
                  </a:cubicBezTo>
                  <a:cubicBezTo>
                    <a:pt x="524142" y="134963"/>
                    <a:pt x="518503" y="136246"/>
                    <a:pt x="512800" y="136257"/>
                  </a:cubicBezTo>
                  <a:cubicBezTo>
                    <a:pt x="506831" y="136454"/>
                    <a:pt x="500901" y="135505"/>
                    <a:pt x="495287" y="133463"/>
                  </a:cubicBezTo>
                  <a:cubicBezTo>
                    <a:pt x="491046" y="131821"/>
                    <a:pt x="487312" y="129064"/>
                    <a:pt x="484492" y="125482"/>
                  </a:cubicBezTo>
                  <a:cubicBezTo>
                    <a:pt x="481737" y="121757"/>
                    <a:pt x="479857" y="117466"/>
                    <a:pt x="478980" y="112921"/>
                  </a:cubicBezTo>
                  <a:cubicBezTo>
                    <a:pt x="477863" y="107531"/>
                    <a:pt x="477329" y="102036"/>
                    <a:pt x="477393" y="96531"/>
                  </a:cubicBezTo>
                  <a:lnTo>
                    <a:pt x="477393" y="36929"/>
                  </a:lnTo>
                  <a:lnTo>
                    <a:pt x="503999" y="36929"/>
                  </a:lnTo>
                  <a:lnTo>
                    <a:pt x="503999" y="91655"/>
                  </a:lnTo>
                  <a:cubicBezTo>
                    <a:pt x="503581" y="97851"/>
                    <a:pt x="504876" y="104044"/>
                    <a:pt x="507733" y="109553"/>
                  </a:cubicBezTo>
                  <a:cubicBezTo>
                    <a:pt x="510794" y="113753"/>
                    <a:pt x="515861" y="116002"/>
                    <a:pt x="521030" y="115456"/>
                  </a:cubicBezTo>
                  <a:cubicBezTo>
                    <a:pt x="527025" y="116008"/>
                    <a:pt x="532892" y="113593"/>
                    <a:pt x="536766" y="108991"/>
                  </a:cubicBezTo>
                  <a:cubicBezTo>
                    <a:pt x="540576" y="102586"/>
                    <a:pt x="542290" y="95151"/>
                    <a:pt x="541681" y="87724"/>
                  </a:cubicBezTo>
                  <a:lnTo>
                    <a:pt x="541681" y="36929"/>
                  </a:lnTo>
                  <a:lnTo>
                    <a:pt x="568261" y="36929"/>
                  </a:lnTo>
                  <a:lnTo>
                    <a:pt x="568261" y="133834"/>
                  </a:lnTo>
                  <a:close/>
                  <a:moveTo>
                    <a:pt x="417957" y="54353"/>
                  </a:moveTo>
                  <a:cubicBezTo>
                    <a:pt x="414185" y="54221"/>
                    <a:pt x="410477" y="55231"/>
                    <a:pt x="407302" y="57250"/>
                  </a:cubicBezTo>
                  <a:cubicBezTo>
                    <a:pt x="404419" y="59188"/>
                    <a:pt x="402006" y="61755"/>
                    <a:pt x="400266" y="64757"/>
                  </a:cubicBezTo>
                  <a:cubicBezTo>
                    <a:pt x="398412" y="67887"/>
                    <a:pt x="397116" y="71308"/>
                    <a:pt x="396405" y="74874"/>
                  </a:cubicBezTo>
                  <a:cubicBezTo>
                    <a:pt x="395669" y="78490"/>
                    <a:pt x="395288" y="82170"/>
                    <a:pt x="395275" y="85862"/>
                  </a:cubicBezTo>
                  <a:cubicBezTo>
                    <a:pt x="395288" y="89447"/>
                    <a:pt x="395669" y="93024"/>
                    <a:pt x="396405" y="96533"/>
                  </a:cubicBezTo>
                  <a:cubicBezTo>
                    <a:pt x="397104" y="99982"/>
                    <a:pt x="398335" y="103302"/>
                    <a:pt x="400063" y="106368"/>
                  </a:cubicBezTo>
                  <a:cubicBezTo>
                    <a:pt x="401726" y="109289"/>
                    <a:pt x="404076" y="111766"/>
                    <a:pt x="406908" y="113594"/>
                  </a:cubicBezTo>
                  <a:cubicBezTo>
                    <a:pt x="410058" y="115536"/>
                    <a:pt x="413715" y="116510"/>
                    <a:pt x="417411" y="116395"/>
                  </a:cubicBezTo>
                  <a:cubicBezTo>
                    <a:pt x="422847" y="116745"/>
                    <a:pt x="428180" y="114808"/>
                    <a:pt x="432117" y="111053"/>
                  </a:cubicBezTo>
                  <a:cubicBezTo>
                    <a:pt x="435737" y="107085"/>
                    <a:pt x="437998" y="102066"/>
                    <a:pt x="438582" y="96724"/>
                  </a:cubicBezTo>
                  <a:lnTo>
                    <a:pt x="464261" y="96724"/>
                  </a:lnTo>
                  <a:cubicBezTo>
                    <a:pt x="463296" y="108113"/>
                    <a:pt x="457911" y="118671"/>
                    <a:pt x="449263" y="126141"/>
                  </a:cubicBezTo>
                  <a:cubicBezTo>
                    <a:pt x="440233" y="133158"/>
                    <a:pt x="429019" y="136743"/>
                    <a:pt x="417589" y="136257"/>
                  </a:cubicBezTo>
                  <a:cubicBezTo>
                    <a:pt x="410756" y="136336"/>
                    <a:pt x="403974" y="135096"/>
                    <a:pt x="397599" y="132607"/>
                  </a:cubicBezTo>
                  <a:cubicBezTo>
                    <a:pt x="391795" y="130329"/>
                    <a:pt x="386524" y="126845"/>
                    <a:pt x="382156" y="122387"/>
                  </a:cubicBezTo>
                  <a:cubicBezTo>
                    <a:pt x="377825" y="117897"/>
                    <a:pt x="374447" y="112575"/>
                    <a:pt x="372224" y="106745"/>
                  </a:cubicBezTo>
                  <a:cubicBezTo>
                    <a:pt x="369799" y="100372"/>
                    <a:pt x="368605" y="93602"/>
                    <a:pt x="368694" y="86785"/>
                  </a:cubicBezTo>
                  <a:cubicBezTo>
                    <a:pt x="368617" y="79690"/>
                    <a:pt x="369722" y="72631"/>
                    <a:pt x="371958" y="65895"/>
                  </a:cubicBezTo>
                  <a:cubicBezTo>
                    <a:pt x="373977" y="59724"/>
                    <a:pt x="377253" y="54040"/>
                    <a:pt x="381597" y="49202"/>
                  </a:cubicBezTo>
                  <a:cubicBezTo>
                    <a:pt x="385928" y="44465"/>
                    <a:pt x="391236" y="40725"/>
                    <a:pt x="397154" y="38244"/>
                  </a:cubicBezTo>
                  <a:cubicBezTo>
                    <a:pt x="403822" y="35514"/>
                    <a:pt x="410959" y="34174"/>
                    <a:pt x="418160" y="34305"/>
                  </a:cubicBezTo>
                  <a:cubicBezTo>
                    <a:pt x="423761" y="34287"/>
                    <a:pt x="429349" y="35046"/>
                    <a:pt x="434746" y="36559"/>
                  </a:cubicBezTo>
                  <a:cubicBezTo>
                    <a:pt x="439865" y="37963"/>
                    <a:pt x="444691" y="40281"/>
                    <a:pt x="448996" y="43402"/>
                  </a:cubicBezTo>
                  <a:cubicBezTo>
                    <a:pt x="453162" y="46448"/>
                    <a:pt x="456641" y="50340"/>
                    <a:pt x="459194" y="54826"/>
                  </a:cubicBezTo>
                  <a:cubicBezTo>
                    <a:pt x="461950" y="59802"/>
                    <a:pt x="463486" y="65357"/>
                    <a:pt x="463690" y="71039"/>
                  </a:cubicBezTo>
                  <a:lnTo>
                    <a:pt x="437642" y="71039"/>
                  </a:lnTo>
                  <a:cubicBezTo>
                    <a:pt x="437058" y="61192"/>
                    <a:pt x="428587" y="53693"/>
                    <a:pt x="418745" y="54289"/>
                  </a:cubicBezTo>
                  <a:cubicBezTo>
                    <a:pt x="418478" y="54304"/>
                    <a:pt x="418211" y="54326"/>
                    <a:pt x="417957" y="54353"/>
                  </a:cubicBezTo>
                  <a:moveTo>
                    <a:pt x="350672" y="133834"/>
                  </a:moveTo>
                  <a:lnTo>
                    <a:pt x="324079" y="133834"/>
                  </a:lnTo>
                  <a:lnTo>
                    <a:pt x="324079" y="36929"/>
                  </a:lnTo>
                  <a:lnTo>
                    <a:pt x="350672" y="36929"/>
                  </a:lnTo>
                  <a:close/>
                  <a:moveTo>
                    <a:pt x="324079" y="0"/>
                  </a:moveTo>
                  <a:lnTo>
                    <a:pt x="350672" y="0"/>
                  </a:lnTo>
                  <a:lnTo>
                    <a:pt x="350672" y="21933"/>
                  </a:lnTo>
                  <a:lnTo>
                    <a:pt x="324079" y="21933"/>
                  </a:lnTo>
                  <a:close/>
                  <a:moveTo>
                    <a:pt x="275705" y="36929"/>
                  </a:moveTo>
                  <a:lnTo>
                    <a:pt x="275705" y="54915"/>
                  </a:lnTo>
                  <a:lnTo>
                    <a:pt x="276060" y="54915"/>
                  </a:lnTo>
                  <a:cubicBezTo>
                    <a:pt x="278651" y="48847"/>
                    <a:pt x="282956" y="43669"/>
                    <a:pt x="288455" y="40018"/>
                  </a:cubicBezTo>
                  <a:cubicBezTo>
                    <a:pt x="291186" y="38218"/>
                    <a:pt x="294145" y="36801"/>
                    <a:pt x="297256" y="35806"/>
                  </a:cubicBezTo>
                  <a:cubicBezTo>
                    <a:pt x="300406" y="34802"/>
                    <a:pt x="303695" y="34296"/>
                    <a:pt x="307010" y="34305"/>
                  </a:cubicBezTo>
                  <a:cubicBezTo>
                    <a:pt x="308978" y="34338"/>
                    <a:pt x="310934" y="34649"/>
                    <a:pt x="312814" y="35230"/>
                  </a:cubicBezTo>
                  <a:lnTo>
                    <a:pt x="312814" y="59969"/>
                  </a:lnTo>
                  <a:cubicBezTo>
                    <a:pt x="311557" y="59733"/>
                    <a:pt x="310058" y="59512"/>
                    <a:pt x="308331" y="59327"/>
                  </a:cubicBezTo>
                  <a:cubicBezTo>
                    <a:pt x="306654" y="59143"/>
                    <a:pt x="304965" y="59047"/>
                    <a:pt x="303276" y="59039"/>
                  </a:cubicBezTo>
                  <a:cubicBezTo>
                    <a:pt x="299009" y="58915"/>
                    <a:pt x="294780" y="59748"/>
                    <a:pt x="290881" y="61477"/>
                  </a:cubicBezTo>
                  <a:cubicBezTo>
                    <a:pt x="287655" y="62981"/>
                    <a:pt x="284849" y="65272"/>
                    <a:pt x="282740" y="68142"/>
                  </a:cubicBezTo>
                  <a:cubicBezTo>
                    <a:pt x="280607" y="71081"/>
                    <a:pt x="279121" y="74426"/>
                    <a:pt x="278346" y="77969"/>
                  </a:cubicBezTo>
                  <a:cubicBezTo>
                    <a:pt x="277444" y="81971"/>
                    <a:pt x="277000" y="86062"/>
                    <a:pt x="277025" y="90162"/>
                  </a:cubicBezTo>
                  <a:lnTo>
                    <a:pt x="277025" y="133834"/>
                  </a:lnTo>
                  <a:lnTo>
                    <a:pt x="250380" y="133834"/>
                  </a:lnTo>
                  <a:lnTo>
                    <a:pt x="250380" y="36929"/>
                  </a:lnTo>
                  <a:close/>
                  <a:moveTo>
                    <a:pt x="229324" y="140950"/>
                  </a:moveTo>
                  <a:cubicBezTo>
                    <a:pt x="228181" y="146080"/>
                    <a:pt x="225832" y="150870"/>
                    <a:pt x="222491" y="154923"/>
                  </a:cubicBezTo>
                  <a:cubicBezTo>
                    <a:pt x="218339" y="159704"/>
                    <a:pt x="213132" y="163457"/>
                    <a:pt x="207289" y="165889"/>
                  </a:cubicBezTo>
                  <a:cubicBezTo>
                    <a:pt x="198831" y="169210"/>
                    <a:pt x="189764" y="170734"/>
                    <a:pt x="180683" y="170367"/>
                  </a:cubicBezTo>
                  <a:cubicBezTo>
                    <a:pt x="175794" y="170357"/>
                    <a:pt x="170917" y="169762"/>
                    <a:pt x="166167" y="168594"/>
                  </a:cubicBezTo>
                  <a:cubicBezTo>
                    <a:pt x="161404" y="167481"/>
                    <a:pt x="156845" y="165616"/>
                    <a:pt x="152667" y="163065"/>
                  </a:cubicBezTo>
                  <a:cubicBezTo>
                    <a:pt x="148641" y="160611"/>
                    <a:pt x="145199" y="157323"/>
                    <a:pt x="142558" y="153422"/>
                  </a:cubicBezTo>
                  <a:cubicBezTo>
                    <a:pt x="139764" y="149208"/>
                    <a:pt x="138163" y="144315"/>
                    <a:pt x="137935" y="139264"/>
                  </a:cubicBezTo>
                  <a:lnTo>
                    <a:pt x="164376" y="139264"/>
                  </a:lnTo>
                  <a:cubicBezTo>
                    <a:pt x="165164" y="143640"/>
                    <a:pt x="167856" y="147442"/>
                    <a:pt x="171704" y="149662"/>
                  </a:cubicBezTo>
                  <a:cubicBezTo>
                    <a:pt x="175578" y="151666"/>
                    <a:pt x="179883" y="152667"/>
                    <a:pt x="184239" y="152573"/>
                  </a:cubicBezTo>
                  <a:cubicBezTo>
                    <a:pt x="190487" y="153111"/>
                    <a:pt x="196596" y="150594"/>
                    <a:pt x="200647" y="145819"/>
                  </a:cubicBezTo>
                  <a:cubicBezTo>
                    <a:pt x="204203" y="140873"/>
                    <a:pt x="205956" y="134860"/>
                    <a:pt x="205613" y="128779"/>
                  </a:cubicBezTo>
                  <a:lnTo>
                    <a:pt x="205613" y="116025"/>
                  </a:lnTo>
                  <a:lnTo>
                    <a:pt x="205219" y="116025"/>
                  </a:lnTo>
                  <a:cubicBezTo>
                    <a:pt x="202464" y="121031"/>
                    <a:pt x="198158" y="125009"/>
                    <a:pt x="192951" y="127361"/>
                  </a:cubicBezTo>
                  <a:cubicBezTo>
                    <a:pt x="187706" y="129785"/>
                    <a:pt x="181978" y="131031"/>
                    <a:pt x="176200" y="131011"/>
                  </a:cubicBezTo>
                  <a:cubicBezTo>
                    <a:pt x="169735" y="131169"/>
                    <a:pt x="163309" y="129861"/>
                    <a:pt x="157429" y="127183"/>
                  </a:cubicBezTo>
                  <a:cubicBezTo>
                    <a:pt x="152349" y="124753"/>
                    <a:pt x="147917" y="121149"/>
                    <a:pt x="144500" y="116667"/>
                  </a:cubicBezTo>
                  <a:cubicBezTo>
                    <a:pt x="141034" y="112023"/>
                    <a:pt x="138519" y="106738"/>
                    <a:pt x="137109" y="101120"/>
                  </a:cubicBezTo>
                  <a:cubicBezTo>
                    <a:pt x="135509" y="94969"/>
                    <a:pt x="134722" y="88640"/>
                    <a:pt x="134747" y="82286"/>
                  </a:cubicBezTo>
                  <a:cubicBezTo>
                    <a:pt x="134734" y="76150"/>
                    <a:pt x="135661" y="70049"/>
                    <a:pt x="137503" y="64196"/>
                  </a:cubicBezTo>
                  <a:cubicBezTo>
                    <a:pt x="139179" y="58633"/>
                    <a:pt x="141859" y="53429"/>
                    <a:pt x="145428" y="48840"/>
                  </a:cubicBezTo>
                  <a:cubicBezTo>
                    <a:pt x="148933" y="44386"/>
                    <a:pt x="153391" y="40768"/>
                    <a:pt x="158471" y="38244"/>
                  </a:cubicBezTo>
                  <a:cubicBezTo>
                    <a:pt x="164046" y="35529"/>
                    <a:pt x="170180" y="34179"/>
                    <a:pt x="176378" y="34305"/>
                  </a:cubicBezTo>
                  <a:cubicBezTo>
                    <a:pt x="182156" y="34176"/>
                    <a:pt x="187897" y="35397"/>
                    <a:pt x="193129" y="37874"/>
                  </a:cubicBezTo>
                  <a:cubicBezTo>
                    <a:pt x="198272" y="40555"/>
                    <a:pt x="202489" y="44731"/>
                    <a:pt x="205219" y="49853"/>
                  </a:cubicBezTo>
                  <a:lnTo>
                    <a:pt x="205613" y="49853"/>
                  </a:lnTo>
                  <a:lnTo>
                    <a:pt x="205613" y="36929"/>
                  </a:lnTo>
                  <a:lnTo>
                    <a:pt x="230899" y="36929"/>
                  </a:lnTo>
                  <a:lnTo>
                    <a:pt x="230899" y="127626"/>
                  </a:lnTo>
                  <a:cubicBezTo>
                    <a:pt x="230835" y="132111"/>
                    <a:pt x="230315" y="136576"/>
                    <a:pt x="229324" y="140950"/>
                  </a:cubicBezTo>
                  <a:moveTo>
                    <a:pt x="192862" y="108725"/>
                  </a:moveTo>
                  <a:cubicBezTo>
                    <a:pt x="195669" y="107291"/>
                    <a:pt x="198107" y="105233"/>
                    <a:pt x="199987" y="102710"/>
                  </a:cubicBezTo>
                  <a:cubicBezTo>
                    <a:pt x="201892" y="100143"/>
                    <a:pt x="203327" y="97254"/>
                    <a:pt x="204203" y="94182"/>
                  </a:cubicBezTo>
                  <a:cubicBezTo>
                    <a:pt x="205168" y="90923"/>
                    <a:pt x="205639" y="87544"/>
                    <a:pt x="205613" y="84148"/>
                  </a:cubicBezTo>
                  <a:cubicBezTo>
                    <a:pt x="205626" y="80340"/>
                    <a:pt x="205245" y="76542"/>
                    <a:pt x="204470" y="72812"/>
                  </a:cubicBezTo>
                  <a:cubicBezTo>
                    <a:pt x="203810" y="69460"/>
                    <a:pt x="202540" y="66256"/>
                    <a:pt x="200736" y="63354"/>
                  </a:cubicBezTo>
                  <a:cubicBezTo>
                    <a:pt x="199009" y="60635"/>
                    <a:pt x="196634" y="58386"/>
                    <a:pt x="193815" y="56807"/>
                  </a:cubicBezTo>
                  <a:cubicBezTo>
                    <a:pt x="190475" y="55067"/>
                    <a:pt x="186728" y="54223"/>
                    <a:pt x="182956" y="54353"/>
                  </a:cubicBezTo>
                  <a:cubicBezTo>
                    <a:pt x="179591" y="54258"/>
                    <a:pt x="176250" y="55037"/>
                    <a:pt x="173266" y="56614"/>
                  </a:cubicBezTo>
                  <a:cubicBezTo>
                    <a:pt x="170599" y="58115"/>
                    <a:pt x="168288" y="60189"/>
                    <a:pt x="166522" y="62688"/>
                  </a:cubicBezTo>
                  <a:cubicBezTo>
                    <a:pt x="164668" y="65353"/>
                    <a:pt x="163335" y="68348"/>
                    <a:pt x="162611" y="71511"/>
                  </a:cubicBezTo>
                  <a:cubicBezTo>
                    <a:pt x="161760" y="74914"/>
                    <a:pt x="161353" y="78410"/>
                    <a:pt x="161379" y="81915"/>
                  </a:cubicBezTo>
                  <a:cubicBezTo>
                    <a:pt x="161379" y="85404"/>
                    <a:pt x="161709" y="88883"/>
                    <a:pt x="162395" y="92305"/>
                  </a:cubicBezTo>
                  <a:cubicBezTo>
                    <a:pt x="163030" y="95588"/>
                    <a:pt x="164249" y="98732"/>
                    <a:pt x="165989" y="101594"/>
                  </a:cubicBezTo>
                  <a:cubicBezTo>
                    <a:pt x="167640" y="104327"/>
                    <a:pt x="169926" y="106632"/>
                    <a:pt x="172631" y="108326"/>
                  </a:cubicBezTo>
                  <a:cubicBezTo>
                    <a:pt x="175743" y="110188"/>
                    <a:pt x="179337" y="111106"/>
                    <a:pt x="182956" y="110971"/>
                  </a:cubicBezTo>
                  <a:cubicBezTo>
                    <a:pt x="186398" y="111034"/>
                    <a:pt x="189789" y="110263"/>
                    <a:pt x="192862" y="108725"/>
                  </a:cubicBezTo>
                  <a:moveTo>
                    <a:pt x="80785" y="0"/>
                  </a:moveTo>
                  <a:lnTo>
                    <a:pt x="130823" y="133834"/>
                  </a:lnTo>
                  <a:lnTo>
                    <a:pt x="100292" y="133834"/>
                  </a:lnTo>
                  <a:lnTo>
                    <a:pt x="90170" y="104040"/>
                  </a:lnTo>
                  <a:lnTo>
                    <a:pt x="40106" y="104040"/>
                  </a:lnTo>
                  <a:lnTo>
                    <a:pt x="29604" y="133834"/>
                  </a:lnTo>
                  <a:lnTo>
                    <a:pt x="0" y="133834"/>
                  </a:lnTo>
                  <a:lnTo>
                    <a:pt x="50610" y="0"/>
                  </a:lnTo>
                  <a:close/>
                  <a:moveTo>
                    <a:pt x="82486" y="82099"/>
                  </a:moveTo>
                  <a:lnTo>
                    <a:pt x="65608" y="33005"/>
                  </a:lnTo>
                  <a:lnTo>
                    <a:pt x="65215" y="33005"/>
                  </a:lnTo>
                  <a:lnTo>
                    <a:pt x="47790" y="82099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F592A55F-7723-426C-B012-1FAD80DDDBFA}"/>
                </a:ext>
              </a:extLst>
            </p:cNvPr>
            <p:cNvSpPr/>
            <p:nvPr/>
          </p:nvSpPr>
          <p:spPr>
            <a:xfrm>
              <a:off x="2806433" y="780097"/>
              <a:ext cx="1264907" cy="167866"/>
            </a:xfrm>
            <a:custGeom>
              <a:avLst/>
              <a:gdLst>
                <a:gd name="connsiteX0" fmla="*/ 1202500 w 1264907"/>
                <a:gd name="connsiteY0" fmla="*/ 54831 h 167866"/>
                <a:gd name="connsiteX1" fmla="*/ 1202500 w 1264907"/>
                <a:gd name="connsiteY1" fmla="*/ 37026 h 167866"/>
                <a:gd name="connsiteX2" fmla="*/ 1218451 w 1264907"/>
                <a:gd name="connsiteY2" fmla="*/ 37026 h 167866"/>
                <a:gd name="connsiteX3" fmla="*/ 1218451 w 1264907"/>
                <a:gd name="connsiteY3" fmla="*/ 29523 h 167866"/>
                <a:gd name="connsiteX4" fmla="*/ 1226502 w 1264907"/>
                <a:gd name="connsiteY4" fmla="*/ 8348 h 167866"/>
                <a:gd name="connsiteX5" fmla="*/ 1250861 w 1264907"/>
                <a:gd name="connsiteY5" fmla="*/ 102 h 167866"/>
                <a:gd name="connsiteX6" fmla="*/ 1257986 w 1264907"/>
                <a:gd name="connsiteY6" fmla="*/ 386 h 167866"/>
                <a:gd name="connsiteX7" fmla="*/ 1264907 w 1264907"/>
                <a:gd name="connsiteY7" fmla="*/ 855 h 167866"/>
                <a:gd name="connsiteX8" fmla="*/ 1264907 w 1264907"/>
                <a:gd name="connsiteY8" fmla="*/ 20729 h 167866"/>
                <a:gd name="connsiteX9" fmla="*/ 1255166 w 1264907"/>
                <a:gd name="connsiteY9" fmla="*/ 20160 h 167866"/>
                <a:gd name="connsiteX10" fmla="*/ 1247394 w 1264907"/>
                <a:gd name="connsiteY10" fmla="*/ 22692 h 167866"/>
                <a:gd name="connsiteX11" fmla="*/ 1245057 w 1264907"/>
                <a:gd name="connsiteY11" fmla="*/ 31218 h 167866"/>
                <a:gd name="connsiteX12" fmla="*/ 1245057 w 1264907"/>
                <a:gd name="connsiteY12" fmla="*/ 37026 h 167866"/>
                <a:gd name="connsiteX13" fmla="*/ 1263409 w 1264907"/>
                <a:gd name="connsiteY13" fmla="*/ 37026 h 167866"/>
                <a:gd name="connsiteX14" fmla="*/ 1263409 w 1264907"/>
                <a:gd name="connsiteY14" fmla="*/ 54831 h 167866"/>
                <a:gd name="connsiteX15" fmla="*/ 1245057 w 1264907"/>
                <a:gd name="connsiteY15" fmla="*/ 54831 h 167866"/>
                <a:gd name="connsiteX16" fmla="*/ 1245057 w 1264907"/>
                <a:gd name="connsiteY16" fmla="*/ 133921 h 167866"/>
                <a:gd name="connsiteX17" fmla="*/ 1218451 w 1264907"/>
                <a:gd name="connsiteY17" fmla="*/ 133921 h 167866"/>
                <a:gd name="connsiteX18" fmla="*/ 1218451 w 1264907"/>
                <a:gd name="connsiteY18" fmla="*/ 54831 h 167866"/>
                <a:gd name="connsiteX19" fmla="*/ 1100531 w 1264907"/>
                <a:gd name="connsiteY19" fmla="*/ 64486 h 167866"/>
                <a:gd name="connsiteX20" fmla="*/ 1126414 w 1264907"/>
                <a:gd name="connsiteY20" fmla="*/ 38065 h 167866"/>
                <a:gd name="connsiteX21" fmla="*/ 1147013 w 1264907"/>
                <a:gd name="connsiteY21" fmla="*/ 34400 h 167866"/>
                <a:gd name="connsiteX22" fmla="*/ 1167752 w 1264907"/>
                <a:gd name="connsiteY22" fmla="*/ 38065 h 167866"/>
                <a:gd name="connsiteX23" fmla="*/ 1193699 w 1264907"/>
                <a:gd name="connsiteY23" fmla="*/ 64486 h 167866"/>
                <a:gd name="connsiteX24" fmla="*/ 1197255 w 1264907"/>
                <a:gd name="connsiteY24" fmla="*/ 85579 h 167866"/>
                <a:gd name="connsiteX25" fmla="*/ 1193699 w 1264907"/>
                <a:gd name="connsiteY25" fmla="*/ 106565 h 167866"/>
                <a:gd name="connsiteX26" fmla="*/ 1183551 w 1264907"/>
                <a:gd name="connsiteY26" fmla="*/ 122585 h 167866"/>
                <a:gd name="connsiteX27" fmla="*/ 1167752 w 1264907"/>
                <a:gd name="connsiteY27" fmla="*/ 132804 h 167866"/>
                <a:gd name="connsiteX28" fmla="*/ 1147013 w 1264907"/>
                <a:gd name="connsiteY28" fmla="*/ 136373 h 167866"/>
                <a:gd name="connsiteX29" fmla="*/ 1126414 w 1264907"/>
                <a:gd name="connsiteY29" fmla="*/ 132804 h 167866"/>
                <a:gd name="connsiteX30" fmla="*/ 1110678 w 1264907"/>
                <a:gd name="connsiteY30" fmla="*/ 122585 h 167866"/>
                <a:gd name="connsiteX31" fmla="*/ 1100531 w 1264907"/>
                <a:gd name="connsiteY31" fmla="*/ 106565 h 167866"/>
                <a:gd name="connsiteX32" fmla="*/ 1096975 w 1264907"/>
                <a:gd name="connsiteY32" fmla="*/ 85579 h 167866"/>
                <a:gd name="connsiteX33" fmla="*/ 1100531 w 1264907"/>
                <a:gd name="connsiteY33" fmla="*/ 64486 h 167866"/>
                <a:gd name="connsiteX34" fmla="*/ 1124712 w 1264907"/>
                <a:gd name="connsiteY34" fmla="*/ 96914 h 167866"/>
                <a:gd name="connsiteX35" fmla="*/ 1128573 w 1264907"/>
                <a:gd name="connsiteY35" fmla="*/ 106842 h 167866"/>
                <a:gd name="connsiteX36" fmla="*/ 1135787 w 1264907"/>
                <a:gd name="connsiteY36" fmla="*/ 113872 h 167866"/>
                <a:gd name="connsiteX37" fmla="*/ 1147013 w 1264907"/>
                <a:gd name="connsiteY37" fmla="*/ 116506 h 167866"/>
                <a:gd name="connsiteX38" fmla="*/ 1158380 w 1264907"/>
                <a:gd name="connsiteY38" fmla="*/ 113872 h 167866"/>
                <a:gd name="connsiteX39" fmla="*/ 1165682 w 1264907"/>
                <a:gd name="connsiteY39" fmla="*/ 106842 h 167866"/>
                <a:gd name="connsiteX40" fmla="*/ 1169517 w 1264907"/>
                <a:gd name="connsiteY40" fmla="*/ 96914 h 167866"/>
                <a:gd name="connsiteX41" fmla="*/ 1170622 w 1264907"/>
                <a:gd name="connsiteY41" fmla="*/ 85579 h 167866"/>
                <a:gd name="connsiteX42" fmla="*/ 1169517 w 1264907"/>
                <a:gd name="connsiteY42" fmla="*/ 74137 h 167866"/>
                <a:gd name="connsiteX43" fmla="*/ 1165682 w 1264907"/>
                <a:gd name="connsiteY43" fmla="*/ 64200 h 167866"/>
                <a:gd name="connsiteX44" fmla="*/ 1158380 w 1264907"/>
                <a:gd name="connsiteY44" fmla="*/ 57173 h 167866"/>
                <a:gd name="connsiteX45" fmla="*/ 1147013 w 1264907"/>
                <a:gd name="connsiteY45" fmla="*/ 54458 h 167866"/>
                <a:gd name="connsiteX46" fmla="*/ 1128573 w 1264907"/>
                <a:gd name="connsiteY46" fmla="*/ 64200 h 167866"/>
                <a:gd name="connsiteX47" fmla="*/ 1124712 w 1264907"/>
                <a:gd name="connsiteY47" fmla="*/ 74137 h 167866"/>
                <a:gd name="connsiteX48" fmla="*/ 1123607 w 1264907"/>
                <a:gd name="connsiteY48" fmla="*/ 85579 h 167866"/>
                <a:gd name="connsiteX49" fmla="*/ 1124712 w 1264907"/>
                <a:gd name="connsiteY49" fmla="*/ 96914 h 167866"/>
                <a:gd name="connsiteX50" fmla="*/ 1046366 w 1264907"/>
                <a:gd name="connsiteY50" fmla="*/ 37026 h 167866"/>
                <a:gd name="connsiteX51" fmla="*/ 1046366 w 1264907"/>
                <a:gd name="connsiteY51" fmla="*/ 54831 h 167866"/>
                <a:gd name="connsiteX52" fmla="*/ 1026884 w 1264907"/>
                <a:gd name="connsiteY52" fmla="*/ 54831 h 167866"/>
                <a:gd name="connsiteX53" fmla="*/ 1026884 w 1264907"/>
                <a:gd name="connsiteY53" fmla="*/ 102815 h 167866"/>
                <a:gd name="connsiteX54" fmla="*/ 1032929 w 1264907"/>
                <a:gd name="connsiteY54" fmla="*/ 114068 h 167866"/>
                <a:gd name="connsiteX55" fmla="*/ 1038161 w 1264907"/>
                <a:gd name="connsiteY55" fmla="*/ 114062 h 167866"/>
                <a:gd name="connsiteX56" fmla="*/ 1042441 w 1264907"/>
                <a:gd name="connsiteY56" fmla="*/ 113872 h 167866"/>
                <a:gd name="connsiteX57" fmla="*/ 1046366 w 1264907"/>
                <a:gd name="connsiteY57" fmla="*/ 113315 h 167866"/>
                <a:gd name="connsiteX58" fmla="*/ 1046366 w 1264907"/>
                <a:gd name="connsiteY58" fmla="*/ 133921 h 167866"/>
                <a:gd name="connsiteX59" fmla="*/ 1038885 w 1264907"/>
                <a:gd name="connsiteY59" fmla="*/ 134681 h 167866"/>
                <a:gd name="connsiteX60" fmla="*/ 1030834 w 1264907"/>
                <a:gd name="connsiteY60" fmla="*/ 134862 h 167866"/>
                <a:gd name="connsiteX61" fmla="*/ 1019099 w 1264907"/>
                <a:gd name="connsiteY61" fmla="*/ 134016 h 167866"/>
                <a:gd name="connsiteX62" fmla="*/ 1009371 w 1264907"/>
                <a:gd name="connsiteY62" fmla="*/ 130746 h 167866"/>
                <a:gd name="connsiteX63" fmla="*/ 1002728 w 1264907"/>
                <a:gd name="connsiteY63" fmla="*/ 123804 h 167866"/>
                <a:gd name="connsiteX64" fmla="*/ 1000277 w 1264907"/>
                <a:gd name="connsiteY64" fmla="*/ 112003 h 167866"/>
                <a:gd name="connsiteX65" fmla="*/ 1000277 w 1264907"/>
                <a:gd name="connsiteY65" fmla="*/ 54831 h 167866"/>
                <a:gd name="connsiteX66" fmla="*/ 984136 w 1264907"/>
                <a:gd name="connsiteY66" fmla="*/ 54831 h 167866"/>
                <a:gd name="connsiteX67" fmla="*/ 984136 w 1264907"/>
                <a:gd name="connsiteY67" fmla="*/ 37026 h 167866"/>
                <a:gd name="connsiteX68" fmla="*/ 1000277 w 1264907"/>
                <a:gd name="connsiteY68" fmla="*/ 37026 h 167866"/>
                <a:gd name="connsiteX69" fmla="*/ 1000277 w 1264907"/>
                <a:gd name="connsiteY69" fmla="*/ 7979 h 167866"/>
                <a:gd name="connsiteX70" fmla="*/ 1026884 w 1264907"/>
                <a:gd name="connsiteY70" fmla="*/ 7979 h 167866"/>
                <a:gd name="connsiteX71" fmla="*/ 1026884 w 1264907"/>
                <a:gd name="connsiteY71" fmla="*/ 37026 h 167866"/>
                <a:gd name="connsiteX72" fmla="*/ 909193 w 1264907"/>
                <a:gd name="connsiteY72" fmla="*/ 37026 h 167866"/>
                <a:gd name="connsiteX73" fmla="*/ 909193 w 1264907"/>
                <a:gd name="connsiteY73" fmla="*/ 50524 h 167866"/>
                <a:gd name="connsiteX74" fmla="*/ 909739 w 1264907"/>
                <a:gd name="connsiteY74" fmla="*/ 50524 h 167866"/>
                <a:gd name="connsiteX75" fmla="*/ 922871 w 1264907"/>
                <a:gd name="connsiteY75" fmla="*/ 38253 h 167866"/>
                <a:gd name="connsiteX76" fmla="*/ 939368 w 1264907"/>
                <a:gd name="connsiteY76" fmla="*/ 34400 h 167866"/>
                <a:gd name="connsiteX77" fmla="*/ 956907 w 1264907"/>
                <a:gd name="connsiteY77" fmla="*/ 37312 h 167866"/>
                <a:gd name="connsiteX78" fmla="*/ 967677 w 1264907"/>
                <a:gd name="connsiteY78" fmla="*/ 45362 h 167866"/>
                <a:gd name="connsiteX79" fmla="*/ 973188 w 1264907"/>
                <a:gd name="connsiteY79" fmla="*/ 57932 h 167866"/>
                <a:gd name="connsiteX80" fmla="*/ 974801 w 1264907"/>
                <a:gd name="connsiteY80" fmla="*/ 74325 h 167866"/>
                <a:gd name="connsiteX81" fmla="*/ 974801 w 1264907"/>
                <a:gd name="connsiteY81" fmla="*/ 133921 h 167866"/>
                <a:gd name="connsiteX82" fmla="*/ 948169 w 1264907"/>
                <a:gd name="connsiteY82" fmla="*/ 133921 h 167866"/>
                <a:gd name="connsiteX83" fmla="*/ 948169 w 1264907"/>
                <a:gd name="connsiteY83" fmla="*/ 79201 h 167866"/>
                <a:gd name="connsiteX84" fmla="*/ 944423 w 1264907"/>
                <a:gd name="connsiteY84" fmla="*/ 61305 h 167866"/>
                <a:gd name="connsiteX85" fmla="*/ 931113 w 1264907"/>
                <a:gd name="connsiteY85" fmla="*/ 55400 h 167866"/>
                <a:gd name="connsiteX86" fmla="*/ 915365 w 1264907"/>
                <a:gd name="connsiteY86" fmla="*/ 61866 h 167866"/>
                <a:gd name="connsiteX87" fmla="*/ 910488 w 1264907"/>
                <a:gd name="connsiteY87" fmla="*/ 83136 h 167866"/>
                <a:gd name="connsiteX88" fmla="*/ 910488 w 1264907"/>
                <a:gd name="connsiteY88" fmla="*/ 133921 h 167866"/>
                <a:gd name="connsiteX89" fmla="*/ 883907 w 1264907"/>
                <a:gd name="connsiteY89" fmla="*/ 133921 h 167866"/>
                <a:gd name="connsiteX90" fmla="*/ 883907 w 1264907"/>
                <a:gd name="connsiteY90" fmla="*/ 37026 h 167866"/>
                <a:gd name="connsiteX91" fmla="*/ 806666 w 1264907"/>
                <a:gd name="connsiteY91" fmla="*/ 110689 h 167866"/>
                <a:gd name="connsiteX92" fmla="*/ 837793 w 1264907"/>
                <a:gd name="connsiteY92" fmla="*/ 112461 h 167866"/>
                <a:gd name="connsiteX93" fmla="*/ 844905 w 1264907"/>
                <a:gd name="connsiteY93" fmla="*/ 103939 h 167866"/>
                <a:gd name="connsiteX94" fmla="*/ 868350 w 1264907"/>
                <a:gd name="connsiteY94" fmla="*/ 103939 h 167866"/>
                <a:gd name="connsiteX95" fmla="*/ 851078 w 1264907"/>
                <a:gd name="connsiteY95" fmla="*/ 128870 h 167866"/>
                <a:gd name="connsiteX96" fmla="*/ 822973 w 1264907"/>
                <a:gd name="connsiteY96" fmla="*/ 136374 h 167866"/>
                <a:gd name="connsiteX97" fmla="*/ 802361 w 1264907"/>
                <a:gd name="connsiteY97" fmla="*/ 132708 h 167866"/>
                <a:gd name="connsiteX98" fmla="*/ 786790 w 1264907"/>
                <a:gd name="connsiteY98" fmla="*/ 122308 h 167866"/>
                <a:gd name="connsiteX99" fmla="*/ 776948 w 1264907"/>
                <a:gd name="connsiteY99" fmla="*/ 106191 h 167866"/>
                <a:gd name="connsiteX100" fmla="*/ 773481 w 1264907"/>
                <a:gd name="connsiteY100" fmla="*/ 85579 h 167866"/>
                <a:gd name="connsiteX101" fmla="*/ 777062 w 1264907"/>
                <a:gd name="connsiteY101" fmla="*/ 65332 h 167866"/>
                <a:gd name="connsiteX102" fmla="*/ 787184 w 1264907"/>
                <a:gd name="connsiteY102" fmla="*/ 49109 h 167866"/>
                <a:gd name="connsiteX103" fmla="*/ 802830 w 1264907"/>
                <a:gd name="connsiteY103" fmla="*/ 38335 h 167866"/>
                <a:gd name="connsiteX104" fmla="*/ 822973 w 1264907"/>
                <a:gd name="connsiteY104" fmla="*/ 34400 h 167866"/>
                <a:gd name="connsiteX105" fmla="*/ 844524 w 1264907"/>
                <a:gd name="connsiteY105" fmla="*/ 39188 h 167866"/>
                <a:gd name="connsiteX106" fmla="*/ 859612 w 1264907"/>
                <a:gd name="connsiteY106" fmla="*/ 52020 h 167866"/>
                <a:gd name="connsiteX107" fmla="*/ 868134 w 1264907"/>
                <a:gd name="connsiteY107" fmla="*/ 70398 h 167866"/>
                <a:gd name="connsiteX108" fmla="*/ 869988 w 1264907"/>
                <a:gd name="connsiteY108" fmla="*/ 91952 h 167866"/>
                <a:gd name="connsiteX109" fmla="*/ 800113 w 1264907"/>
                <a:gd name="connsiteY109" fmla="*/ 91952 h 167866"/>
                <a:gd name="connsiteX110" fmla="*/ 806666 w 1264907"/>
                <a:gd name="connsiteY110" fmla="*/ 110689 h 167866"/>
                <a:gd name="connsiteX111" fmla="*/ 836740 w 1264907"/>
                <a:gd name="connsiteY111" fmla="*/ 59706 h 167866"/>
                <a:gd name="connsiteX112" fmla="*/ 822223 w 1264907"/>
                <a:gd name="connsiteY112" fmla="*/ 54458 h 167866"/>
                <a:gd name="connsiteX113" fmla="*/ 811631 w 1264907"/>
                <a:gd name="connsiteY113" fmla="*/ 56604 h 167866"/>
                <a:gd name="connsiteX114" fmla="*/ 804901 w 1264907"/>
                <a:gd name="connsiteY114" fmla="*/ 61955 h 167866"/>
                <a:gd name="connsiteX115" fmla="*/ 801332 w 1264907"/>
                <a:gd name="connsiteY115" fmla="*/ 68705 h 167866"/>
                <a:gd name="connsiteX116" fmla="*/ 800113 w 1264907"/>
                <a:gd name="connsiteY116" fmla="*/ 75070 h 167866"/>
                <a:gd name="connsiteX117" fmla="*/ 843420 w 1264907"/>
                <a:gd name="connsiteY117" fmla="*/ 75070 h 167866"/>
                <a:gd name="connsiteX118" fmla="*/ 836740 w 1264907"/>
                <a:gd name="connsiteY118" fmla="*/ 59704 h 167866"/>
                <a:gd name="connsiteX119" fmla="*/ 636105 w 1264907"/>
                <a:gd name="connsiteY119" fmla="*/ 37026 h 167866"/>
                <a:gd name="connsiteX120" fmla="*/ 636105 w 1264907"/>
                <a:gd name="connsiteY120" fmla="*/ 50143 h 167866"/>
                <a:gd name="connsiteX121" fmla="*/ 636486 w 1264907"/>
                <a:gd name="connsiteY121" fmla="*/ 50143 h 167866"/>
                <a:gd name="connsiteX122" fmla="*/ 649122 w 1264907"/>
                <a:gd name="connsiteY122" fmla="*/ 38523 h 167866"/>
                <a:gd name="connsiteX123" fmla="*/ 666128 w 1264907"/>
                <a:gd name="connsiteY123" fmla="*/ 34400 h 167866"/>
                <a:gd name="connsiteX124" fmla="*/ 682879 w 1264907"/>
                <a:gd name="connsiteY124" fmla="*/ 37968 h 167866"/>
                <a:gd name="connsiteX125" fmla="*/ 694398 w 1264907"/>
                <a:gd name="connsiteY125" fmla="*/ 50522 h 167866"/>
                <a:gd name="connsiteX126" fmla="*/ 706107 w 1264907"/>
                <a:gd name="connsiteY126" fmla="*/ 39276 h 167866"/>
                <a:gd name="connsiteX127" fmla="*/ 723646 w 1264907"/>
                <a:gd name="connsiteY127" fmla="*/ 34398 h 167866"/>
                <a:gd name="connsiteX128" fmla="*/ 737895 w 1264907"/>
                <a:gd name="connsiteY128" fmla="*/ 36284 h 167866"/>
                <a:gd name="connsiteX129" fmla="*/ 749148 w 1264907"/>
                <a:gd name="connsiteY129" fmla="*/ 42276 h 167866"/>
                <a:gd name="connsiteX130" fmla="*/ 756412 w 1264907"/>
                <a:gd name="connsiteY130" fmla="*/ 53050 h 167866"/>
                <a:gd name="connsiteX131" fmla="*/ 759041 w 1264907"/>
                <a:gd name="connsiteY131" fmla="*/ 69077 h 167866"/>
                <a:gd name="connsiteX132" fmla="*/ 759041 w 1264907"/>
                <a:gd name="connsiteY132" fmla="*/ 133921 h 167866"/>
                <a:gd name="connsiteX133" fmla="*/ 732447 w 1264907"/>
                <a:gd name="connsiteY133" fmla="*/ 133921 h 167866"/>
                <a:gd name="connsiteX134" fmla="*/ 732447 w 1264907"/>
                <a:gd name="connsiteY134" fmla="*/ 79017 h 167866"/>
                <a:gd name="connsiteX135" fmla="*/ 732079 w 1264907"/>
                <a:gd name="connsiteY135" fmla="*/ 69829 h 167866"/>
                <a:gd name="connsiteX136" fmla="*/ 730021 w 1264907"/>
                <a:gd name="connsiteY136" fmla="*/ 62331 h 167866"/>
                <a:gd name="connsiteX137" fmla="*/ 725043 w 1264907"/>
                <a:gd name="connsiteY137" fmla="*/ 57281 h 167866"/>
                <a:gd name="connsiteX138" fmla="*/ 716128 w 1264907"/>
                <a:gd name="connsiteY138" fmla="*/ 55400 h 167866"/>
                <a:gd name="connsiteX139" fmla="*/ 707060 w 1264907"/>
                <a:gd name="connsiteY139" fmla="*/ 57550 h 167866"/>
                <a:gd name="connsiteX140" fmla="*/ 701611 w 1264907"/>
                <a:gd name="connsiteY140" fmla="*/ 63174 h 167866"/>
                <a:gd name="connsiteX141" fmla="*/ 699008 w 1264907"/>
                <a:gd name="connsiteY141" fmla="*/ 71048 h 167866"/>
                <a:gd name="connsiteX142" fmla="*/ 698360 w 1264907"/>
                <a:gd name="connsiteY142" fmla="*/ 79944 h 167866"/>
                <a:gd name="connsiteX143" fmla="*/ 698360 w 1264907"/>
                <a:gd name="connsiteY143" fmla="*/ 133921 h 167866"/>
                <a:gd name="connsiteX144" fmla="*/ 671716 w 1264907"/>
                <a:gd name="connsiteY144" fmla="*/ 133921 h 167866"/>
                <a:gd name="connsiteX145" fmla="*/ 671716 w 1264907"/>
                <a:gd name="connsiteY145" fmla="*/ 79567 h 167866"/>
                <a:gd name="connsiteX146" fmla="*/ 671538 w 1264907"/>
                <a:gd name="connsiteY146" fmla="*/ 71048 h 167866"/>
                <a:gd name="connsiteX147" fmla="*/ 669925 w 1264907"/>
                <a:gd name="connsiteY147" fmla="*/ 63267 h 167866"/>
                <a:gd name="connsiteX148" fmla="*/ 665251 w 1264907"/>
                <a:gd name="connsiteY148" fmla="*/ 57550 h 167866"/>
                <a:gd name="connsiteX149" fmla="*/ 655587 w 1264907"/>
                <a:gd name="connsiteY149" fmla="*/ 55400 h 167866"/>
                <a:gd name="connsiteX150" fmla="*/ 650646 w 1264907"/>
                <a:gd name="connsiteY150" fmla="*/ 56240 h 167866"/>
                <a:gd name="connsiteX151" fmla="*/ 644639 w 1264907"/>
                <a:gd name="connsiteY151" fmla="*/ 59428 h 167866"/>
                <a:gd name="connsiteX152" fmla="*/ 639661 w 1264907"/>
                <a:gd name="connsiteY152" fmla="*/ 66167 h 167866"/>
                <a:gd name="connsiteX153" fmla="*/ 637629 w 1264907"/>
                <a:gd name="connsiteY153" fmla="*/ 77690 h 167866"/>
                <a:gd name="connsiteX154" fmla="*/ 637629 w 1264907"/>
                <a:gd name="connsiteY154" fmla="*/ 133921 h 167866"/>
                <a:gd name="connsiteX155" fmla="*/ 610997 w 1264907"/>
                <a:gd name="connsiteY155" fmla="*/ 133921 h 167866"/>
                <a:gd name="connsiteX156" fmla="*/ 610997 w 1264907"/>
                <a:gd name="connsiteY156" fmla="*/ 37026 h 167866"/>
                <a:gd name="connsiteX157" fmla="*/ 590944 w 1264907"/>
                <a:gd name="connsiteY157" fmla="*/ 37026 h 167866"/>
                <a:gd name="connsiteX158" fmla="*/ 590944 w 1264907"/>
                <a:gd name="connsiteY158" fmla="*/ 54831 h 167866"/>
                <a:gd name="connsiteX159" fmla="*/ 571462 w 1264907"/>
                <a:gd name="connsiteY159" fmla="*/ 54831 h 167866"/>
                <a:gd name="connsiteX160" fmla="*/ 571462 w 1264907"/>
                <a:gd name="connsiteY160" fmla="*/ 102815 h 167866"/>
                <a:gd name="connsiteX161" fmla="*/ 577443 w 1264907"/>
                <a:gd name="connsiteY161" fmla="*/ 114057 h 167866"/>
                <a:gd name="connsiteX162" fmla="*/ 582676 w 1264907"/>
                <a:gd name="connsiteY162" fmla="*/ 114062 h 167866"/>
                <a:gd name="connsiteX163" fmla="*/ 587019 w 1264907"/>
                <a:gd name="connsiteY163" fmla="*/ 113872 h 167866"/>
                <a:gd name="connsiteX164" fmla="*/ 590944 w 1264907"/>
                <a:gd name="connsiteY164" fmla="*/ 113314 h 167866"/>
                <a:gd name="connsiteX165" fmla="*/ 590944 w 1264907"/>
                <a:gd name="connsiteY165" fmla="*/ 133919 h 167866"/>
                <a:gd name="connsiteX166" fmla="*/ 583425 w 1264907"/>
                <a:gd name="connsiteY166" fmla="*/ 134681 h 167866"/>
                <a:gd name="connsiteX167" fmla="*/ 575411 w 1264907"/>
                <a:gd name="connsiteY167" fmla="*/ 134862 h 167866"/>
                <a:gd name="connsiteX168" fmla="*/ 563677 w 1264907"/>
                <a:gd name="connsiteY168" fmla="*/ 134016 h 167866"/>
                <a:gd name="connsiteX169" fmla="*/ 553923 w 1264907"/>
                <a:gd name="connsiteY169" fmla="*/ 130746 h 167866"/>
                <a:gd name="connsiteX170" fmla="*/ 547269 w 1264907"/>
                <a:gd name="connsiteY170" fmla="*/ 123804 h 167866"/>
                <a:gd name="connsiteX171" fmla="*/ 544817 w 1264907"/>
                <a:gd name="connsiteY171" fmla="*/ 112003 h 167866"/>
                <a:gd name="connsiteX172" fmla="*/ 544817 w 1264907"/>
                <a:gd name="connsiteY172" fmla="*/ 54831 h 167866"/>
                <a:gd name="connsiteX173" fmla="*/ 528713 w 1264907"/>
                <a:gd name="connsiteY173" fmla="*/ 54831 h 167866"/>
                <a:gd name="connsiteX174" fmla="*/ 528713 w 1264907"/>
                <a:gd name="connsiteY174" fmla="*/ 37026 h 167866"/>
                <a:gd name="connsiteX175" fmla="*/ 544817 w 1264907"/>
                <a:gd name="connsiteY175" fmla="*/ 37026 h 167866"/>
                <a:gd name="connsiteX176" fmla="*/ 544817 w 1264907"/>
                <a:gd name="connsiteY176" fmla="*/ 7979 h 167866"/>
                <a:gd name="connsiteX177" fmla="*/ 571462 w 1264907"/>
                <a:gd name="connsiteY177" fmla="*/ 7979 h 167866"/>
                <a:gd name="connsiteX178" fmla="*/ 571462 w 1264907"/>
                <a:gd name="connsiteY178" fmla="*/ 37026 h 167866"/>
                <a:gd name="connsiteX179" fmla="*/ 483565 w 1264907"/>
                <a:gd name="connsiteY179" fmla="*/ 37026 h 167866"/>
                <a:gd name="connsiteX180" fmla="*/ 483565 w 1264907"/>
                <a:gd name="connsiteY180" fmla="*/ 55019 h 167866"/>
                <a:gd name="connsiteX181" fmla="*/ 483921 w 1264907"/>
                <a:gd name="connsiteY181" fmla="*/ 55019 h 167866"/>
                <a:gd name="connsiteX182" fmla="*/ 488975 w 1264907"/>
                <a:gd name="connsiteY182" fmla="*/ 46684 h 167866"/>
                <a:gd name="connsiteX183" fmla="*/ 496303 w 1264907"/>
                <a:gd name="connsiteY183" fmla="*/ 40124 h 167866"/>
                <a:gd name="connsiteX184" fmla="*/ 505104 w 1264907"/>
                <a:gd name="connsiteY184" fmla="*/ 35911 h 167866"/>
                <a:gd name="connsiteX185" fmla="*/ 514833 w 1264907"/>
                <a:gd name="connsiteY185" fmla="*/ 34400 h 167866"/>
                <a:gd name="connsiteX186" fmla="*/ 520636 w 1264907"/>
                <a:gd name="connsiteY186" fmla="*/ 35341 h 167866"/>
                <a:gd name="connsiteX187" fmla="*/ 520636 w 1264907"/>
                <a:gd name="connsiteY187" fmla="*/ 60078 h 167866"/>
                <a:gd name="connsiteX188" fmla="*/ 516153 w 1264907"/>
                <a:gd name="connsiteY188" fmla="*/ 59426 h 167866"/>
                <a:gd name="connsiteX189" fmla="*/ 511099 w 1264907"/>
                <a:gd name="connsiteY189" fmla="*/ 59142 h 167866"/>
                <a:gd name="connsiteX190" fmla="*/ 498729 w 1264907"/>
                <a:gd name="connsiteY190" fmla="*/ 61580 h 167866"/>
                <a:gd name="connsiteX191" fmla="*/ 490588 w 1264907"/>
                <a:gd name="connsiteY191" fmla="*/ 68231 h 167866"/>
                <a:gd name="connsiteX192" fmla="*/ 486194 w 1264907"/>
                <a:gd name="connsiteY192" fmla="*/ 78077 h 167866"/>
                <a:gd name="connsiteX193" fmla="*/ 484873 w 1264907"/>
                <a:gd name="connsiteY193" fmla="*/ 90252 h 167866"/>
                <a:gd name="connsiteX194" fmla="*/ 484873 w 1264907"/>
                <a:gd name="connsiteY194" fmla="*/ 133919 h 167866"/>
                <a:gd name="connsiteX195" fmla="*/ 458241 w 1264907"/>
                <a:gd name="connsiteY195" fmla="*/ 133919 h 167866"/>
                <a:gd name="connsiteX196" fmla="*/ 458241 w 1264907"/>
                <a:gd name="connsiteY196" fmla="*/ 37026 h 167866"/>
                <a:gd name="connsiteX197" fmla="*/ 408673 w 1264907"/>
                <a:gd name="connsiteY197" fmla="*/ 88848 h 167866"/>
                <a:gd name="connsiteX198" fmla="*/ 403225 w 1264907"/>
                <a:gd name="connsiteY198" fmla="*/ 90253 h 167866"/>
                <a:gd name="connsiteX199" fmla="*/ 397129 w 1264907"/>
                <a:gd name="connsiteY199" fmla="*/ 91195 h 167866"/>
                <a:gd name="connsiteX200" fmla="*/ 390779 w 1264907"/>
                <a:gd name="connsiteY200" fmla="*/ 92133 h 167866"/>
                <a:gd name="connsiteX201" fmla="*/ 384886 w 1264907"/>
                <a:gd name="connsiteY201" fmla="*/ 93636 h 167866"/>
                <a:gd name="connsiteX202" fmla="*/ 379831 w 1264907"/>
                <a:gd name="connsiteY202" fmla="*/ 96164 h 167866"/>
                <a:gd name="connsiteX203" fmla="*/ 376352 w 1264907"/>
                <a:gd name="connsiteY203" fmla="*/ 100192 h 167866"/>
                <a:gd name="connsiteX204" fmla="*/ 375044 w 1264907"/>
                <a:gd name="connsiteY204" fmla="*/ 106377 h 167866"/>
                <a:gd name="connsiteX205" fmla="*/ 376352 w 1264907"/>
                <a:gd name="connsiteY205" fmla="*/ 112369 h 167866"/>
                <a:gd name="connsiteX206" fmla="*/ 379920 w 1264907"/>
                <a:gd name="connsiteY206" fmla="*/ 116216 h 167866"/>
                <a:gd name="connsiteX207" fmla="*/ 385153 w 1264907"/>
                <a:gd name="connsiteY207" fmla="*/ 118185 h 167866"/>
                <a:gd name="connsiteX208" fmla="*/ 391325 w 1264907"/>
                <a:gd name="connsiteY208" fmla="*/ 118739 h 167866"/>
                <a:gd name="connsiteX209" fmla="*/ 403530 w 1264907"/>
                <a:gd name="connsiteY209" fmla="*/ 116119 h 167866"/>
                <a:gd name="connsiteX210" fmla="*/ 409905 w 1264907"/>
                <a:gd name="connsiteY210" fmla="*/ 109849 h 167866"/>
                <a:gd name="connsiteX211" fmla="*/ 412445 w 1264907"/>
                <a:gd name="connsiteY211" fmla="*/ 102449 h 167866"/>
                <a:gd name="connsiteX212" fmla="*/ 412864 w 1264907"/>
                <a:gd name="connsiteY212" fmla="*/ 96442 h 167866"/>
                <a:gd name="connsiteX213" fmla="*/ 412864 w 1264907"/>
                <a:gd name="connsiteY213" fmla="*/ 86513 h 167866"/>
                <a:gd name="connsiteX214" fmla="*/ 408673 w 1264907"/>
                <a:gd name="connsiteY214" fmla="*/ 88848 h 167866"/>
                <a:gd name="connsiteX215" fmla="*/ 356121 w 1264907"/>
                <a:gd name="connsiteY215" fmla="*/ 51273 h 167866"/>
                <a:gd name="connsiteX216" fmla="*/ 366598 w 1264907"/>
                <a:gd name="connsiteY216" fmla="*/ 41334 h 167866"/>
                <a:gd name="connsiteX217" fmla="*/ 380924 w 1264907"/>
                <a:gd name="connsiteY217" fmla="*/ 35992 h 167866"/>
                <a:gd name="connsiteX218" fmla="*/ 396938 w 1264907"/>
                <a:gd name="connsiteY218" fmla="*/ 34400 h 167866"/>
                <a:gd name="connsiteX219" fmla="*/ 411759 w 1264907"/>
                <a:gd name="connsiteY219" fmla="*/ 35431 h 167866"/>
                <a:gd name="connsiteX220" fmla="*/ 425437 w 1264907"/>
                <a:gd name="connsiteY220" fmla="*/ 39464 h 167866"/>
                <a:gd name="connsiteX221" fmla="*/ 435584 w 1264907"/>
                <a:gd name="connsiteY221" fmla="*/ 47807 h 167866"/>
                <a:gd name="connsiteX222" fmla="*/ 439534 w 1264907"/>
                <a:gd name="connsiteY222" fmla="*/ 61955 h 167866"/>
                <a:gd name="connsiteX223" fmla="*/ 439534 w 1264907"/>
                <a:gd name="connsiteY223" fmla="*/ 112369 h 167866"/>
                <a:gd name="connsiteX224" fmla="*/ 440258 w 1264907"/>
                <a:gd name="connsiteY224" fmla="*/ 124927 h 167866"/>
                <a:gd name="connsiteX225" fmla="*/ 442887 w 1264907"/>
                <a:gd name="connsiteY225" fmla="*/ 133921 h 167866"/>
                <a:gd name="connsiteX226" fmla="*/ 415887 w 1264907"/>
                <a:gd name="connsiteY226" fmla="*/ 133921 h 167866"/>
                <a:gd name="connsiteX227" fmla="*/ 414668 w 1264907"/>
                <a:gd name="connsiteY227" fmla="*/ 129339 h 167866"/>
                <a:gd name="connsiteX228" fmla="*/ 414033 w 1264907"/>
                <a:gd name="connsiteY228" fmla="*/ 124558 h 167866"/>
                <a:gd name="connsiteX229" fmla="*/ 399047 w 1264907"/>
                <a:gd name="connsiteY229" fmla="*/ 133739 h 167866"/>
                <a:gd name="connsiteX230" fmla="*/ 381406 w 1264907"/>
                <a:gd name="connsiteY230" fmla="*/ 136373 h 167866"/>
                <a:gd name="connsiteX231" fmla="*/ 368452 w 1264907"/>
                <a:gd name="connsiteY231" fmla="*/ 134681 h 167866"/>
                <a:gd name="connsiteX232" fmla="*/ 357975 w 1264907"/>
                <a:gd name="connsiteY232" fmla="*/ 129424 h 167866"/>
                <a:gd name="connsiteX233" fmla="*/ 350939 w 1264907"/>
                <a:gd name="connsiteY233" fmla="*/ 120427 h 167866"/>
                <a:gd name="connsiteX234" fmla="*/ 348424 w 1264907"/>
                <a:gd name="connsiteY234" fmla="*/ 107507 h 167866"/>
                <a:gd name="connsiteX235" fmla="*/ 351307 w 1264907"/>
                <a:gd name="connsiteY235" fmla="*/ 93921 h 167866"/>
                <a:gd name="connsiteX236" fmla="*/ 358813 w 1264907"/>
                <a:gd name="connsiteY236" fmla="*/ 85390 h 167866"/>
                <a:gd name="connsiteX237" fmla="*/ 369316 w 1264907"/>
                <a:gd name="connsiteY237" fmla="*/ 80610 h 167866"/>
                <a:gd name="connsiteX238" fmla="*/ 381203 w 1264907"/>
                <a:gd name="connsiteY238" fmla="*/ 78079 h 167866"/>
                <a:gd name="connsiteX239" fmla="*/ 393027 w 1264907"/>
                <a:gd name="connsiteY239" fmla="*/ 76575 h 167866"/>
                <a:gd name="connsiteX240" fmla="*/ 403314 w 1264907"/>
                <a:gd name="connsiteY240" fmla="*/ 74894 h 167866"/>
                <a:gd name="connsiteX241" fmla="*/ 410439 w 1264907"/>
                <a:gd name="connsiteY241" fmla="*/ 71609 h 167866"/>
                <a:gd name="connsiteX242" fmla="*/ 412864 w 1264907"/>
                <a:gd name="connsiteY242" fmla="*/ 65332 h 167866"/>
                <a:gd name="connsiteX243" fmla="*/ 411493 w 1264907"/>
                <a:gd name="connsiteY243" fmla="*/ 58493 h 167866"/>
                <a:gd name="connsiteX244" fmla="*/ 407746 w 1264907"/>
                <a:gd name="connsiteY244" fmla="*/ 54551 h 167866"/>
                <a:gd name="connsiteX245" fmla="*/ 402298 w 1264907"/>
                <a:gd name="connsiteY245" fmla="*/ 52670 h 167866"/>
                <a:gd name="connsiteX246" fmla="*/ 395656 w 1264907"/>
                <a:gd name="connsiteY246" fmla="*/ 52215 h 167866"/>
                <a:gd name="connsiteX247" fmla="*/ 383261 w 1264907"/>
                <a:gd name="connsiteY247" fmla="*/ 55588 h 167866"/>
                <a:gd name="connsiteX248" fmla="*/ 378028 w 1264907"/>
                <a:gd name="connsiteY248" fmla="*/ 66835 h 167866"/>
                <a:gd name="connsiteX249" fmla="*/ 351422 w 1264907"/>
                <a:gd name="connsiteY249" fmla="*/ 66835 h 167866"/>
                <a:gd name="connsiteX250" fmla="*/ 356121 w 1264907"/>
                <a:gd name="connsiteY250" fmla="*/ 51273 h 167866"/>
                <a:gd name="connsiteX251" fmla="*/ 265201 w 1264907"/>
                <a:gd name="connsiteY251" fmla="*/ 37026 h 167866"/>
                <a:gd name="connsiteX252" fmla="*/ 265201 w 1264907"/>
                <a:gd name="connsiteY252" fmla="*/ 49401 h 167866"/>
                <a:gd name="connsiteX253" fmla="*/ 265557 w 1264907"/>
                <a:gd name="connsiteY253" fmla="*/ 49401 h 167866"/>
                <a:gd name="connsiteX254" fmla="*/ 277952 w 1264907"/>
                <a:gd name="connsiteY254" fmla="*/ 37968 h 167866"/>
                <a:gd name="connsiteX255" fmla="*/ 294437 w 1264907"/>
                <a:gd name="connsiteY255" fmla="*/ 34400 h 167866"/>
                <a:gd name="connsiteX256" fmla="*/ 314135 w 1264907"/>
                <a:gd name="connsiteY256" fmla="*/ 38709 h 167866"/>
                <a:gd name="connsiteX257" fmla="*/ 327812 w 1264907"/>
                <a:gd name="connsiteY257" fmla="*/ 50144 h 167866"/>
                <a:gd name="connsiteX258" fmla="*/ 335864 w 1264907"/>
                <a:gd name="connsiteY258" fmla="*/ 66729 h 167866"/>
                <a:gd name="connsiteX259" fmla="*/ 338493 w 1264907"/>
                <a:gd name="connsiteY259" fmla="*/ 86513 h 167866"/>
                <a:gd name="connsiteX260" fmla="*/ 335864 w 1264907"/>
                <a:gd name="connsiteY260" fmla="*/ 105249 h 167866"/>
                <a:gd name="connsiteX261" fmla="*/ 327901 w 1264907"/>
                <a:gd name="connsiteY261" fmla="*/ 121184 h 167866"/>
                <a:gd name="connsiteX262" fmla="*/ 314579 w 1264907"/>
                <a:gd name="connsiteY262" fmla="*/ 132243 h 167866"/>
                <a:gd name="connsiteX263" fmla="*/ 295935 w 1264907"/>
                <a:gd name="connsiteY263" fmla="*/ 136373 h 167866"/>
                <a:gd name="connsiteX264" fmla="*/ 279362 w 1264907"/>
                <a:gd name="connsiteY264" fmla="*/ 132708 h 167866"/>
                <a:gd name="connsiteX265" fmla="*/ 266903 w 1264907"/>
                <a:gd name="connsiteY265" fmla="*/ 121942 h 167866"/>
                <a:gd name="connsiteX266" fmla="*/ 266522 w 1264907"/>
                <a:gd name="connsiteY266" fmla="*/ 121942 h 167866"/>
                <a:gd name="connsiteX267" fmla="*/ 266522 w 1264907"/>
                <a:gd name="connsiteY267" fmla="*/ 167866 h 167866"/>
                <a:gd name="connsiteX268" fmla="*/ 239878 w 1264907"/>
                <a:gd name="connsiteY268" fmla="*/ 167866 h 167866"/>
                <a:gd name="connsiteX269" fmla="*/ 239878 w 1264907"/>
                <a:gd name="connsiteY269" fmla="*/ 37026 h 167866"/>
                <a:gd name="connsiteX270" fmla="*/ 299758 w 1264907"/>
                <a:gd name="connsiteY270" fmla="*/ 113872 h 167866"/>
                <a:gd name="connsiteX271" fmla="*/ 306883 w 1264907"/>
                <a:gd name="connsiteY271" fmla="*/ 107031 h 167866"/>
                <a:gd name="connsiteX272" fmla="*/ 310756 w 1264907"/>
                <a:gd name="connsiteY272" fmla="*/ 97199 h 167866"/>
                <a:gd name="connsiteX273" fmla="*/ 311861 w 1264907"/>
                <a:gd name="connsiteY273" fmla="*/ 85756 h 167866"/>
                <a:gd name="connsiteX274" fmla="*/ 310667 w 1264907"/>
                <a:gd name="connsiteY274" fmla="*/ 74325 h 167866"/>
                <a:gd name="connsiteX275" fmla="*/ 306616 w 1264907"/>
                <a:gd name="connsiteY275" fmla="*/ 64297 h 167866"/>
                <a:gd name="connsiteX276" fmla="*/ 299415 w 1264907"/>
                <a:gd name="connsiteY276" fmla="*/ 57173 h 167866"/>
                <a:gd name="connsiteX277" fmla="*/ 288633 w 1264907"/>
                <a:gd name="connsiteY277" fmla="*/ 54458 h 167866"/>
                <a:gd name="connsiteX278" fmla="*/ 277647 w 1264907"/>
                <a:gd name="connsiteY278" fmla="*/ 57173 h 167866"/>
                <a:gd name="connsiteX279" fmla="*/ 270548 w 1264907"/>
                <a:gd name="connsiteY279" fmla="*/ 64200 h 167866"/>
                <a:gd name="connsiteX280" fmla="*/ 266700 w 1264907"/>
                <a:gd name="connsiteY280" fmla="*/ 74135 h 167866"/>
                <a:gd name="connsiteX281" fmla="*/ 265557 w 1264907"/>
                <a:gd name="connsiteY281" fmla="*/ 85756 h 167866"/>
                <a:gd name="connsiteX282" fmla="*/ 266789 w 1264907"/>
                <a:gd name="connsiteY282" fmla="*/ 97199 h 167866"/>
                <a:gd name="connsiteX283" fmla="*/ 270739 w 1264907"/>
                <a:gd name="connsiteY283" fmla="*/ 107031 h 167866"/>
                <a:gd name="connsiteX284" fmla="*/ 299758 w 1264907"/>
                <a:gd name="connsiteY284" fmla="*/ 113872 h 167866"/>
                <a:gd name="connsiteX285" fmla="*/ 162700 w 1264907"/>
                <a:gd name="connsiteY285" fmla="*/ 110689 h 167866"/>
                <a:gd name="connsiteX286" fmla="*/ 193827 w 1264907"/>
                <a:gd name="connsiteY286" fmla="*/ 112461 h 167866"/>
                <a:gd name="connsiteX287" fmla="*/ 200914 w 1264907"/>
                <a:gd name="connsiteY287" fmla="*/ 103939 h 167866"/>
                <a:gd name="connsiteX288" fmla="*/ 224345 w 1264907"/>
                <a:gd name="connsiteY288" fmla="*/ 103937 h 167866"/>
                <a:gd name="connsiteX289" fmla="*/ 207073 w 1264907"/>
                <a:gd name="connsiteY289" fmla="*/ 128870 h 167866"/>
                <a:gd name="connsiteX290" fmla="*/ 178981 w 1264907"/>
                <a:gd name="connsiteY290" fmla="*/ 136373 h 167866"/>
                <a:gd name="connsiteX291" fmla="*/ 158382 w 1264907"/>
                <a:gd name="connsiteY291" fmla="*/ 132708 h 167866"/>
                <a:gd name="connsiteX292" fmla="*/ 142824 w 1264907"/>
                <a:gd name="connsiteY292" fmla="*/ 122308 h 167866"/>
                <a:gd name="connsiteX293" fmla="*/ 132982 w 1264907"/>
                <a:gd name="connsiteY293" fmla="*/ 106191 h 167866"/>
                <a:gd name="connsiteX294" fmla="*/ 129502 w 1264907"/>
                <a:gd name="connsiteY294" fmla="*/ 85579 h 167866"/>
                <a:gd name="connsiteX295" fmla="*/ 133071 w 1264907"/>
                <a:gd name="connsiteY295" fmla="*/ 65332 h 167866"/>
                <a:gd name="connsiteX296" fmla="*/ 158839 w 1264907"/>
                <a:gd name="connsiteY296" fmla="*/ 38335 h 167866"/>
                <a:gd name="connsiteX297" fmla="*/ 178981 w 1264907"/>
                <a:gd name="connsiteY297" fmla="*/ 34400 h 167866"/>
                <a:gd name="connsiteX298" fmla="*/ 200520 w 1264907"/>
                <a:gd name="connsiteY298" fmla="*/ 39188 h 167866"/>
                <a:gd name="connsiteX299" fmla="*/ 215633 w 1264907"/>
                <a:gd name="connsiteY299" fmla="*/ 52020 h 167866"/>
                <a:gd name="connsiteX300" fmla="*/ 224168 w 1264907"/>
                <a:gd name="connsiteY300" fmla="*/ 70398 h 167866"/>
                <a:gd name="connsiteX301" fmla="*/ 226022 w 1264907"/>
                <a:gd name="connsiteY301" fmla="*/ 91952 h 167866"/>
                <a:gd name="connsiteX302" fmla="*/ 156108 w 1264907"/>
                <a:gd name="connsiteY302" fmla="*/ 91952 h 167866"/>
                <a:gd name="connsiteX303" fmla="*/ 162700 w 1264907"/>
                <a:gd name="connsiteY303" fmla="*/ 110689 h 167866"/>
                <a:gd name="connsiteX304" fmla="*/ 192748 w 1264907"/>
                <a:gd name="connsiteY304" fmla="*/ 59706 h 167866"/>
                <a:gd name="connsiteX305" fmla="*/ 178232 w 1264907"/>
                <a:gd name="connsiteY305" fmla="*/ 54458 h 167866"/>
                <a:gd name="connsiteX306" fmla="*/ 167665 w 1264907"/>
                <a:gd name="connsiteY306" fmla="*/ 56604 h 167866"/>
                <a:gd name="connsiteX307" fmla="*/ 160909 w 1264907"/>
                <a:gd name="connsiteY307" fmla="*/ 61955 h 167866"/>
                <a:gd name="connsiteX308" fmla="*/ 157340 w 1264907"/>
                <a:gd name="connsiteY308" fmla="*/ 68705 h 167866"/>
                <a:gd name="connsiteX309" fmla="*/ 156108 w 1264907"/>
                <a:gd name="connsiteY309" fmla="*/ 75070 h 167866"/>
                <a:gd name="connsiteX310" fmla="*/ 199415 w 1264907"/>
                <a:gd name="connsiteY310" fmla="*/ 75070 h 167866"/>
                <a:gd name="connsiteX311" fmla="*/ 192748 w 1264907"/>
                <a:gd name="connsiteY311" fmla="*/ 59704 h 167866"/>
                <a:gd name="connsiteX312" fmla="*/ 57734 w 1264907"/>
                <a:gd name="connsiteY312" fmla="*/ 102 h 167866"/>
                <a:gd name="connsiteX313" fmla="*/ 81801 w 1264907"/>
                <a:gd name="connsiteY313" fmla="*/ 4226 h 167866"/>
                <a:gd name="connsiteX314" fmla="*/ 101105 w 1264907"/>
                <a:gd name="connsiteY314" fmla="*/ 16607 h 167866"/>
                <a:gd name="connsiteX315" fmla="*/ 113855 w 1264907"/>
                <a:gd name="connsiteY315" fmla="*/ 37211 h 167866"/>
                <a:gd name="connsiteX316" fmla="*/ 118453 w 1264907"/>
                <a:gd name="connsiteY316" fmla="*/ 66274 h 167866"/>
                <a:gd name="connsiteX317" fmla="*/ 114719 w 1264907"/>
                <a:gd name="connsiteY317" fmla="*/ 93254 h 167866"/>
                <a:gd name="connsiteX318" fmla="*/ 103353 w 1264907"/>
                <a:gd name="connsiteY318" fmla="*/ 114615 h 167866"/>
                <a:gd name="connsiteX319" fmla="*/ 84430 w 1264907"/>
                <a:gd name="connsiteY319" fmla="*/ 128777 h 167866"/>
                <a:gd name="connsiteX320" fmla="*/ 57734 w 1264907"/>
                <a:gd name="connsiteY320" fmla="*/ 133921 h 167866"/>
                <a:gd name="connsiteX321" fmla="*/ 0 w 1264907"/>
                <a:gd name="connsiteY321" fmla="*/ 133921 h 167866"/>
                <a:gd name="connsiteX322" fmla="*/ 0 w 1264907"/>
                <a:gd name="connsiteY322" fmla="*/ 102 h 167866"/>
                <a:gd name="connsiteX323" fmla="*/ 55664 w 1264907"/>
                <a:gd name="connsiteY323" fmla="*/ 109185 h 167866"/>
                <a:gd name="connsiteX324" fmla="*/ 68034 w 1264907"/>
                <a:gd name="connsiteY324" fmla="*/ 107127 h 167866"/>
                <a:gd name="connsiteX325" fmla="*/ 78715 w 1264907"/>
                <a:gd name="connsiteY325" fmla="*/ 100287 h 167866"/>
                <a:gd name="connsiteX326" fmla="*/ 86220 w 1264907"/>
                <a:gd name="connsiteY326" fmla="*/ 87815 h 167866"/>
                <a:gd name="connsiteX327" fmla="*/ 89040 w 1264907"/>
                <a:gd name="connsiteY327" fmla="*/ 69078 h 167866"/>
                <a:gd name="connsiteX328" fmla="*/ 87071 w 1264907"/>
                <a:gd name="connsiteY328" fmla="*/ 50800 h 167866"/>
                <a:gd name="connsiteX329" fmla="*/ 80607 w 1264907"/>
                <a:gd name="connsiteY329" fmla="*/ 36846 h 167866"/>
                <a:gd name="connsiteX330" fmla="*/ 68694 w 1264907"/>
                <a:gd name="connsiteY330" fmla="*/ 27942 h 167866"/>
                <a:gd name="connsiteX331" fmla="*/ 50406 w 1264907"/>
                <a:gd name="connsiteY331" fmla="*/ 24845 h 167866"/>
                <a:gd name="connsiteX332" fmla="*/ 29426 w 1264907"/>
                <a:gd name="connsiteY332" fmla="*/ 24845 h 167866"/>
                <a:gd name="connsiteX333" fmla="*/ 29426 w 1264907"/>
                <a:gd name="connsiteY333" fmla="*/ 109185 h 167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</a:cxnLst>
              <a:rect l="l" t="t" r="r" b="b"/>
              <a:pathLst>
                <a:path w="1264907" h="167866">
                  <a:moveTo>
                    <a:pt x="1202500" y="54831"/>
                  </a:moveTo>
                  <a:lnTo>
                    <a:pt x="1202500" y="37026"/>
                  </a:lnTo>
                  <a:lnTo>
                    <a:pt x="1218451" y="37026"/>
                  </a:lnTo>
                  <a:lnTo>
                    <a:pt x="1218451" y="29523"/>
                  </a:lnTo>
                  <a:cubicBezTo>
                    <a:pt x="1218171" y="21668"/>
                    <a:pt x="1221067" y="14031"/>
                    <a:pt x="1226502" y="8348"/>
                  </a:cubicBezTo>
                  <a:cubicBezTo>
                    <a:pt x="1233145" y="2378"/>
                    <a:pt x="1241958" y="-604"/>
                    <a:pt x="1250861" y="102"/>
                  </a:cubicBezTo>
                  <a:cubicBezTo>
                    <a:pt x="1253223" y="102"/>
                    <a:pt x="1255598" y="197"/>
                    <a:pt x="1257986" y="386"/>
                  </a:cubicBezTo>
                  <a:cubicBezTo>
                    <a:pt x="1260348" y="574"/>
                    <a:pt x="1262685" y="729"/>
                    <a:pt x="1264907" y="855"/>
                  </a:cubicBezTo>
                  <a:lnTo>
                    <a:pt x="1264907" y="20729"/>
                  </a:lnTo>
                  <a:cubicBezTo>
                    <a:pt x="1261669" y="20342"/>
                    <a:pt x="1258430" y="20153"/>
                    <a:pt x="1255166" y="20160"/>
                  </a:cubicBezTo>
                  <a:cubicBezTo>
                    <a:pt x="1252334" y="19881"/>
                    <a:pt x="1249515" y="20798"/>
                    <a:pt x="1247394" y="22692"/>
                  </a:cubicBezTo>
                  <a:cubicBezTo>
                    <a:pt x="1245591" y="25148"/>
                    <a:pt x="1244752" y="28186"/>
                    <a:pt x="1245057" y="31218"/>
                  </a:cubicBezTo>
                  <a:lnTo>
                    <a:pt x="1245057" y="37026"/>
                  </a:lnTo>
                  <a:lnTo>
                    <a:pt x="1263409" y="37026"/>
                  </a:lnTo>
                  <a:lnTo>
                    <a:pt x="1263409" y="54831"/>
                  </a:lnTo>
                  <a:lnTo>
                    <a:pt x="1245057" y="54831"/>
                  </a:lnTo>
                  <a:lnTo>
                    <a:pt x="1245057" y="133921"/>
                  </a:lnTo>
                  <a:lnTo>
                    <a:pt x="1218451" y="133921"/>
                  </a:lnTo>
                  <a:lnTo>
                    <a:pt x="1218451" y="54831"/>
                  </a:lnTo>
                  <a:close/>
                  <a:moveTo>
                    <a:pt x="1100531" y="64486"/>
                  </a:moveTo>
                  <a:cubicBezTo>
                    <a:pt x="1104913" y="52340"/>
                    <a:pt x="1114362" y="42698"/>
                    <a:pt x="1126414" y="38065"/>
                  </a:cubicBezTo>
                  <a:cubicBezTo>
                    <a:pt x="1132993" y="35541"/>
                    <a:pt x="1139977" y="34298"/>
                    <a:pt x="1147013" y="34400"/>
                  </a:cubicBezTo>
                  <a:cubicBezTo>
                    <a:pt x="1154100" y="34303"/>
                    <a:pt x="1161136" y="35546"/>
                    <a:pt x="1167752" y="38065"/>
                  </a:cubicBezTo>
                  <a:cubicBezTo>
                    <a:pt x="1179843" y="42670"/>
                    <a:pt x="1189317" y="52318"/>
                    <a:pt x="1193699" y="64486"/>
                  </a:cubicBezTo>
                  <a:cubicBezTo>
                    <a:pt x="1196150" y="71245"/>
                    <a:pt x="1197356" y="78391"/>
                    <a:pt x="1197255" y="85579"/>
                  </a:cubicBezTo>
                  <a:cubicBezTo>
                    <a:pt x="1197356" y="92732"/>
                    <a:pt x="1196150" y="99844"/>
                    <a:pt x="1193699" y="106565"/>
                  </a:cubicBezTo>
                  <a:cubicBezTo>
                    <a:pt x="1191501" y="112566"/>
                    <a:pt x="1188034" y="118028"/>
                    <a:pt x="1183551" y="122585"/>
                  </a:cubicBezTo>
                  <a:cubicBezTo>
                    <a:pt x="1179094" y="127098"/>
                    <a:pt x="1173696" y="130586"/>
                    <a:pt x="1167752" y="132804"/>
                  </a:cubicBezTo>
                  <a:cubicBezTo>
                    <a:pt x="1161123" y="135257"/>
                    <a:pt x="1154087" y="136467"/>
                    <a:pt x="1147013" y="136373"/>
                  </a:cubicBezTo>
                  <a:cubicBezTo>
                    <a:pt x="1139990" y="136473"/>
                    <a:pt x="1133005" y="135263"/>
                    <a:pt x="1126414" y="132804"/>
                  </a:cubicBezTo>
                  <a:cubicBezTo>
                    <a:pt x="1120496" y="130570"/>
                    <a:pt x="1115123" y="127084"/>
                    <a:pt x="1110678" y="122585"/>
                  </a:cubicBezTo>
                  <a:cubicBezTo>
                    <a:pt x="1106195" y="118027"/>
                    <a:pt x="1102741" y="112564"/>
                    <a:pt x="1100531" y="106565"/>
                  </a:cubicBezTo>
                  <a:cubicBezTo>
                    <a:pt x="1098080" y="99844"/>
                    <a:pt x="1096873" y="92732"/>
                    <a:pt x="1096975" y="85579"/>
                  </a:cubicBezTo>
                  <a:cubicBezTo>
                    <a:pt x="1096873" y="78391"/>
                    <a:pt x="1098080" y="71245"/>
                    <a:pt x="1100531" y="64486"/>
                  </a:cubicBezTo>
                  <a:moveTo>
                    <a:pt x="1124712" y="96914"/>
                  </a:moveTo>
                  <a:cubicBezTo>
                    <a:pt x="1125398" y="100427"/>
                    <a:pt x="1126706" y="103790"/>
                    <a:pt x="1128573" y="106842"/>
                  </a:cubicBezTo>
                  <a:cubicBezTo>
                    <a:pt x="1130351" y="109753"/>
                    <a:pt x="1132827" y="112169"/>
                    <a:pt x="1135787" y="113872"/>
                  </a:cubicBezTo>
                  <a:cubicBezTo>
                    <a:pt x="1139228" y="115741"/>
                    <a:pt x="1143102" y="116650"/>
                    <a:pt x="1147013" y="116506"/>
                  </a:cubicBezTo>
                  <a:cubicBezTo>
                    <a:pt x="1150963" y="116637"/>
                    <a:pt x="1154887" y="115729"/>
                    <a:pt x="1158380" y="113872"/>
                  </a:cubicBezTo>
                  <a:cubicBezTo>
                    <a:pt x="1161364" y="112172"/>
                    <a:pt x="1163879" y="109756"/>
                    <a:pt x="1165682" y="106842"/>
                  </a:cubicBezTo>
                  <a:cubicBezTo>
                    <a:pt x="1167537" y="103784"/>
                    <a:pt x="1168832" y="100423"/>
                    <a:pt x="1169517" y="96914"/>
                  </a:cubicBezTo>
                  <a:cubicBezTo>
                    <a:pt x="1170267" y="93182"/>
                    <a:pt x="1170635" y="89384"/>
                    <a:pt x="1170622" y="85579"/>
                  </a:cubicBezTo>
                  <a:cubicBezTo>
                    <a:pt x="1170635" y="81738"/>
                    <a:pt x="1170267" y="77905"/>
                    <a:pt x="1169517" y="74137"/>
                  </a:cubicBezTo>
                  <a:cubicBezTo>
                    <a:pt x="1168857" y="70620"/>
                    <a:pt x="1167549" y="67253"/>
                    <a:pt x="1165682" y="64200"/>
                  </a:cubicBezTo>
                  <a:cubicBezTo>
                    <a:pt x="1163841" y="61317"/>
                    <a:pt x="1161339" y="58911"/>
                    <a:pt x="1158380" y="57173"/>
                  </a:cubicBezTo>
                  <a:cubicBezTo>
                    <a:pt x="1154900" y="55270"/>
                    <a:pt x="1150976" y="54332"/>
                    <a:pt x="1147013" y="54458"/>
                  </a:cubicBezTo>
                  <a:cubicBezTo>
                    <a:pt x="1139546" y="54092"/>
                    <a:pt x="1132484" y="57829"/>
                    <a:pt x="1128573" y="64200"/>
                  </a:cubicBezTo>
                  <a:cubicBezTo>
                    <a:pt x="1126693" y="67246"/>
                    <a:pt x="1125385" y="70615"/>
                    <a:pt x="1124712" y="74137"/>
                  </a:cubicBezTo>
                  <a:cubicBezTo>
                    <a:pt x="1123975" y="77905"/>
                    <a:pt x="1123594" y="81738"/>
                    <a:pt x="1123607" y="85579"/>
                  </a:cubicBezTo>
                  <a:cubicBezTo>
                    <a:pt x="1123594" y="89384"/>
                    <a:pt x="1123963" y="93183"/>
                    <a:pt x="1124712" y="96914"/>
                  </a:cubicBezTo>
                  <a:moveTo>
                    <a:pt x="1046366" y="37026"/>
                  </a:moveTo>
                  <a:lnTo>
                    <a:pt x="1046366" y="54831"/>
                  </a:lnTo>
                  <a:lnTo>
                    <a:pt x="1026884" y="54831"/>
                  </a:lnTo>
                  <a:lnTo>
                    <a:pt x="1026884" y="102815"/>
                  </a:lnTo>
                  <a:cubicBezTo>
                    <a:pt x="1025449" y="107592"/>
                    <a:pt x="1028154" y="112630"/>
                    <a:pt x="1032929" y="114068"/>
                  </a:cubicBezTo>
                  <a:cubicBezTo>
                    <a:pt x="1034631" y="114581"/>
                    <a:pt x="1036460" y="114579"/>
                    <a:pt x="1038161" y="114062"/>
                  </a:cubicBezTo>
                  <a:cubicBezTo>
                    <a:pt x="1039635" y="114062"/>
                    <a:pt x="1041057" y="114002"/>
                    <a:pt x="1042441" y="113872"/>
                  </a:cubicBezTo>
                  <a:cubicBezTo>
                    <a:pt x="1043762" y="113759"/>
                    <a:pt x="1045070" y="113573"/>
                    <a:pt x="1046366" y="113315"/>
                  </a:cubicBezTo>
                  <a:lnTo>
                    <a:pt x="1046366" y="133921"/>
                  </a:lnTo>
                  <a:cubicBezTo>
                    <a:pt x="1043889" y="134322"/>
                    <a:pt x="1041387" y="134576"/>
                    <a:pt x="1038885" y="134681"/>
                  </a:cubicBezTo>
                  <a:cubicBezTo>
                    <a:pt x="1036129" y="134803"/>
                    <a:pt x="1033463" y="134862"/>
                    <a:pt x="1030834" y="134862"/>
                  </a:cubicBezTo>
                  <a:cubicBezTo>
                    <a:pt x="1026897" y="134881"/>
                    <a:pt x="1022985" y="134598"/>
                    <a:pt x="1019099" y="134016"/>
                  </a:cubicBezTo>
                  <a:cubicBezTo>
                    <a:pt x="1015683" y="133543"/>
                    <a:pt x="1012380" y="132433"/>
                    <a:pt x="1009371" y="130746"/>
                  </a:cubicBezTo>
                  <a:cubicBezTo>
                    <a:pt x="1006551" y="129102"/>
                    <a:pt x="1004240" y="126697"/>
                    <a:pt x="1002728" y="123804"/>
                  </a:cubicBezTo>
                  <a:cubicBezTo>
                    <a:pt x="1000938" y="120137"/>
                    <a:pt x="1000087" y="116080"/>
                    <a:pt x="1000277" y="112003"/>
                  </a:cubicBezTo>
                  <a:lnTo>
                    <a:pt x="1000277" y="54831"/>
                  </a:lnTo>
                  <a:lnTo>
                    <a:pt x="984136" y="54831"/>
                  </a:lnTo>
                  <a:lnTo>
                    <a:pt x="984136" y="37026"/>
                  </a:lnTo>
                  <a:lnTo>
                    <a:pt x="1000277" y="37026"/>
                  </a:lnTo>
                  <a:lnTo>
                    <a:pt x="1000277" y="7979"/>
                  </a:lnTo>
                  <a:lnTo>
                    <a:pt x="1026884" y="7979"/>
                  </a:lnTo>
                  <a:lnTo>
                    <a:pt x="1026884" y="37026"/>
                  </a:lnTo>
                  <a:close/>
                  <a:moveTo>
                    <a:pt x="909193" y="37026"/>
                  </a:moveTo>
                  <a:lnTo>
                    <a:pt x="909193" y="50524"/>
                  </a:lnTo>
                  <a:lnTo>
                    <a:pt x="909739" y="50524"/>
                  </a:lnTo>
                  <a:cubicBezTo>
                    <a:pt x="912787" y="45211"/>
                    <a:pt x="917372" y="40936"/>
                    <a:pt x="922871" y="38253"/>
                  </a:cubicBezTo>
                  <a:cubicBezTo>
                    <a:pt x="928014" y="35737"/>
                    <a:pt x="933653" y="34420"/>
                    <a:pt x="939368" y="34400"/>
                  </a:cubicBezTo>
                  <a:cubicBezTo>
                    <a:pt x="945350" y="34201"/>
                    <a:pt x="951306" y="35191"/>
                    <a:pt x="956907" y="37312"/>
                  </a:cubicBezTo>
                  <a:cubicBezTo>
                    <a:pt x="961136" y="39016"/>
                    <a:pt x="964844" y="41790"/>
                    <a:pt x="967677" y="45362"/>
                  </a:cubicBezTo>
                  <a:cubicBezTo>
                    <a:pt x="970432" y="49085"/>
                    <a:pt x="972325" y="53381"/>
                    <a:pt x="973188" y="57932"/>
                  </a:cubicBezTo>
                  <a:cubicBezTo>
                    <a:pt x="974306" y="63323"/>
                    <a:pt x="974852" y="68819"/>
                    <a:pt x="974801" y="74325"/>
                  </a:cubicBezTo>
                  <a:lnTo>
                    <a:pt x="974801" y="133921"/>
                  </a:lnTo>
                  <a:lnTo>
                    <a:pt x="948169" y="133921"/>
                  </a:lnTo>
                  <a:lnTo>
                    <a:pt x="948169" y="79201"/>
                  </a:lnTo>
                  <a:cubicBezTo>
                    <a:pt x="948576" y="73005"/>
                    <a:pt x="947280" y="66816"/>
                    <a:pt x="944423" y="61305"/>
                  </a:cubicBezTo>
                  <a:cubicBezTo>
                    <a:pt x="941362" y="57091"/>
                    <a:pt x="936282" y="54838"/>
                    <a:pt x="931113" y="55400"/>
                  </a:cubicBezTo>
                  <a:cubicBezTo>
                    <a:pt x="925119" y="54856"/>
                    <a:pt x="919238" y="57270"/>
                    <a:pt x="915365" y="61866"/>
                  </a:cubicBezTo>
                  <a:cubicBezTo>
                    <a:pt x="911568" y="68277"/>
                    <a:pt x="909853" y="75711"/>
                    <a:pt x="910488" y="83136"/>
                  </a:cubicBezTo>
                  <a:lnTo>
                    <a:pt x="910488" y="133921"/>
                  </a:lnTo>
                  <a:lnTo>
                    <a:pt x="883907" y="133921"/>
                  </a:lnTo>
                  <a:lnTo>
                    <a:pt x="883907" y="37026"/>
                  </a:lnTo>
                  <a:close/>
                  <a:moveTo>
                    <a:pt x="806666" y="110689"/>
                  </a:moveTo>
                  <a:cubicBezTo>
                    <a:pt x="815645" y="117743"/>
                    <a:pt x="828065" y="118451"/>
                    <a:pt x="837793" y="112461"/>
                  </a:cubicBezTo>
                  <a:cubicBezTo>
                    <a:pt x="841070" y="110518"/>
                    <a:pt x="843585" y="107510"/>
                    <a:pt x="844905" y="103939"/>
                  </a:cubicBezTo>
                  <a:lnTo>
                    <a:pt x="868350" y="103939"/>
                  </a:lnTo>
                  <a:cubicBezTo>
                    <a:pt x="865683" y="114011"/>
                    <a:pt x="859574" y="122831"/>
                    <a:pt x="851078" y="128870"/>
                  </a:cubicBezTo>
                  <a:cubicBezTo>
                    <a:pt x="842645" y="134059"/>
                    <a:pt x="832879" y="136668"/>
                    <a:pt x="822973" y="136374"/>
                  </a:cubicBezTo>
                  <a:cubicBezTo>
                    <a:pt x="815937" y="136473"/>
                    <a:pt x="808939" y="135230"/>
                    <a:pt x="802361" y="132708"/>
                  </a:cubicBezTo>
                  <a:cubicBezTo>
                    <a:pt x="796468" y="130424"/>
                    <a:pt x="791159" y="126873"/>
                    <a:pt x="786790" y="122308"/>
                  </a:cubicBezTo>
                  <a:cubicBezTo>
                    <a:pt x="782460" y="117648"/>
                    <a:pt x="779120" y="112168"/>
                    <a:pt x="776948" y="106191"/>
                  </a:cubicBezTo>
                  <a:cubicBezTo>
                    <a:pt x="774573" y="99580"/>
                    <a:pt x="773405" y="92601"/>
                    <a:pt x="773481" y="85579"/>
                  </a:cubicBezTo>
                  <a:cubicBezTo>
                    <a:pt x="773417" y="78667"/>
                    <a:pt x="774636" y="71802"/>
                    <a:pt x="777062" y="65332"/>
                  </a:cubicBezTo>
                  <a:cubicBezTo>
                    <a:pt x="779297" y="59289"/>
                    <a:pt x="782739" y="53767"/>
                    <a:pt x="787184" y="49109"/>
                  </a:cubicBezTo>
                  <a:cubicBezTo>
                    <a:pt x="791629" y="44504"/>
                    <a:pt x="796950" y="40840"/>
                    <a:pt x="802830" y="38335"/>
                  </a:cubicBezTo>
                  <a:cubicBezTo>
                    <a:pt x="809206" y="35648"/>
                    <a:pt x="816064" y="34308"/>
                    <a:pt x="822973" y="34400"/>
                  </a:cubicBezTo>
                  <a:cubicBezTo>
                    <a:pt x="830440" y="34226"/>
                    <a:pt x="837832" y="35869"/>
                    <a:pt x="844524" y="39188"/>
                  </a:cubicBezTo>
                  <a:cubicBezTo>
                    <a:pt x="850493" y="42225"/>
                    <a:pt x="855650" y="46621"/>
                    <a:pt x="859612" y="52020"/>
                  </a:cubicBezTo>
                  <a:cubicBezTo>
                    <a:pt x="863625" y="57531"/>
                    <a:pt x="866521" y="63775"/>
                    <a:pt x="868134" y="70398"/>
                  </a:cubicBezTo>
                  <a:cubicBezTo>
                    <a:pt x="869924" y="77434"/>
                    <a:pt x="870547" y="84714"/>
                    <a:pt x="869988" y="91952"/>
                  </a:cubicBezTo>
                  <a:lnTo>
                    <a:pt x="800113" y="91952"/>
                  </a:lnTo>
                  <a:cubicBezTo>
                    <a:pt x="799846" y="98803"/>
                    <a:pt x="802183" y="105498"/>
                    <a:pt x="806666" y="110689"/>
                  </a:cubicBezTo>
                  <a:moveTo>
                    <a:pt x="836740" y="59706"/>
                  </a:moveTo>
                  <a:cubicBezTo>
                    <a:pt x="832891" y="55944"/>
                    <a:pt x="827596" y="54031"/>
                    <a:pt x="822223" y="54458"/>
                  </a:cubicBezTo>
                  <a:cubicBezTo>
                    <a:pt x="818578" y="54334"/>
                    <a:pt x="814946" y="55069"/>
                    <a:pt x="811631" y="56604"/>
                  </a:cubicBezTo>
                  <a:cubicBezTo>
                    <a:pt x="809028" y="57881"/>
                    <a:pt x="806729" y="59706"/>
                    <a:pt x="804901" y="61955"/>
                  </a:cubicBezTo>
                  <a:cubicBezTo>
                    <a:pt x="803262" y="63937"/>
                    <a:pt x="802043" y="66235"/>
                    <a:pt x="801332" y="68705"/>
                  </a:cubicBezTo>
                  <a:cubicBezTo>
                    <a:pt x="800697" y="70778"/>
                    <a:pt x="800290" y="72911"/>
                    <a:pt x="800113" y="75070"/>
                  </a:cubicBezTo>
                  <a:lnTo>
                    <a:pt x="843420" y="75070"/>
                  </a:lnTo>
                  <a:cubicBezTo>
                    <a:pt x="842658" y="69430"/>
                    <a:pt x="840346" y="64110"/>
                    <a:pt x="836740" y="59704"/>
                  </a:cubicBezTo>
                  <a:moveTo>
                    <a:pt x="636105" y="37026"/>
                  </a:moveTo>
                  <a:lnTo>
                    <a:pt x="636105" y="50143"/>
                  </a:lnTo>
                  <a:lnTo>
                    <a:pt x="636486" y="50143"/>
                  </a:lnTo>
                  <a:cubicBezTo>
                    <a:pt x="639750" y="45350"/>
                    <a:pt x="644068" y="41373"/>
                    <a:pt x="649122" y="38523"/>
                  </a:cubicBezTo>
                  <a:cubicBezTo>
                    <a:pt x="654342" y="35709"/>
                    <a:pt x="660197" y="34288"/>
                    <a:pt x="666128" y="34400"/>
                  </a:cubicBezTo>
                  <a:cubicBezTo>
                    <a:pt x="671906" y="34332"/>
                    <a:pt x="677634" y="35551"/>
                    <a:pt x="682879" y="37968"/>
                  </a:cubicBezTo>
                  <a:cubicBezTo>
                    <a:pt x="688150" y="40573"/>
                    <a:pt x="692264" y="45050"/>
                    <a:pt x="694398" y="50522"/>
                  </a:cubicBezTo>
                  <a:cubicBezTo>
                    <a:pt x="697522" y="46034"/>
                    <a:pt x="701497" y="42211"/>
                    <a:pt x="706107" y="39276"/>
                  </a:cubicBezTo>
                  <a:cubicBezTo>
                    <a:pt x="711340" y="35941"/>
                    <a:pt x="717448" y="34243"/>
                    <a:pt x="723646" y="34398"/>
                  </a:cubicBezTo>
                  <a:cubicBezTo>
                    <a:pt x="728459" y="34360"/>
                    <a:pt x="733247" y="34995"/>
                    <a:pt x="737895" y="36284"/>
                  </a:cubicBezTo>
                  <a:cubicBezTo>
                    <a:pt x="742036" y="37416"/>
                    <a:pt x="745884" y="39463"/>
                    <a:pt x="749148" y="42276"/>
                  </a:cubicBezTo>
                  <a:cubicBezTo>
                    <a:pt x="752399" y="45234"/>
                    <a:pt x="754888" y="48928"/>
                    <a:pt x="756412" y="53050"/>
                  </a:cubicBezTo>
                  <a:cubicBezTo>
                    <a:pt x="758279" y="58183"/>
                    <a:pt x="759168" y="63619"/>
                    <a:pt x="759041" y="69077"/>
                  </a:cubicBezTo>
                  <a:lnTo>
                    <a:pt x="759041" y="133921"/>
                  </a:lnTo>
                  <a:lnTo>
                    <a:pt x="732447" y="133921"/>
                  </a:lnTo>
                  <a:lnTo>
                    <a:pt x="732447" y="79017"/>
                  </a:lnTo>
                  <a:cubicBezTo>
                    <a:pt x="732447" y="75769"/>
                    <a:pt x="732320" y="72707"/>
                    <a:pt x="732079" y="69829"/>
                  </a:cubicBezTo>
                  <a:cubicBezTo>
                    <a:pt x="731888" y="67219"/>
                    <a:pt x="731190" y="64673"/>
                    <a:pt x="730021" y="62331"/>
                  </a:cubicBezTo>
                  <a:cubicBezTo>
                    <a:pt x="728891" y="60198"/>
                    <a:pt x="727164" y="58443"/>
                    <a:pt x="725043" y="57281"/>
                  </a:cubicBezTo>
                  <a:cubicBezTo>
                    <a:pt x="722287" y="55896"/>
                    <a:pt x="719213" y="55247"/>
                    <a:pt x="716128" y="55400"/>
                  </a:cubicBezTo>
                  <a:cubicBezTo>
                    <a:pt x="712965" y="55263"/>
                    <a:pt x="709828" y="56007"/>
                    <a:pt x="707060" y="57550"/>
                  </a:cubicBezTo>
                  <a:cubicBezTo>
                    <a:pt x="704799" y="58927"/>
                    <a:pt x="702920" y="60864"/>
                    <a:pt x="701611" y="63174"/>
                  </a:cubicBezTo>
                  <a:cubicBezTo>
                    <a:pt x="700253" y="65610"/>
                    <a:pt x="699376" y="68282"/>
                    <a:pt x="699008" y="71048"/>
                  </a:cubicBezTo>
                  <a:cubicBezTo>
                    <a:pt x="698564" y="73992"/>
                    <a:pt x="698348" y="76966"/>
                    <a:pt x="698360" y="79944"/>
                  </a:cubicBezTo>
                  <a:lnTo>
                    <a:pt x="698360" y="133921"/>
                  </a:lnTo>
                  <a:lnTo>
                    <a:pt x="671716" y="133921"/>
                  </a:lnTo>
                  <a:lnTo>
                    <a:pt x="671716" y="79567"/>
                  </a:lnTo>
                  <a:cubicBezTo>
                    <a:pt x="671716" y="76705"/>
                    <a:pt x="671652" y="73860"/>
                    <a:pt x="671538" y="71048"/>
                  </a:cubicBezTo>
                  <a:cubicBezTo>
                    <a:pt x="671436" y="68382"/>
                    <a:pt x="670890" y="65753"/>
                    <a:pt x="669925" y="63267"/>
                  </a:cubicBezTo>
                  <a:cubicBezTo>
                    <a:pt x="669023" y="60907"/>
                    <a:pt x="667385" y="58902"/>
                    <a:pt x="665251" y="57550"/>
                  </a:cubicBezTo>
                  <a:cubicBezTo>
                    <a:pt x="662305" y="55929"/>
                    <a:pt x="658952" y="55183"/>
                    <a:pt x="655587" y="55400"/>
                  </a:cubicBezTo>
                  <a:cubicBezTo>
                    <a:pt x="653910" y="55468"/>
                    <a:pt x="652247" y="55750"/>
                    <a:pt x="650646" y="56240"/>
                  </a:cubicBezTo>
                  <a:cubicBezTo>
                    <a:pt x="648449" y="56874"/>
                    <a:pt x="646392" y="57958"/>
                    <a:pt x="644639" y="59428"/>
                  </a:cubicBezTo>
                  <a:cubicBezTo>
                    <a:pt x="642480" y="61265"/>
                    <a:pt x="640778" y="63572"/>
                    <a:pt x="639661" y="66167"/>
                  </a:cubicBezTo>
                  <a:cubicBezTo>
                    <a:pt x="638162" y="69817"/>
                    <a:pt x="637477" y="73748"/>
                    <a:pt x="637629" y="77690"/>
                  </a:cubicBezTo>
                  <a:lnTo>
                    <a:pt x="637629" y="133921"/>
                  </a:lnTo>
                  <a:lnTo>
                    <a:pt x="610997" y="133921"/>
                  </a:lnTo>
                  <a:lnTo>
                    <a:pt x="610997" y="37026"/>
                  </a:lnTo>
                  <a:close/>
                  <a:moveTo>
                    <a:pt x="590944" y="37026"/>
                  </a:moveTo>
                  <a:lnTo>
                    <a:pt x="590944" y="54831"/>
                  </a:lnTo>
                  <a:lnTo>
                    <a:pt x="571462" y="54831"/>
                  </a:lnTo>
                  <a:lnTo>
                    <a:pt x="571462" y="102815"/>
                  </a:lnTo>
                  <a:cubicBezTo>
                    <a:pt x="570001" y="107572"/>
                    <a:pt x="572681" y="112605"/>
                    <a:pt x="577443" y="114057"/>
                  </a:cubicBezTo>
                  <a:cubicBezTo>
                    <a:pt x="579145" y="114577"/>
                    <a:pt x="580974" y="114579"/>
                    <a:pt x="582676" y="114062"/>
                  </a:cubicBezTo>
                  <a:cubicBezTo>
                    <a:pt x="584174" y="114062"/>
                    <a:pt x="585610" y="114002"/>
                    <a:pt x="587019" y="113872"/>
                  </a:cubicBezTo>
                  <a:cubicBezTo>
                    <a:pt x="588340" y="113754"/>
                    <a:pt x="589648" y="113568"/>
                    <a:pt x="590944" y="113314"/>
                  </a:cubicBezTo>
                  <a:lnTo>
                    <a:pt x="590944" y="133919"/>
                  </a:lnTo>
                  <a:cubicBezTo>
                    <a:pt x="588454" y="134322"/>
                    <a:pt x="585953" y="134576"/>
                    <a:pt x="583425" y="134681"/>
                  </a:cubicBezTo>
                  <a:cubicBezTo>
                    <a:pt x="580669" y="134803"/>
                    <a:pt x="578015" y="134862"/>
                    <a:pt x="575411" y="134862"/>
                  </a:cubicBezTo>
                  <a:cubicBezTo>
                    <a:pt x="571487" y="134883"/>
                    <a:pt x="567563" y="134600"/>
                    <a:pt x="563677" y="134016"/>
                  </a:cubicBezTo>
                  <a:cubicBezTo>
                    <a:pt x="560248" y="133540"/>
                    <a:pt x="556946" y="132431"/>
                    <a:pt x="553923" y="130746"/>
                  </a:cubicBezTo>
                  <a:cubicBezTo>
                    <a:pt x="551091" y="129105"/>
                    <a:pt x="548793" y="126698"/>
                    <a:pt x="547269" y="123804"/>
                  </a:cubicBezTo>
                  <a:cubicBezTo>
                    <a:pt x="545503" y="120131"/>
                    <a:pt x="544652" y="116078"/>
                    <a:pt x="544817" y="112003"/>
                  </a:cubicBezTo>
                  <a:lnTo>
                    <a:pt x="544817" y="54831"/>
                  </a:lnTo>
                  <a:lnTo>
                    <a:pt x="528713" y="54831"/>
                  </a:lnTo>
                  <a:lnTo>
                    <a:pt x="528713" y="37026"/>
                  </a:lnTo>
                  <a:lnTo>
                    <a:pt x="544817" y="37026"/>
                  </a:lnTo>
                  <a:lnTo>
                    <a:pt x="544817" y="7979"/>
                  </a:lnTo>
                  <a:lnTo>
                    <a:pt x="571462" y="7979"/>
                  </a:lnTo>
                  <a:lnTo>
                    <a:pt x="571462" y="37026"/>
                  </a:lnTo>
                  <a:close/>
                  <a:moveTo>
                    <a:pt x="483565" y="37026"/>
                  </a:moveTo>
                  <a:lnTo>
                    <a:pt x="483565" y="55019"/>
                  </a:lnTo>
                  <a:lnTo>
                    <a:pt x="483921" y="55019"/>
                  </a:lnTo>
                  <a:cubicBezTo>
                    <a:pt x="485178" y="52004"/>
                    <a:pt x="486880" y="49194"/>
                    <a:pt x="488975" y="46684"/>
                  </a:cubicBezTo>
                  <a:cubicBezTo>
                    <a:pt x="491084" y="44149"/>
                    <a:pt x="493560" y="41938"/>
                    <a:pt x="496303" y="40124"/>
                  </a:cubicBezTo>
                  <a:cubicBezTo>
                    <a:pt x="499034" y="38314"/>
                    <a:pt x="501993" y="36896"/>
                    <a:pt x="505104" y="35911"/>
                  </a:cubicBezTo>
                  <a:cubicBezTo>
                    <a:pt x="508254" y="34899"/>
                    <a:pt x="511530" y="34389"/>
                    <a:pt x="514833" y="34400"/>
                  </a:cubicBezTo>
                  <a:cubicBezTo>
                    <a:pt x="516801" y="34435"/>
                    <a:pt x="518757" y="34751"/>
                    <a:pt x="520636" y="35341"/>
                  </a:cubicBezTo>
                  <a:lnTo>
                    <a:pt x="520636" y="60078"/>
                  </a:lnTo>
                  <a:cubicBezTo>
                    <a:pt x="519417" y="59836"/>
                    <a:pt x="517880" y="59613"/>
                    <a:pt x="516153" y="59426"/>
                  </a:cubicBezTo>
                  <a:cubicBezTo>
                    <a:pt x="514464" y="59241"/>
                    <a:pt x="512788" y="59146"/>
                    <a:pt x="511099" y="59142"/>
                  </a:cubicBezTo>
                  <a:cubicBezTo>
                    <a:pt x="506844" y="59022"/>
                    <a:pt x="502615" y="59856"/>
                    <a:pt x="498729" y="61580"/>
                  </a:cubicBezTo>
                  <a:cubicBezTo>
                    <a:pt x="495503" y="63078"/>
                    <a:pt x="492696" y="65365"/>
                    <a:pt x="490588" y="68231"/>
                  </a:cubicBezTo>
                  <a:cubicBezTo>
                    <a:pt x="488442" y="71165"/>
                    <a:pt x="486944" y="74520"/>
                    <a:pt x="486194" y="78077"/>
                  </a:cubicBezTo>
                  <a:cubicBezTo>
                    <a:pt x="485280" y="82070"/>
                    <a:pt x="484835" y="86156"/>
                    <a:pt x="484873" y="90252"/>
                  </a:cubicBezTo>
                  <a:lnTo>
                    <a:pt x="484873" y="133919"/>
                  </a:lnTo>
                  <a:lnTo>
                    <a:pt x="458241" y="133919"/>
                  </a:lnTo>
                  <a:lnTo>
                    <a:pt x="458241" y="37026"/>
                  </a:lnTo>
                  <a:close/>
                  <a:moveTo>
                    <a:pt x="408673" y="88848"/>
                  </a:moveTo>
                  <a:cubicBezTo>
                    <a:pt x="406895" y="89441"/>
                    <a:pt x="405079" y="89910"/>
                    <a:pt x="403225" y="90253"/>
                  </a:cubicBezTo>
                  <a:cubicBezTo>
                    <a:pt x="401320" y="90637"/>
                    <a:pt x="399250" y="90944"/>
                    <a:pt x="397129" y="91195"/>
                  </a:cubicBezTo>
                  <a:cubicBezTo>
                    <a:pt x="395033" y="91442"/>
                    <a:pt x="392913" y="91749"/>
                    <a:pt x="390779" y="92133"/>
                  </a:cubicBezTo>
                  <a:cubicBezTo>
                    <a:pt x="388785" y="92502"/>
                    <a:pt x="386817" y="93004"/>
                    <a:pt x="384886" y="93636"/>
                  </a:cubicBezTo>
                  <a:cubicBezTo>
                    <a:pt x="383070" y="94192"/>
                    <a:pt x="381356" y="95046"/>
                    <a:pt x="379831" y="96164"/>
                  </a:cubicBezTo>
                  <a:cubicBezTo>
                    <a:pt x="378384" y="97230"/>
                    <a:pt x="377203" y="98607"/>
                    <a:pt x="376352" y="100192"/>
                  </a:cubicBezTo>
                  <a:cubicBezTo>
                    <a:pt x="375399" y="102108"/>
                    <a:pt x="374955" y="104237"/>
                    <a:pt x="375044" y="106377"/>
                  </a:cubicBezTo>
                  <a:cubicBezTo>
                    <a:pt x="374955" y="108453"/>
                    <a:pt x="375412" y="110517"/>
                    <a:pt x="376352" y="112369"/>
                  </a:cubicBezTo>
                  <a:cubicBezTo>
                    <a:pt x="377177" y="113947"/>
                    <a:pt x="378409" y="115277"/>
                    <a:pt x="379920" y="116216"/>
                  </a:cubicBezTo>
                  <a:cubicBezTo>
                    <a:pt x="381521" y="117199"/>
                    <a:pt x="383299" y="117867"/>
                    <a:pt x="385153" y="118185"/>
                  </a:cubicBezTo>
                  <a:cubicBezTo>
                    <a:pt x="387185" y="118559"/>
                    <a:pt x="389255" y="118744"/>
                    <a:pt x="391325" y="118739"/>
                  </a:cubicBezTo>
                  <a:cubicBezTo>
                    <a:pt x="395554" y="118984"/>
                    <a:pt x="399771" y="118079"/>
                    <a:pt x="403530" y="116119"/>
                  </a:cubicBezTo>
                  <a:cubicBezTo>
                    <a:pt x="406159" y="114613"/>
                    <a:pt x="408356" y="112454"/>
                    <a:pt x="409905" y="109849"/>
                  </a:cubicBezTo>
                  <a:cubicBezTo>
                    <a:pt x="411213" y="107569"/>
                    <a:pt x="412077" y="105056"/>
                    <a:pt x="412445" y="102449"/>
                  </a:cubicBezTo>
                  <a:cubicBezTo>
                    <a:pt x="412699" y="100456"/>
                    <a:pt x="412839" y="98451"/>
                    <a:pt x="412864" y="96442"/>
                  </a:cubicBezTo>
                  <a:lnTo>
                    <a:pt x="412864" y="86513"/>
                  </a:lnTo>
                  <a:cubicBezTo>
                    <a:pt x="411645" y="87578"/>
                    <a:pt x="410223" y="88375"/>
                    <a:pt x="408673" y="88848"/>
                  </a:cubicBezTo>
                  <a:moveTo>
                    <a:pt x="356121" y="51273"/>
                  </a:moveTo>
                  <a:cubicBezTo>
                    <a:pt x="358800" y="47197"/>
                    <a:pt x="362382" y="43796"/>
                    <a:pt x="366598" y="41334"/>
                  </a:cubicBezTo>
                  <a:cubicBezTo>
                    <a:pt x="371043" y="38776"/>
                    <a:pt x="375895" y="36971"/>
                    <a:pt x="380924" y="35992"/>
                  </a:cubicBezTo>
                  <a:cubicBezTo>
                    <a:pt x="386207" y="34938"/>
                    <a:pt x="391566" y="34405"/>
                    <a:pt x="396938" y="34400"/>
                  </a:cubicBezTo>
                  <a:cubicBezTo>
                    <a:pt x="401904" y="34409"/>
                    <a:pt x="406845" y="34753"/>
                    <a:pt x="411759" y="35431"/>
                  </a:cubicBezTo>
                  <a:cubicBezTo>
                    <a:pt x="416496" y="36047"/>
                    <a:pt x="421119" y="37408"/>
                    <a:pt x="425437" y="39464"/>
                  </a:cubicBezTo>
                  <a:cubicBezTo>
                    <a:pt x="429451" y="41374"/>
                    <a:pt x="432930" y="44238"/>
                    <a:pt x="435584" y="47807"/>
                  </a:cubicBezTo>
                  <a:cubicBezTo>
                    <a:pt x="438378" y="51979"/>
                    <a:pt x="439763" y="56937"/>
                    <a:pt x="439534" y="61955"/>
                  </a:cubicBezTo>
                  <a:lnTo>
                    <a:pt x="439534" y="112369"/>
                  </a:lnTo>
                  <a:cubicBezTo>
                    <a:pt x="439522" y="116565"/>
                    <a:pt x="439763" y="120758"/>
                    <a:pt x="440258" y="124927"/>
                  </a:cubicBezTo>
                  <a:cubicBezTo>
                    <a:pt x="440487" y="128075"/>
                    <a:pt x="441388" y="131138"/>
                    <a:pt x="442887" y="133921"/>
                  </a:cubicBezTo>
                  <a:lnTo>
                    <a:pt x="415887" y="133921"/>
                  </a:lnTo>
                  <a:cubicBezTo>
                    <a:pt x="415404" y="132414"/>
                    <a:pt x="414998" y="130885"/>
                    <a:pt x="414668" y="129339"/>
                  </a:cubicBezTo>
                  <a:cubicBezTo>
                    <a:pt x="414363" y="127757"/>
                    <a:pt x="414147" y="126162"/>
                    <a:pt x="414033" y="124558"/>
                  </a:cubicBezTo>
                  <a:cubicBezTo>
                    <a:pt x="409905" y="128848"/>
                    <a:pt x="404736" y="132009"/>
                    <a:pt x="399047" y="133739"/>
                  </a:cubicBezTo>
                  <a:cubicBezTo>
                    <a:pt x="393332" y="135480"/>
                    <a:pt x="387388" y="136368"/>
                    <a:pt x="381406" y="136373"/>
                  </a:cubicBezTo>
                  <a:cubicBezTo>
                    <a:pt x="377038" y="136407"/>
                    <a:pt x="372682" y="135837"/>
                    <a:pt x="368452" y="134681"/>
                  </a:cubicBezTo>
                  <a:cubicBezTo>
                    <a:pt x="364642" y="133646"/>
                    <a:pt x="361086" y="131858"/>
                    <a:pt x="357975" y="129424"/>
                  </a:cubicBezTo>
                  <a:cubicBezTo>
                    <a:pt x="354965" y="127017"/>
                    <a:pt x="352552" y="123936"/>
                    <a:pt x="350939" y="120427"/>
                  </a:cubicBezTo>
                  <a:cubicBezTo>
                    <a:pt x="349161" y="116359"/>
                    <a:pt x="348298" y="111947"/>
                    <a:pt x="348424" y="107507"/>
                  </a:cubicBezTo>
                  <a:cubicBezTo>
                    <a:pt x="348234" y="102810"/>
                    <a:pt x="349225" y="98138"/>
                    <a:pt x="351307" y="93921"/>
                  </a:cubicBezTo>
                  <a:cubicBezTo>
                    <a:pt x="353111" y="90531"/>
                    <a:pt x="355676" y="87610"/>
                    <a:pt x="358813" y="85390"/>
                  </a:cubicBezTo>
                  <a:cubicBezTo>
                    <a:pt x="362013" y="83201"/>
                    <a:pt x="365570" y="81583"/>
                    <a:pt x="369316" y="80610"/>
                  </a:cubicBezTo>
                  <a:cubicBezTo>
                    <a:pt x="373228" y="79552"/>
                    <a:pt x="377203" y="78707"/>
                    <a:pt x="381203" y="78079"/>
                  </a:cubicBezTo>
                  <a:cubicBezTo>
                    <a:pt x="385216" y="77450"/>
                    <a:pt x="389128" y="76952"/>
                    <a:pt x="393027" y="76575"/>
                  </a:cubicBezTo>
                  <a:cubicBezTo>
                    <a:pt x="396494" y="76263"/>
                    <a:pt x="399936" y="75701"/>
                    <a:pt x="403314" y="74894"/>
                  </a:cubicBezTo>
                  <a:cubicBezTo>
                    <a:pt x="405905" y="74341"/>
                    <a:pt x="408343" y="73218"/>
                    <a:pt x="410439" y="71609"/>
                  </a:cubicBezTo>
                  <a:cubicBezTo>
                    <a:pt x="412255" y="70059"/>
                    <a:pt x="413169" y="67699"/>
                    <a:pt x="412864" y="65332"/>
                  </a:cubicBezTo>
                  <a:cubicBezTo>
                    <a:pt x="412991" y="62972"/>
                    <a:pt x="412521" y="60619"/>
                    <a:pt x="411493" y="58493"/>
                  </a:cubicBezTo>
                  <a:cubicBezTo>
                    <a:pt x="410616" y="56872"/>
                    <a:pt x="409321" y="55512"/>
                    <a:pt x="407746" y="54551"/>
                  </a:cubicBezTo>
                  <a:cubicBezTo>
                    <a:pt x="406070" y="53582"/>
                    <a:pt x="404216" y="52943"/>
                    <a:pt x="402298" y="52670"/>
                  </a:cubicBezTo>
                  <a:cubicBezTo>
                    <a:pt x="400101" y="52359"/>
                    <a:pt x="397878" y="52208"/>
                    <a:pt x="395656" y="52215"/>
                  </a:cubicBezTo>
                  <a:cubicBezTo>
                    <a:pt x="391274" y="51961"/>
                    <a:pt x="386918" y="53146"/>
                    <a:pt x="383261" y="55588"/>
                  </a:cubicBezTo>
                  <a:cubicBezTo>
                    <a:pt x="379984" y="58413"/>
                    <a:pt x="378079" y="62510"/>
                    <a:pt x="378028" y="66835"/>
                  </a:cubicBezTo>
                  <a:lnTo>
                    <a:pt x="351422" y="66835"/>
                  </a:lnTo>
                  <a:cubicBezTo>
                    <a:pt x="351574" y="61322"/>
                    <a:pt x="353200" y="55952"/>
                    <a:pt x="356121" y="51273"/>
                  </a:cubicBezTo>
                  <a:moveTo>
                    <a:pt x="265201" y="37026"/>
                  </a:moveTo>
                  <a:lnTo>
                    <a:pt x="265201" y="49401"/>
                  </a:lnTo>
                  <a:lnTo>
                    <a:pt x="265557" y="49401"/>
                  </a:lnTo>
                  <a:cubicBezTo>
                    <a:pt x="268478" y="44461"/>
                    <a:pt x="272796" y="40487"/>
                    <a:pt x="277952" y="37968"/>
                  </a:cubicBezTo>
                  <a:cubicBezTo>
                    <a:pt x="283108" y="35558"/>
                    <a:pt x="288747" y="34339"/>
                    <a:pt x="294437" y="34400"/>
                  </a:cubicBezTo>
                  <a:cubicBezTo>
                    <a:pt x="301257" y="34218"/>
                    <a:pt x="308013" y="35696"/>
                    <a:pt x="314135" y="38709"/>
                  </a:cubicBezTo>
                  <a:cubicBezTo>
                    <a:pt x="319481" y="41460"/>
                    <a:pt x="324155" y="45365"/>
                    <a:pt x="327812" y="50144"/>
                  </a:cubicBezTo>
                  <a:cubicBezTo>
                    <a:pt x="331521" y="55111"/>
                    <a:pt x="334251" y="60739"/>
                    <a:pt x="335864" y="66729"/>
                  </a:cubicBezTo>
                  <a:cubicBezTo>
                    <a:pt x="337629" y="73175"/>
                    <a:pt x="338506" y="79830"/>
                    <a:pt x="338493" y="86513"/>
                  </a:cubicBezTo>
                  <a:cubicBezTo>
                    <a:pt x="338506" y="92851"/>
                    <a:pt x="337617" y="99160"/>
                    <a:pt x="335864" y="105249"/>
                  </a:cubicBezTo>
                  <a:cubicBezTo>
                    <a:pt x="334213" y="111005"/>
                    <a:pt x="331508" y="116407"/>
                    <a:pt x="327901" y="121184"/>
                  </a:cubicBezTo>
                  <a:cubicBezTo>
                    <a:pt x="324345" y="125814"/>
                    <a:pt x="319786" y="129591"/>
                    <a:pt x="314579" y="132243"/>
                  </a:cubicBezTo>
                  <a:cubicBezTo>
                    <a:pt x="308788" y="135103"/>
                    <a:pt x="302400" y="136520"/>
                    <a:pt x="295935" y="136373"/>
                  </a:cubicBezTo>
                  <a:cubicBezTo>
                    <a:pt x="290208" y="136428"/>
                    <a:pt x="284531" y="135174"/>
                    <a:pt x="279362" y="132708"/>
                  </a:cubicBezTo>
                  <a:cubicBezTo>
                    <a:pt x="274320" y="130296"/>
                    <a:pt x="270015" y="126579"/>
                    <a:pt x="266903" y="121942"/>
                  </a:cubicBezTo>
                  <a:lnTo>
                    <a:pt x="266522" y="121942"/>
                  </a:lnTo>
                  <a:lnTo>
                    <a:pt x="266522" y="167866"/>
                  </a:lnTo>
                  <a:lnTo>
                    <a:pt x="239878" y="167866"/>
                  </a:lnTo>
                  <a:lnTo>
                    <a:pt x="239878" y="37026"/>
                  </a:lnTo>
                  <a:close/>
                  <a:moveTo>
                    <a:pt x="299758" y="113872"/>
                  </a:moveTo>
                  <a:cubicBezTo>
                    <a:pt x="302654" y="112195"/>
                    <a:pt x="305092" y="109849"/>
                    <a:pt x="306883" y="107031"/>
                  </a:cubicBezTo>
                  <a:cubicBezTo>
                    <a:pt x="308788" y="104029"/>
                    <a:pt x="310096" y="100691"/>
                    <a:pt x="310756" y="97199"/>
                  </a:cubicBezTo>
                  <a:cubicBezTo>
                    <a:pt x="311493" y="93429"/>
                    <a:pt x="311874" y="89596"/>
                    <a:pt x="311861" y="85756"/>
                  </a:cubicBezTo>
                  <a:cubicBezTo>
                    <a:pt x="311861" y="81913"/>
                    <a:pt x="311467" y="78081"/>
                    <a:pt x="310667" y="74325"/>
                  </a:cubicBezTo>
                  <a:cubicBezTo>
                    <a:pt x="309931" y="70767"/>
                    <a:pt x="308559" y="67370"/>
                    <a:pt x="306616" y="64297"/>
                  </a:cubicBezTo>
                  <a:cubicBezTo>
                    <a:pt x="304800" y="61400"/>
                    <a:pt x="302323" y="58963"/>
                    <a:pt x="299415" y="57173"/>
                  </a:cubicBezTo>
                  <a:cubicBezTo>
                    <a:pt x="296139" y="55280"/>
                    <a:pt x="292405" y="54339"/>
                    <a:pt x="288633" y="54458"/>
                  </a:cubicBezTo>
                  <a:cubicBezTo>
                    <a:pt x="284798" y="54327"/>
                    <a:pt x="280988" y="55268"/>
                    <a:pt x="277647" y="57173"/>
                  </a:cubicBezTo>
                  <a:cubicBezTo>
                    <a:pt x="274764" y="58934"/>
                    <a:pt x="272339" y="61339"/>
                    <a:pt x="270548" y="64200"/>
                  </a:cubicBezTo>
                  <a:cubicBezTo>
                    <a:pt x="268669" y="67246"/>
                    <a:pt x="267360" y="70615"/>
                    <a:pt x="266700" y="74135"/>
                  </a:cubicBezTo>
                  <a:cubicBezTo>
                    <a:pt x="265938" y="77962"/>
                    <a:pt x="265557" y="81854"/>
                    <a:pt x="265557" y="85756"/>
                  </a:cubicBezTo>
                  <a:cubicBezTo>
                    <a:pt x="265557" y="89603"/>
                    <a:pt x="265976" y="93438"/>
                    <a:pt x="266789" y="97199"/>
                  </a:cubicBezTo>
                  <a:cubicBezTo>
                    <a:pt x="267500" y="100685"/>
                    <a:pt x="268846" y="104015"/>
                    <a:pt x="270739" y="107031"/>
                  </a:cubicBezTo>
                  <a:cubicBezTo>
                    <a:pt x="277330" y="116261"/>
                    <a:pt x="289738" y="119186"/>
                    <a:pt x="299758" y="113872"/>
                  </a:cubicBezTo>
                  <a:moveTo>
                    <a:pt x="162700" y="110689"/>
                  </a:moveTo>
                  <a:cubicBezTo>
                    <a:pt x="171678" y="117742"/>
                    <a:pt x="184099" y="118450"/>
                    <a:pt x="193827" y="112461"/>
                  </a:cubicBezTo>
                  <a:cubicBezTo>
                    <a:pt x="197091" y="110513"/>
                    <a:pt x="199593" y="107506"/>
                    <a:pt x="200914" y="103939"/>
                  </a:cubicBezTo>
                  <a:lnTo>
                    <a:pt x="224345" y="103937"/>
                  </a:lnTo>
                  <a:cubicBezTo>
                    <a:pt x="221704" y="114022"/>
                    <a:pt x="215595" y="122850"/>
                    <a:pt x="207073" y="128870"/>
                  </a:cubicBezTo>
                  <a:cubicBezTo>
                    <a:pt x="198641" y="134063"/>
                    <a:pt x="188874" y="136671"/>
                    <a:pt x="178981" y="136373"/>
                  </a:cubicBezTo>
                  <a:cubicBezTo>
                    <a:pt x="171945" y="136476"/>
                    <a:pt x="164947" y="135231"/>
                    <a:pt x="158382" y="132708"/>
                  </a:cubicBezTo>
                  <a:cubicBezTo>
                    <a:pt x="152489" y="130440"/>
                    <a:pt x="147168" y="126886"/>
                    <a:pt x="142824" y="122308"/>
                  </a:cubicBezTo>
                  <a:cubicBezTo>
                    <a:pt x="138468" y="117671"/>
                    <a:pt x="135115" y="112183"/>
                    <a:pt x="132982" y="106191"/>
                  </a:cubicBezTo>
                  <a:cubicBezTo>
                    <a:pt x="130607" y="99581"/>
                    <a:pt x="129426" y="92601"/>
                    <a:pt x="129502" y="85579"/>
                  </a:cubicBezTo>
                  <a:cubicBezTo>
                    <a:pt x="129451" y="78669"/>
                    <a:pt x="130658" y="71808"/>
                    <a:pt x="133071" y="65332"/>
                  </a:cubicBezTo>
                  <a:cubicBezTo>
                    <a:pt x="137566" y="53164"/>
                    <a:pt x="146888" y="43394"/>
                    <a:pt x="158839" y="38335"/>
                  </a:cubicBezTo>
                  <a:cubicBezTo>
                    <a:pt x="165202" y="35653"/>
                    <a:pt x="172059" y="34313"/>
                    <a:pt x="178981" y="34400"/>
                  </a:cubicBezTo>
                  <a:cubicBezTo>
                    <a:pt x="186436" y="34217"/>
                    <a:pt x="193840" y="35861"/>
                    <a:pt x="200520" y="39188"/>
                  </a:cubicBezTo>
                  <a:cubicBezTo>
                    <a:pt x="206489" y="42230"/>
                    <a:pt x="211671" y="46625"/>
                    <a:pt x="215633" y="52020"/>
                  </a:cubicBezTo>
                  <a:cubicBezTo>
                    <a:pt x="219634" y="57544"/>
                    <a:pt x="222529" y="63782"/>
                    <a:pt x="224168" y="70398"/>
                  </a:cubicBezTo>
                  <a:cubicBezTo>
                    <a:pt x="225933" y="77439"/>
                    <a:pt x="226555" y="84714"/>
                    <a:pt x="226022" y="91952"/>
                  </a:cubicBezTo>
                  <a:lnTo>
                    <a:pt x="156108" y="91952"/>
                  </a:lnTo>
                  <a:cubicBezTo>
                    <a:pt x="155842" y="98809"/>
                    <a:pt x="158191" y="105512"/>
                    <a:pt x="162700" y="110689"/>
                  </a:cubicBezTo>
                  <a:moveTo>
                    <a:pt x="192748" y="59706"/>
                  </a:moveTo>
                  <a:cubicBezTo>
                    <a:pt x="188887" y="55944"/>
                    <a:pt x="183604" y="54031"/>
                    <a:pt x="178232" y="54458"/>
                  </a:cubicBezTo>
                  <a:cubicBezTo>
                    <a:pt x="174587" y="54334"/>
                    <a:pt x="170967" y="55069"/>
                    <a:pt x="167665" y="56604"/>
                  </a:cubicBezTo>
                  <a:cubicBezTo>
                    <a:pt x="165049" y="57886"/>
                    <a:pt x="162751" y="59710"/>
                    <a:pt x="160909" y="61955"/>
                  </a:cubicBezTo>
                  <a:cubicBezTo>
                    <a:pt x="159283" y="63951"/>
                    <a:pt x="158077" y="66245"/>
                    <a:pt x="157340" y="68705"/>
                  </a:cubicBezTo>
                  <a:cubicBezTo>
                    <a:pt x="156718" y="70779"/>
                    <a:pt x="156299" y="72912"/>
                    <a:pt x="156108" y="75070"/>
                  </a:cubicBezTo>
                  <a:lnTo>
                    <a:pt x="199415" y="75070"/>
                  </a:lnTo>
                  <a:cubicBezTo>
                    <a:pt x="198653" y="69430"/>
                    <a:pt x="196342" y="64110"/>
                    <a:pt x="192748" y="59704"/>
                  </a:cubicBezTo>
                  <a:moveTo>
                    <a:pt x="57734" y="102"/>
                  </a:moveTo>
                  <a:cubicBezTo>
                    <a:pt x="65938" y="28"/>
                    <a:pt x="74092" y="1425"/>
                    <a:pt x="81801" y="4226"/>
                  </a:cubicBezTo>
                  <a:cubicBezTo>
                    <a:pt x="89078" y="6867"/>
                    <a:pt x="95669" y="11096"/>
                    <a:pt x="101105" y="16607"/>
                  </a:cubicBezTo>
                  <a:cubicBezTo>
                    <a:pt x="106781" y="22478"/>
                    <a:pt x="111138" y="29506"/>
                    <a:pt x="113855" y="37211"/>
                  </a:cubicBezTo>
                  <a:cubicBezTo>
                    <a:pt x="117094" y="46551"/>
                    <a:pt x="118656" y="56391"/>
                    <a:pt x="118453" y="66274"/>
                  </a:cubicBezTo>
                  <a:cubicBezTo>
                    <a:pt x="118542" y="75402"/>
                    <a:pt x="117285" y="84492"/>
                    <a:pt x="114719" y="93254"/>
                  </a:cubicBezTo>
                  <a:cubicBezTo>
                    <a:pt x="112446" y="101082"/>
                    <a:pt x="108572" y="108357"/>
                    <a:pt x="103353" y="114615"/>
                  </a:cubicBezTo>
                  <a:cubicBezTo>
                    <a:pt x="98184" y="120701"/>
                    <a:pt x="91719" y="125543"/>
                    <a:pt x="84430" y="128777"/>
                  </a:cubicBezTo>
                  <a:cubicBezTo>
                    <a:pt x="76010" y="132383"/>
                    <a:pt x="66903" y="134137"/>
                    <a:pt x="57734" y="133921"/>
                  </a:cubicBezTo>
                  <a:lnTo>
                    <a:pt x="0" y="133921"/>
                  </a:lnTo>
                  <a:lnTo>
                    <a:pt x="0" y="102"/>
                  </a:lnTo>
                  <a:close/>
                  <a:moveTo>
                    <a:pt x="55664" y="109185"/>
                  </a:moveTo>
                  <a:cubicBezTo>
                    <a:pt x="59880" y="109191"/>
                    <a:pt x="64059" y="108495"/>
                    <a:pt x="68034" y="107127"/>
                  </a:cubicBezTo>
                  <a:cubicBezTo>
                    <a:pt x="72085" y="105718"/>
                    <a:pt x="75743" y="103375"/>
                    <a:pt x="78715" y="100287"/>
                  </a:cubicBezTo>
                  <a:cubicBezTo>
                    <a:pt x="82080" y="96707"/>
                    <a:pt x="84633" y="92456"/>
                    <a:pt x="86220" y="87815"/>
                  </a:cubicBezTo>
                  <a:cubicBezTo>
                    <a:pt x="88240" y="81778"/>
                    <a:pt x="89192" y="75440"/>
                    <a:pt x="89040" y="69078"/>
                  </a:cubicBezTo>
                  <a:cubicBezTo>
                    <a:pt x="89090" y="62930"/>
                    <a:pt x="88430" y="56796"/>
                    <a:pt x="87071" y="50800"/>
                  </a:cubicBezTo>
                  <a:cubicBezTo>
                    <a:pt x="85928" y="45743"/>
                    <a:pt x="83718" y="40986"/>
                    <a:pt x="80607" y="36846"/>
                  </a:cubicBezTo>
                  <a:cubicBezTo>
                    <a:pt x="77483" y="32885"/>
                    <a:pt x="73368" y="29814"/>
                    <a:pt x="68694" y="27942"/>
                  </a:cubicBezTo>
                  <a:cubicBezTo>
                    <a:pt x="62852" y="25715"/>
                    <a:pt x="56642" y="24663"/>
                    <a:pt x="50406" y="24845"/>
                  </a:cubicBezTo>
                  <a:lnTo>
                    <a:pt x="29426" y="24845"/>
                  </a:lnTo>
                  <a:lnTo>
                    <a:pt x="29426" y="109185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0A5006E-4365-40B0-BE66-AA1C3A7062A5}"/>
                </a:ext>
              </a:extLst>
            </p:cNvPr>
            <p:cNvSpPr/>
            <p:nvPr/>
          </p:nvSpPr>
          <p:spPr>
            <a:xfrm>
              <a:off x="1560934" y="774502"/>
              <a:ext cx="1180979" cy="140016"/>
            </a:xfrm>
            <a:custGeom>
              <a:avLst/>
              <a:gdLst>
                <a:gd name="connsiteX0" fmla="*/ 1118270 w 1180979"/>
                <a:gd name="connsiteY0" fmla="*/ 112920 h 140016"/>
                <a:gd name="connsiteX1" fmla="*/ 1122817 w 1180979"/>
                <a:gd name="connsiteY1" fmla="*/ 117986 h 140016"/>
                <a:gd name="connsiteX2" fmla="*/ 1129306 w 1180979"/>
                <a:gd name="connsiteY2" fmla="*/ 120887 h 140016"/>
                <a:gd name="connsiteX3" fmla="*/ 1136888 w 1180979"/>
                <a:gd name="connsiteY3" fmla="*/ 121825 h 140016"/>
                <a:gd name="connsiteX4" fmla="*/ 1142781 w 1180979"/>
                <a:gd name="connsiteY4" fmla="*/ 121179 h 140016"/>
                <a:gd name="connsiteX5" fmla="*/ 1148433 w 1180979"/>
                <a:gd name="connsiteY5" fmla="*/ 119099 h 140016"/>
                <a:gd name="connsiteX6" fmla="*/ 1152624 w 1180979"/>
                <a:gd name="connsiteY6" fmla="*/ 115352 h 140016"/>
                <a:gd name="connsiteX7" fmla="*/ 1154338 w 1180979"/>
                <a:gd name="connsiteY7" fmla="*/ 109456 h 140016"/>
                <a:gd name="connsiteX8" fmla="*/ 1146375 w 1180979"/>
                <a:gd name="connsiteY8" fmla="*/ 100461 h 140016"/>
                <a:gd name="connsiteX9" fmla="*/ 1124138 w 1180979"/>
                <a:gd name="connsiteY9" fmla="*/ 94470 h 140016"/>
                <a:gd name="connsiteX10" fmla="*/ 1112822 w 1180979"/>
                <a:gd name="connsiteY10" fmla="*/ 91371 h 140016"/>
                <a:gd name="connsiteX11" fmla="*/ 1102979 w 1180979"/>
                <a:gd name="connsiteY11" fmla="*/ 86688 h 140016"/>
                <a:gd name="connsiteX12" fmla="*/ 1096033 w 1180979"/>
                <a:gd name="connsiteY12" fmla="*/ 79369 h 140016"/>
                <a:gd name="connsiteX13" fmla="*/ 1093429 w 1180979"/>
                <a:gd name="connsiteY13" fmla="*/ 68588 h 140016"/>
                <a:gd name="connsiteX14" fmla="*/ 1097074 w 1180979"/>
                <a:gd name="connsiteY14" fmla="*/ 53229 h 140016"/>
                <a:gd name="connsiteX15" fmla="*/ 1106713 w 1180979"/>
                <a:gd name="connsiteY15" fmla="*/ 43764 h 140016"/>
                <a:gd name="connsiteX16" fmla="*/ 1120213 w 1180979"/>
                <a:gd name="connsiteY16" fmla="*/ 38891 h 140016"/>
                <a:gd name="connsiteX17" fmla="*/ 1135568 w 1180979"/>
                <a:gd name="connsiteY17" fmla="*/ 37487 h 140016"/>
                <a:gd name="connsiteX18" fmla="*/ 1150858 w 1180979"/>
                <a:gd name="connsiteY18" fmla="*/ 38982 h 140016"/>
                <a:gd name="connsiteX19" fmla="*/ 1164054 w 1180979"/>
                <a:gd name="connsiteY19" fmla="*/ 44033 h 140016"/>
                <a:gd name="connsiteX20" fmla="*/ 1173718 w 1180979"/>
                <a:gd name="connsiteY20" fmla="*/ 53503 h 140016"/>
                <a:gd name="connsiteX21" fmla="*/ 1178303 w 1180979"/>
                <a:gd name="connsiteY21" fmla="*/ 68408 h 140016"/>
                <a:gd name="connsiteX22" fmla="*/ 1153017 w 1180979"/>
                <a:gd name="connsiteY22" fmla="*/ 68408 h 140016"/>
                <a:gd name="connsiteX23" fmla="*/ 1147175 w 1180979"/>
                <a:gd name="connsiteY23" fmla="*/ 58010 h 140016"/>
                <a:gd name="connsiteX24" fmla="*/ 1134818 w 1180979"/>
                <a:gd name="connsiteY24" fmla="*/ 55284 h 140016"/>
                <a:gd name="connsiteX25" fmla="*/ 1129967 w 1180979"/>
                <a:gd name="connsiteY25" fmla="*/ 55561 h 140016"/>
                <a:gd name="connsiteX26" fmla="*/ 1125179 w 1180979"/>
                <a:gd name="connsiteY26" fmla="*/ 56787 h 140016"/>
                <a:gd name="connsiteX27" fmla="*/ 1121534 w 1180979"/>
                <a:gd name="connsiteY27" fmla="*/ 59500 h 140016"/>
                <a:gd name="connsiteX28" fmla="*/ 1120036 w 1180979"/>
                <a:gd name="connsiteY28" fmla="*/ 64294 h 140016"/>
                <a:gd name="connsiteX29" fmla="*/ 1122639 w 1180979"/>
                <a:gd name="connsiteY29" fmla="*/ 70098 h 140016"/>
                <a:gd name="connsiteX30" fmla="*/ 1129459 w 1180979"/>
                <a:gd name="connsiteY30" fmla="*/ 73750 h 140016"/>
                <a:gd name="connsiteX31" fmla="*/ 1139162 w 1180979"/>
                <a:gd name="connsiteY31" fmla="*/ 76281 h 140016"/>
                <a:gd name="connsiteX32" fmla="*/ 1150198 w 1180979"/>
                <a:gd name="connsiteY32" fmla="*/ 78733 h 140016"/>
                <a:gd name="connsiteX33" fmla="*/ 1161539 w 1180979"/>
                <a:gd name="connsiteY33" fmla="*/ 81900 h 140016"/>
                <a:gd name="connsiteX34" fmla="*/ 1171356 w 1180979"/>
                <a:gd name="connsiteY34" fmla="*/ 86872 h 140016"/>
                <a:gd name="connsiteX35" fmla="*/ 1178303 w 1180979"/>
                <a:gd name="connsiteY35" fmla="*/ 94551 h 140016"/>
                <a:gd name="connsiteX36" fmla="*/ 1180945 w 1180979"/>
                <a:gd name="connsiteY36" fmla="*/ 105901 h 140016"/>
                <a:gd name="connsiteX37" fmla="*/ 1167076 w 1180979"/>
                <a:gd name="connsiteY37" fmla="*/ 132314 h 140016"/>
                <a:gd name="connsiteX38" fmla="*/ 1152928 w 1180979"/>
                <a:gd name="connsiteY38" fmla="*/ 137841 h 140016"/>
                <a:gd name="connsiteX39" fmla="*/ 1136698 w 1180979"/>
                <a:gd name="connsiteY39" fmla="*/ 139445 h 140016"/>
                <a:gd name="connsiteX40" fmla="*/ 1120213 w 1180979"/>
                <a:gd name="connsiteY40" fmla="*/ 137752 h 140016"/>
                <a:gd name="connsiteX41" fmla="*/ 1105875 w 1180979"/>
                <a:gd name="connsiteY41" fmla="*/ 132133 h 140016"/>
                <a:gd name="connsiteX42" fmla="*/ 1091156 w 1180979"/>
                <a:gd name="connsiteY42" fmla="*/ 105512 h 140016"/>
                <a:gd name="connsiteX43" fmla="*/ 1116467 w 1180979"/>
                <a:gd name="connsiteY43" fmla="*/ 105512 h 140016"/>
                <a:gd name="connsiteX44" fmla="*/ 1118270 w 1180979"/>
                <a:gd name="connsiteY44" fmla="*/ 112920 h 140016"/>
                <a:gd name="connsiteX45" fmla="*/ 1017712 w 1180979"/>
                <a:gd name="connsiteY45" fmla="*/ 113774 h 140016"/>
                <a:gd name="connsiteX46" fmla="*/ 1048801 w 1180979"/>
                <a:gd name="connsiteY46" fmla="*/ 115548 h 140016"/>
                <a:gd name="connsiteX47" fmla="*/ 1055926 w 1180979"/>
                <a:gd name="connsiteY47" fmla="*/ 107016 h 140016"/>
                <a:gd name="connsiteX48" fmla="*/ 1079357 w 1180979"/>
                <a:gd name="connsiteY48" fmla="*/ 107016 h 140016"/>
                <a:gd name="connsiteX49" fmla="*/ 1062123 w 1180979"/>
                <a:gd name="connsiteY49" fmla="*/ 131949 h 140016"/>
                <a:gd name="connsiteX50" fmla="*/ 1033993 w 1180979"/>
                <a:gd name="connsiteY50" fmla="*/ 139445 h 140016"/>
                <a:gd name="connsiteX51" fmla="*/ 1013368 w 1180979"/>
                <a:gd name="connsiteY51" fmla="*/ 135784 h 140016"/>
                <a:gd name="connsiteX52" fmla="*/ 997836 w 1180979"/>
                <a:gd name="connsiteY52" fmla="*/ 125386 h 140016"/>
                <a:gd name="connsiteX53" fmla="*/ 987994 w 1180979"/>
                <a:gd name="connsiteY53" fmla="*/ 109259 h 140016"/>
                <a:gd name="connsiteX54" fmla="*/ 984514 w 1180979"/>
                <a:gd name="connsiteY54" fmla="*/ 88654 h 140016"/>
                <a:gd name="connsiteX55" fmla="*/ 988083 w 1180979"/>
                <a:gd name="connsiteY55" fmla="*/ 68407 h 140016"/>
                <a:gd name="connsiteX56" fmla="*/ 1013851 w 1180979"/>
                <a:gd name="connsiteY56" fmla="*/ 41413 h 140016"/>
                <a:gd name="connsiteX57" fmla="*/ 1033993 w 1180979"/>
                <a:gd name="connsiteY57" fmla="*/ 37486 h 140016"/>
                <a:gd name="connsiteX58" fmla="*/ 1055532 w 1180979"/>
                <a:gd name="connsiteY58" fmla="*/ 42259 h 140016"/>
                <a:gd name="connsiteX59" fmla="*/ 1070633 w 1180979"/>
                <a:gd name="connsiteY59" fmla="*/ 55106 h 140016"/>
                <a:gd name="connsiteX60" fmla="*/ 1079154 w 1180979"/>
                <a:gd name="connsiteY60" fmla="*/ 73465 h 140016"/>
                <a:gd name="connsiteX61" fmla="*/ 1081034 w 1180979"/>
                <a:gd name="connsiteY61" fmla="*/ 95023 h 140016"/>
                <a:gd name="connsiteX62" fmla="*/ 1011133 w 1180979"/>
                <a:gd name="connsiteY62" fmla="*/ 95023 h 140016"/>
                <a:gd name="connsiteX63" fmla="*/ 1017712 w 1180979"/>
                <a:gd name="connsiteY63" fmla="*/ 113774 h 140016"/>
                <a:gd name="connsiteX64" fmla="*/ 1047760 w 1180979"/>
                <a:gd name="connsiteY64" fmla="*/ 62777 h 140016"/>
                <a:gd name="connsiteX65" fmla="*/ 1033269 w 1180979"/>
                <a:gd name="connsiteY65" fmla="*/ 57529 h 140016"/>
                <a:gd name="connsiteX66" fmla="*/ 1022652 w 1180979"/>
                <a:gd name="connsiteY66" fmla="*/ 59698 h 140016"/>
                <a:gd name="connsiteX67" fmla="*/ 1015921 w 1180979"/>
                <a:gd name="connsiteY67" fmla="*/ 65034 h 140016"/>
                <a:gd name="connsiteX68" fmla="*/ 1012352 w 1180979"/>
                <a:gd name="connsiteY68" fmla="*/ 71784 h 140016"/>
                <a:gd name="connsiteX69" fmla="*/ 1011133 w 1180979"/>
                <a:gd name="connsiteY69" fmla="*/ 78158 h 140016"/>
                <a:gd name="connsiteX70" fmla="*/ 1054427 w 1180979"/>
                <a:gd name="connsiteY70" fmla="*/ 78158 h 140016"/>
                <a:gd name="connsiteX71" fmla="*/ 1047760 w 1180979"/>
                <a:gd name="connsiteY71" fmla="*/ 62777 h 140016"/>
                <a:gd name="connsiteX72" fmla="*/ 977389 w 1180979"/>
                <a:gd name="connsiteY72" fmla="*/ 40112 h 140016"/>
                <a:gd name="connsiteX73" fmla="*/ 977389 w 1180979"/>
                <a:gd name="connsiteY73" fmla="*/ 57903 h 140016"/>
                <a:gd name="connsiteX74" fmla="*/ 957920 w 1180979"/>
                <a:gd name="connsiteY74" fmla="*/ 57903 h 140016"/>
                <a:gd name="connsiteX75" fmla="*/ 957920 w 1180979"/>
                <a:gd name="connsiteY75" fmla="*/ 105901 h 140016"/>
                <a:gd name="connsiteX76" fmla="*/ 963889 w 1180979"/>
                <a:gd name="connsiteY76" fmla="*/ 117138 h 140016"/>
                <a:gd name="connsiteX77" fmla="*/ 969172 w 1180979"/>
                <a:gd name="connsiteY77" fmla="*/ 117133 h 140016"/>
                <a:gd name="connsiteX78" fmla="*/ 973477 w 1180979"/>
                <a:gd name="connsiteY78" fmla="*/ 116945 h 140016"/>
                <a:gd name="connsiteX79" fmla="*/ 977389 w 1180979"/>
                <a:gd name="connsiteY79" fmla="*/ 116390 h 140016"/>
                <a:gd name="connsiteX80" fmla="*/ 977389 w 1180979"/>
                <a:gd name="connsiteY80" fmla="*/ 137015 h 140016"/>
                <a:gd name="connsiteX81" fmla="*/ 969909 w 1180979"/>
                <a:gd name="connsiteY81" fmla="*/ 137754 h 140016"/>
                <a:gd name="connsiteX82" fmla="*/ 961832 w 1180979"/>
                <a:gd name="connsiteY82" fmla="*/ 137942 h 140016"/>
                <a:gd name="connsiteX83" fmla="*/ 950135 w 1180979"/>
                <a:gd name="connsiteY83" fmla="*/ 137111 h 140016"/>
                <a:gd name="connsiteX84" fmla="*/ 940369 w 1180979"/>
                <a:gd name="connsiteY84" fmla="*/ 133818 h 140016"/>
                <a:gd name="connsiteX85" fmla="*/ 933726 w 1180979"/>
                <a:gd name="connsiteY85" fmla="*/ 126884 h 140016"/>
                <a:gd name="connsiteX86" fmla="*/ 931275 w 1180979"/>
                <a:gd name="connsiteY86" fmla="*/ 115077 h 140016"/>
                <a:gd name="connsiteX87" fmla="*/ 931275 w 1180979"/>
                <a:gd name="connsiteY87" fmla="*/ 57903 h 140016"/>
                <a:gd name="connsiteX88" fmla="*/ 915172 w 1180979"/>
                <a:gd name="connsiteY88" fmla="*/ 57903 h 140016"/>
                <a:gd name="connsiteX89" fmla="*/ 915172 w 1180979"/>
                <a:gd name="connsiteY89" fmla="*/ 40112 h 140016"/>
                <a:gd name="connsiteX90" fmla="*/ 931275 w 1180979"/>
                <a:gd name="connsiteY90" fmla="*/ 40112 h 140016"/>
                <a:gd name="connsiteX91" fmla="*/ 931275 w 1180979"/>
                <a:gd name="connsiteY91" fmla="*/ 11057 h 140016"/>
                <a:gd name="connsiteX92" fmla="*/ 957920 w 1180979"/>
                <a:gd name="connsiteY92" fmla="*/ 11057 h 140016"/>
                <a:gd name="connsiteX93" fmla="*/ 957920 w 1180979"/>
                <a:gd name="connsiteY93" fmla="*/ 40112 h 140016"/>
                <a:gd name="connsiteX94" fmla="*/ 872741 w 1180979"/>
                <a:gd name="connsiteY94" fmla="*/ 91931 h 140016"/>
                <a:gd name="connsiteX95" fmla="*/ 867267 w 1180979"/>
                <a:gd name="connsiteY95" fmla="*/ 93338 h 140016"/>
                <a:gd name="connsiteX96" fmla="*/ 861184 w 1180979"/>
                <a:gd name="connsiteY96" fmla="*/ 94280 h 140016"/>
                <a:gd name="connsiteX97" fmla="*/ 854809 w 1180979"/>
                <a:gd name="connsiteY97" fmla="*/ 95207 h 140016"/>
                <a:gd name="connsiteX98" fmla="*/ 848916 w 1180979"/>
                <a:gd name="connsiteY98" fmla="*/ 96704 h 140016"/>
                <a:gd name="connsiteX99" fmla="*/ 843848 w 1180979"/>
                <a:gd name="connsiteY99" fmla="*/ 99235 h 140016"/>
                <a:gd name="connsiteX100" fmla="*/ 840381 w 1180979"/>
                <a:gd name="connsiteY100" fmla="*/ 103273 h 140016"/>
                <a:gd name="connsiteX101" fmla="*/ 839099 w 1180979"/>
                <a:gd name="connsiteY101" fmla="*/ 109454 h 140016"/>
                <a:gd name="connsiteX102" fmla="*/ 840381 w 1180979"/>
                <a:gd name="connsiteY102" fmla="*/ 115455 h 140016"/>
                <a:gd name="connsiteX103" fmla="*/ 843950 w 1180979"/>
                <a:gd name="connsiteY103" fmla="*/ 119285 h 140016"/>
                <a:gd name="connsiteX104" fmla="*/ 849208 w 1180979"/>
                <a:gd name="connsiteY104" fmla="*/ 121263 h 140016"/>
                <a:gd name="connsiteX105" fmla="*/ 855380 w 1180979"/>
                <a:gd name="connsiteY105" fmla="*/ 121824 h 140016"/>
                <a:gd name="connsiteX106" fmla="*/ 867559 w 1180979"/>
                <a:gd name="connsiteY106" fmla="*/ 119205 h 140016"/>
                <a:gd name="connsiteX107" fmla="*/ 873935 w 1180979"/>
                <a:gd name="connsiteY107" fmla="*/ 112920 h 140016"/>
                <a:gd name="connsiteX108" fmla="*/ 876475 w 1180979"/>
                <a:gd name="connsiteY108" fmla="*/ 105512 h 140016"/>
                <a:gd name="connsiteX109" fmla="*/ 876932 w 1180979"/>
                <a:gd name="connsiteY109" fmla="*/ 99527 h 140016"/>
                <a:gd name="connsiteX110" fmla="*/ 876932 w 1180979"/>
                <a:gd name="connsiteY110" fmla="*/ 89588 h 140016"/>
                <a:gd name="connsiteX111" fmla="*/ 872741 w 1180979"/>
                <a:gd name="connsiteY111" fmla="*/ 91931 h 140016"/>
                <a:gd name="connsiteX112" fmla="*/ 820125 w 1180979"/>
                <a:gd name="connsiteY112" fmla="*/ 54349 h 140016"/>
                <a:gd name="connsiteX113" fmla="*/ 830628 w 1180979"/>
                <a:gd name="connsiteY113" fmla="*/ 44421 h 140016"/>
                <a:gd name="connsiteX114" fmla="*/ 844966 w 1180979"/>
                <a:gd name="connsiteY114" fmla="*/ 39079 h 140016"/>
                <a:gd name="connsiteX115" fmla="*/ 861006 w 1180979"/>
                <a:gd name="connsiteY115" fmla="*/ 37486 h 140016"/>
                <a:gd name="connsiteX116" fmla="*/ 875789 w 1180979"/>
                <a:gd name="connsiteY116" fmla="*/ 38517 h 140016"/>
                <a:gd name="connsiteX117" fmla="*/ 889492 w 1180979"/>
                <a:gd name="connsiteY117" fmla="*/ 42544 h 140016"/>
                <a:gd name="connsiteX118" fmla="*/ 899614 w 1180979"/>
                <a:gd name="connsiteY118" fmla="*/ 50887 h 140016"/>
                <a:gd name="connsiteX119" fmla="*/ 903526 w 1180979"/>
                <a:gd name="connsiteY119" fmla="*/ 65034 h 140016"/>
                <a:gd name="connsiteX120" fmla="*/ 903526 w 1180979"/>
                <a:gd name="connsiteY120" fmla="*/ 115455 h 140016"/>
                <a:gd name="connsiteX121" fmla="*/ 904313 w 1180979"/>
                <a:gd name="connsiteY121" fmla="*/ 128010 h 140016"/>
                <a:gd name="connsiteX122" fmla="*/ 906917 w 1180979"/>
                <a:gd name="connsiteY122" fmla="*/ 137015 h 140016"/>
                <a:gd name="connsiteX123" fmla="*/ 879955 w 1180979"/>
                <a:gd name="connsiteY123" fmla="*/ 137015 h 140016"/>
                <a:gd name="connsiteX124" fmla="*/ 878723 w 1180979"/>
                <a:gd name="connsiteY124" fmla="*/ 132411 h 140016"/>
                <a:gd name="connsiteX125" fmla="*/ 878062 w 1180979"/>
                <a:gd name="connsiteY125" fmla="*/ 127637 h 140016"/>
                <a:gd name="connsiteX126" fmla="*/ 863076 w 1180979"/>
                <a:gd name="connsiteY126" fmla="*/ 136827 h 140016"/>
                <a:gd name="connsiteX127" fmla="*/ 845436 w 1180979"/>
                <a:gd name="connsiteY127" fmla="*/ 139445 h 140016"/>
                <a:gd name="connsiteX128" fmla="*/ 832508 w 1180979"/>
                <a:gd name="connsiteY128" fmla="*/ 137754 h 140016"/>
                <a:gd name="connsiteX129" fmla="*/ 822004 w 1180979"/>
                <a:gd name="connsiteY129" fmla="*/ 132507 h 140016"/>
                <a:gd name="connsiteX130" fmla="*/ 815007 w 1180979"/>
                <a:gd name="connsiteY130" fmla="*/ 123514 h 140016"/>
                <a:gd name="connsiteX131" fmla="*/ 812467 w 1180979"/>
                <a:gd name="connsiteY131" fmla="*/ 110578 h 140016"/>
                <a:gd name="connsiteX132" fmla="*/ 815362 w 1180979"/>
                <a:gd name="connsiteY132" fmla="*/ 96997 h 140016"/>
                <a:gd name="connsiteX133" fmla="*/ 822843 w 1180979"/>
                <a:gd name="connsiteY133" fmla="*/ 88470 h 140016"/>
                <a:gd name="connsiteX134" fmla="*/ 833384 w 1180979"/>
                <a:gd name="connsiteY134" fmla="*/ 83682 h 140016"/>
                <a:gd name="connsiteX135" fmla="*/ 845258 w 1180979"/>
                <a:gd name="connsiteY135" fmla="*/ 81151 h 140016"/>
                <a:gd name="connsiteX136" fmla="*/ 857082 w 1180979"/>
                <a:gd name="connsiteY136" fmla="*/ 79655 h 140016"/>
                <a:gd name="connsiteX137" fmla="*/ 867382 w 1180979"/>
                <a:gd name="connsiteY137" fmla="*/ 77966 h 140016"/>
                <a:gd name="connsiteX138" fmla="*/ 874506 w 1180979"/>
                <a:gd name="connsiteY138" fmla="*/ 74685 h 140016"/>
                <a:gd name="connsiteX139" fmla="*/ 876932 w 1180979"/>
                <a:gd name="connsiteY139" fmla="*/ 68408 h 140016"/>
                <a:gd name="connsiteX140" fmla="*/ 875522 w 1180979"/>
                <a:gd name="connsiteY140" fmla="*/ 61561 h 140016"/>
                <a:gd name="connsiteX141" fmla="*/ 871801 w 1180979"/>
                <a:gd name="connsiteY141" fmla="*/ 57641 h 140016"/>
                <a:gd name="connsiteX142" fmla="*/ 866328 w 1180979"/>
                <a:gd name="connsiteY142" fmla="*/ 55757 h 140016"/>
                <a:gd name="connsiteX143" fmla="*/ 859686 w 1180979"/>
                <a:gd name="connsiteY143" fmla="*/ 55284 h 140016"/>
                <a:gd name="connsiteX144" fmla="*/ 847328 w 1180979"/>
                <a:gd name="connsiteY144" fmla="*/ 58668 h 140016"/>
                <a:gd name="connsiteX145" fmla="*/ 842058 w 1180979"/>
                <a:gd name="connsiteY145" fmla="*/ 69912 h 140016"/>
                <a:gd name="connsiteX146" fmla="*/ 815451 w 1180979"/>
                <a:gd name="connsiteY146" fmla="*/ 69912 h 140016"/>
                <a:gd name="connsiteX147" fmla="*/ 820125 w 1180979"/>
                <a:gd name="connsiteY147" fmla="*/ 54350 h 140016"/>
                <a:gd name="connsiteX148" fmla="*/ 803844 w 1180979"/>
                <a:gd name="connsiteY148" fmla="*/ 40114 h 140016"/>
                <a:gd name="connsiteX149" fmla="*/ 803844 w 1180979"/>
                <a:gd name="connsiteY149" fmla="*/ 57904 h 140016"/>
                <a:gd name="connsiteX150" fmla="*/ 784336 w 1180979"/>
                <a:gd name="connsiteY150" fmla="*/ 57904 h 140016"/>
                <a:gd name="connsiteX151" fmla="*/ 784336 w 1180979"/>
                <a:gd name="connsiteY151" fmla="*/ 105902 h 140016"/>
                <a:gd name="connsiteX152" fmla="*/ 786597 w 1180979"/>
                <a:gd name="connsiteY152" fmla="*/ 114895 h 140016"/>
                <a:gd name="connsiteX153" fmla="*/ 795614 w 1180979"/>
                <a:gd name="connsiteY153" fmla="*/ 117134 h 140016"/>
                <a:gd name="connsiteX154" fmla="*/ 799894 w 1180979"/>
                <a:gd name="connsiteY154" fmla="*/ 116946 h 140016"/>
                <a:gd name="connsiteX155" fmla="*/ 803844 w 1180979"/>
                <a:gd name="connsiteY155" fmla="*/ 116391 h 140016"/>
                <a:gd name="connsiteX156" fmla="*/ 803844 w 1180979"/>
                <a:gd name="connsiteY156" fmla="*/ 137015 h 140016"/>
                <a:gd name="connsiteX157" fmla="*/ 796363 w 1180979"/>
                <a:gd name="connsiteY157" fmla="*/ 137754 h 140016"/>
                <a:gd name="connsiteX158" fmla="*/ 788273 w 1180979"/>
                <a:gd name="connsiteY158" fmla="*/ 137942 h 140016"/>
                <a:gd name="connsiteX159" fmla="*/ 776577 w 1180979"/>
                <a:gd name="connsiteY159" fmla="*/ 137111 h 140016"/>
                <a:gd name="connsiteX160" fmla="*/ 766823 w 1180979"/>
                <a:gd name="connsiteY160" fmla="*/ 133818 h 140016"/>
                <a:gd name="connsiteX161" fmla="*/ 760181 w 1180979"/>
                <a:gd name="connsiteY161" fmla="*/ 126884 h 140016"/>
                <a:gd name="connsiteX162" fmla="*/ 757755 w 1180979"/>
                <a:gd name="connsiteY162" fmla="*/ 115077 h 140016"/>
                <a:gd name="connsiteX163" fmla="*/ 757755 w 1180979"/>
                <a:gd name="connsiteY163" fmla="*/ 57903 h 140016"/>
                <a:gd name="connsiteX164" fmla="*/ 741626 w 1180979"/>
                <a:gd name="connsiteY164" fmla="*/ 57903 h 140016"/>
                <a:gd name="connsiteX165" fmla="*/ 741626 w 1180979"/>
                <a:gd name="connsiteY165" fmla="*/ 40112 h 140016"/>
                <a:gd name="connsiteX166" fmla="*/ 757755 w 1180979"/>
                <a:gd name="connsiteY166" fmla="*/ 40112 h 140016"/>
                <a:gd name="connsiteX167" fmla="*/ 757755 w 1180979"/>
                <a:gd name="connsiteY167" fmla="*/ 11057 h 140016"/>
                <a:gd name="connsiteX168" fmla="*/ 784336 w 1180979"/>
                <a:gd name="connsiteY168" fmla="*/ 11057 h 140016"/>
                <a:gd name="connsiteX169" fmla="*/ 784336 w 1180979"/>
                <a:gd name="connsiteY169" fmla="*/ 40112 h 140016"/>
                <a:gd name="connsiteX170" fmla="*/ 655215 w 1180979"/>
                <a:gd name="connsiteY170" fmla="*/ 104024 h 140016"/>
                <a:gd name="connsiteX171" fmla="*/ 661680 w 1180979"/>
                <a:gd name="connsiteY171" fmla="*/ 111609 h 140016"/>
                <a:gd name="connsiteX172" fmla="*/ 671167 w 1180979"/>
                <a:gd name="connsiteY172" fmla="*/ 115929 h 140016"/>
                <a:gd name="connsiteX173" fmla="*/ 682393 w 1180979"/>
                <a:gd name="connsiteY173" fmla="*/ 117328 h 140016"/>
                <a:gd name="connsiteX174" fmla="*/ 690826 w 1180979"/>
                <a:gd name="connsiteY174" fmla="*/ 116674 h 140016"/>
                <a:gd name="connsiteX175" fmla="*/ 699272 w 1180979"/>
                <a:gd name="connsiteY175" fmla="*/ 114147 h 140016"/>
                <a:gd name="connsiteX176" fmla="*/ 705825 w 1180979"/>
                <a:gd name="connsiteY176" fmla="*/ 108986 h 140016"/>
                <a:gd name="connsiteX177" fmla="*/ 708428 w 1180979"/>
                <a:gd name="connsiteY177" fmla="*/ 100643 h 140016"/>
                <a:gd name="connsiteX178" fmla="*/ 704987 w 1180979"/>
                <a:gd name="connsiteY178" fmla="*/ 91836 h 140016"/>
                <a:gd name="connsiteX179" fmla="*/ 695881 w 1180979"/>
                <a:gd name="connsiteY179" fmla="*/ 86201 h 140016"/>
                <a:gd name="connsiteX180" fmla="*/ 683143 w 1180979"/>
                <a:gd name="connsiteY180" fmla="*/ 82273 h 140016"/>
                <a:gd name="connsiteX181" fmla="*/ 668716 w 1180979"/>
                <a:gd name="connsiteY181" fmla="*/ 78523 h 140016"/>
                <a:gd name="connsiteX182" fmla="*/ 654110 w 1180979"/>
                <a:gd name="connsiteY182" fmla="*/ 73939 h 140016"/>
                <a:gd name="connsiteX183" fmla="*/ 641334 w 1180979"/>
                <a:gd name="connsiteY183" fmla="*/ 66904 h 140016"/>
                <a:gd name="connsiteX184" fmla="*/ 632292 w 1180979"/>
                <a:gd name="connsiteY184" fmla="*/ 56137 h 140016"/>
                <a:gd name="connsiteX185" fmla="*/ 628825 w 1180979"/>
                <a:gd name="connsiteY185" fmla="*/ 40487 h 140016"/>
                <a:gd name="connsiteX186" fmla="*/ 633181 w 1180979"/>
                <a:gd name="connsiteY186" fmla="*/ 22581 h 140016"/>
                <a:gd name="connsiteX187" fmla="*/ 644713 w 1180979"/>
                <a:gd name="connsiteY187" fmla="*/ 9928 h 140016"/>
                <a:gd name="connsiteX188" fmla="*/ 660841 w 1180979"/>
                <a:gd name="connsiteY188" fmla="*/ 2431 h 140016"/>
                <a:gd name="connsiteX189" fmla="*/ 678837 w 1180979"/>
                <a:gd name="connsiteY189" fmla="*/ 1 h 140016"/>
                <a:gd name="connsiteX190" fmla="*/ 698967 w 1180979"/>
                <a:gd name="connsiteY190" fmla="*/ 2341 h 140016"/>
                <a:gd name="connsiteX191" fmla="*/ 716125 w 1180979"/>
                <a:gd name="connsiteY191" fmla="*/ 9928 h 140016"/>
                <a:gd name="connsiteX192" fmla="*/ 728025 w 1180979"/>
                <a:gd name="connsiteY192" fmla="*/ 23336 h 140016"/>
                <a:gd name="connsiteX193" fmla="*/ 732431 w 1180979"/>
                <a:gd name="connsiteY193" fmla="*/ 43106 h 140016"/>
                <a:gd name="connsiteX194" fmla="*/ 703945 w 1180979"/>
                <a:gd name="connsiteY194" fmla="*/ 43106 h 140016"/>
                <a:gd name="connsiteX195" fmla="*/ 701431 w 1180979"/>
                <a:gd name="connsiteY195" fmla="*/ 33174 h 140016"/>
                <a:gd name="connsiteX196" fmla="*/ 695678 w 1180979"/>
                <a:gd name="connsiteY196" fmla="*/ 26989 h 140016"/>
                <a:gd name="connsiteX197" fmla="*/ 687537 w 1180979"/>
                <a:gd name="connsiteY197" fmla="*/ 23800 h 140016"/>
                <a:gd name="connsiteX198" fmla="*/ 677517 w 1180979"/>
                <a:gd name="connsiteY198" fmla="*/ 22858 h 140016"/>
                <a:gd name="connsiteX199" fmla="*/ 670392 w 1180979"/>
                <a:gd name="connsiteY199" fmla="*/ 23620 h 140016"/>
                <a:gd name="connsiteX200" fmla="*/ 663928 w 1180979"/>
                <a:gd name="connsiteY200" fmla="*/ 26239 h 140016"/>
                <a:gd name="connsiteX201" fmla="*/ 659165 w 1180979"/>
                <a:gd name="connsiteY201" fmla="*/ 30924 h 140016"/>
                <a:gd name="connsiteX202" fmla="*/ 657260 w 1180979"/>
                <a:gd name="connsiteY202" fmla="*/ 38047 h 140016"/>
                <a:gd name="connsiteX203" fmla="*/ 658771 w 1180979"/>
                <a:gd name="connsiteY203" fmla="*/ 44420 h 140016"/>
                <a:gd name="connsiteX204" fmla="*/ 664677 w 1180979"/>
                <a:gd name="connsiteY204" fmla="*/ 48910 h 140016"/>
                <a:gd name="connsiteX205" fmla="*/ 676856 w 1180979"/>
                <a:gd name="connsiteY205" fmla="*/ 53033 h 140016"/>
                <a:gd name="connsiteX206" fmla="*/ 697214 w 1180979"/>
                <a:gd name="connsiteY206" fmla="*/ 58287 h 140016"/>
                <a:gd name="connsiteX207" fmla="*/ 707590 w 1180979"/>
                <a:gd name="connsiteY207" fmla="*/ 61003 h 140016"/>
                <a:gd name="connsiteX208" fmla="*/ 720811 w 1180979"/>
                <a:gd name="connsiteY208" fmla="*/ 67288 h 140016"/>
                <a:gd name="connsiteX209" fmla="*/ 732127 w 1180979"/>
                <a:gd name="connsiteY209" fmla="*/ 78814 h 140016"/>
                <a:gd name="connsiteX210" fmla="*/ 736915 w 1180979"/>
                <a:gd name="connsiteY210" fmla="*/ 97266 h 140016"/>
                <a:gd name="connsiteX211" fmla="*/ 733384 w 1180979"/>
                <a:gd name="connsiteY211" fmla="*/ 114325 h 140016"/>
                <a:gd name="connsiteX212" fmla="*/ 722792 w 1180979"/>
                <a:gd name="connsiteY212" fmla="*/ 127914 h 140016"/>
                <a:gd name="connsiteX213" fmla="*/ 705342 w 1180979"/>
                <a:gd name="connsiteY213" fmla="*/ 136825 h 140016"/>
                <a:gd name="connsiteX214" fmla="*/ 681250 w 1180979"/>
                <a:gd name="connsiteY214" fmla="*/ 140007 h 140016"/>
                <a:gd name="connsiteX215" fmla="*/ 659800 w 1180979"/>
                <a:gd name="connsiteY215" fmla="*/ 137286 h 140016"/>
                <a:gd name="connsiteX216" fmla="*/ 641423 w 1180979"/>
                <a:gd name="connsiteY216" fmla="*/ 128760 h 140016"/>
                <a:gd name="connsiteX217" fmla="*/ 628825 w 1180979"/>
                <a:gd name="connsiteY217" fmla="*/ 113959 h 140016"/>
                <a:gd name="connsiteX218" fmla="*/ 624291 w 1180979"/>
                <a:gd name="connsiteY218" fmla="*/ 92585 h 140016"/>
                <a:gd name="connsiteX219" fmla="*/ 652764 w 1180979"/>
                <a:gd name="connsiteY219" fmla="*/ 92584 h 140016"/>
                <a:gd name="connsiteX220" fmla="*/ 655215 w 1180979"/>
                <a:gd name="connsiteY220" fmla="*/ 104023 h 140016"/>
                <a:gd name="connsiteX221" fmla="*/ 533943 w 1180979"/>
                <a:gd name="connsiteY221" fmla="*/ 124636 h 140016"/>
                <a:gd name="connsiteX222" fmla="*/ 521675 w 1180979"/>
                <a:gd name="connsiteY222" fmla="*/ 135978 h 140016"/>
                <a:gd name="connsiteX223" fmla="*/ 504517 w 1180979"/>
                <a:gd name="connsiteY223" fmla="*/ 139444 h 140016"/>
                <a:gd name="connsiteX224" fmla="*/ 485404 w 1180979"/>
                <a:gd name="connsiteY224" fmla="*/ 135225 h 140016"/>
                <a:gd name="connsiteX225" fmla="*/ 471840 w 1180979"/>
                <a:gd name="connsiteY225" fmla="*/ 123790 h 140016"/>
                <a:gd name="connsiteX226" fmla="*/ 463763 w 1180979"/>
                <a:gd name="connsiteY226" fmla="*/ 107198 h 140016"/>
                <a:gd name="connsiteX227" fmla="*/ 461045 w 1180979"/>
                <a:gd name="connsiteY227" fmla="*/ 87703 h 140016"/>
                <a:gd name="connsiteX228" fmla="*/ 463763 w 1180979"/>
                <a:gd name="connsiteY228" fmla="*/ 68872 h 140016"/>
                <a:gd name="connsiteX229" fmla="*/ 471840 w 1180979"/>
                <a:gd name="connsiteY229" fmla="*/ 52844 h 140016"/>
                <a:gd name="connsiteX230" fmla="*/ 503958 w 1180979"/>
                <a:gd name="connsiteY230" fmla="*/ 37485 h 140016"/>
                <a:gd name="connsiteX231" fmla="*/ 520354 w 1180979"/>
                <a:gd name="connsiteY231" fmla="*/ 41135 h 140016"/>
                <a:gd name="connsiteX232" fmla="*/ 532635 w 1180979"/>
                <a:gd name="connsiteY232" fmla="*/ 51916 h 140016"/>
                <a:gd name="connsiteX233" fmla="*/ 533016 w 1180979"/>
                <a:gd name="connsiteY233" fmla="*/ 51916 h 140016"/>
                <a:gd name="connsiteX234" fmla="*/ 533016 w 1180979"/>
                <a:gd name="connsiteY234" fmla="*/ 3188 h 140016"/>
                <a:gd name="connsiteX235" fmla="*/ 559623 w 1180979"/>
                <a:gd name="connsiteY235" fmla="*/ 3188 h 140016"/>
                <a:gd name="connsiteX236" fmla="*/ 559623 w 1180979"/>
                <a:gd name="connsiteY236" fmla="*/ 137015 h 140016"/>
                <a:gd name="connsiteX237" fmla="*/ 534337 w 1180979"/>
                <a:gd name="connsiteY237" fmla="*/ 137015 h 140016"/>
                <a:gd name="connsiteX238" fmla="*/ 534337 w 1180979"/>
                <a:gd name="connsiteY238" fmla="*/ 124637 h 140016"/>
                <a:gd name="connsiteX239" fmla="*/ 532813 w 1180979"/>
                <a:gd name="connsiteY239" fmla="*/ 76756 h 140016"/>
                <a:gd name="connsiteX240" fmla="*/ 528977 w 1180979"/>
                <a:gd name="connsiteY240" fmla="*/ 67002 h 140016"/>
                <a:gd name="connsiteX241" fmla="*/ 521942 w 1180979"/>
                <a:gd name="connsiteY241" fmla="*/ 60163 h 140016"/>
                <a:gd name="connsiteX242" fmla="*/ 511070 w 1180979"/>
                <a:gd name="connsiteY242" fmla="*/ 57529 h 140016"/>
                <a:gd name="connsiteX243" fmla="*/ 500009 w 1180979"/>
                <a:gd name="connsiteY243" fmla="*/ 60163 h 140016"/>
                <a:gd name="connsiteX244" fmla="*/ 492820 w 1180979"/>
                <a:gd name="connsiteY244" fmla="*/ 67083 h 140016"/>
                <a:gd name="connsiteX245" fmla="*/ 488871 w 1180979"/>
                <a:gd name="connsiteY245" fmla="*/ 76937 h 140016"/>
                <a:gd name="connsiteX246" fmla="*/ 487639 w 1180979"/>
                <a:gd name="connsiteY246" fmla="*/ 88469 h 140016"/>
                <a:gd name="connsiteX247" fmla="*/ 488960 w 1180979"/>
                <a:gd name="connsiteY247" fmla="*/ 99703 h 140016"/>
                <a:gd name="connsiteX248" fmla="*/ 493176 w 1180979"/>
                <a:gd name="connsiteY248" fmla="*/ 109731 h 140016"/>
                <a:gd name="connsiteX249" fmla="*/ 500491 w 1180979"/>
                <a:gd name="connsiteY249" fmla="*/ 116855 h 140016"/>
                <a:gd name="connsiteX250" fmla="*/ 511070 w 1180979"/>
                <a:gd name="connsiteY250" fmla="*/ 119578 h 140016"/>
                <a:gd name="connsiteX251" fmla="*/ 522069 w 1180979"/>
                <a:gd name="connsiteY251" fmla="*/ 116943 h 140016"/>
                <a:gd name="connsiteX252" fmla="*/ 529105 w 1180979"/>
                <a:gd name="connsiteY252" fmla="*/ 109927 h 140016"/>
                <a:gd name="connsiteX253" fmla="*/ 532813 w 1180979"/>
                <a:gd name="connsiteY253" fmla="*/ 99900 h 140016"/>
                <a:gd name="connsiteX254" fmla="*/ 533943 w 1180979"/>
                <a:gd name="connsiteY254" fmla="*/ 88280 h 140016"/>
                <a:gd name="connsiteX255" fmla="*/ 532813 w 1180979"/>
                <a:gd name="connsiteY255" fmla="*/ 76756 h 140016"/>
                <a:gd name="connsiteX256" fmla="*/ 386991 w 1180979"/>
                <a:gd name="connsiteY256" fmla="*/ 113774 h 140016"/>
                <a:gd name="connsiteX257" fmla="*/ 418119 w 1180979"/>
                <a:gd name="connsiteY257" fmla="*/ 115547 h 140016"/>
                <a:gd name="connsiteX258" fmla="*/ 425244 w 1180979"/>
                <a:gd name="connsiteY258" fmla="*/ 107016 h 140016"/>
                <a:gd name="connsiteX259" fmla="*/ 448675 w 1180979"/>
                <a:gd name="connsiteY259" fmla="*/ 107016 h 140016"/>
                <a:gd name="connsiteX260" fmla="*/ 431416 w 1180979"/>
                <a:gd name="connsiteY260" fmla="*/ 131947 h 140016"/>
                <a:gd name="connsiteX261" fmla="*/ 403311 w 1180979"/>
                <a:gd name="connsiteY261" fmla="*/ 139444 h 140016"/>
                <a:gd name="connsiteX262" fmla="*/ 382686 w 1180979"/>
                <a:gd name="connsiteY262" fmla="*/ 135783 h 140016"/>
                <a:gd name="connsiteX263" fmla="*/ 367154 w 1180979"/>
                <a:gd name="connsiteY263" fmla="*/ 125385 h 140016"/>
                <a:gd name="connsiteX264" fmla="*/ 357312 w 1180979"/>
                <a:gd name="connsiteY264" fmla="*/ 109258 h 140016"/>
                <a:gd name="connsiteX265" fmla="*/ 353832 w 1180979"/>
                <a:gd name="connsiteY265" fmla="*/ 88653 h 140016"/>
                <a:gd name="connsiteX266" fmla="*/ 357400 w 1180979"/>
                <a:gd name="connsiteY266" fmla="*/ 68407 h 140016"/>
                <a:gd name="connsiteX267" fmla="*/ 383169 w 1180979"/>
                <a:gd name="connsiteY267" fmla="*/ 41413 h 140016"/>
                <a:gd name="connsiteX268" fmla="*/ 403311 w 1180979"/>
                <a:gd name="connsiteY268" fmla="*/ 37485 h 140016"/>
                <a:gd name="connsiteX269" fmla="*/ 424888 w 1180979"/>
                <a:gd name="connsiteY269" fmla="*/ 42259 h 140016"/>
                <a:gd name="connsiteX270" fmla="*/ 439938 w 1180979"/>
                <a:gd name="connsiteY270" fmla="*/ 55105 h 140016"/>
                <a:gd name="connsiteX271" fmla="*/ 448498 w 1180979"/>
                <a:gd name="connsiteY271" fmla="*/ 73464 h 140016"/>
                <a:gd name="connsiteX272" fmla="*/ 450352 w 1180979"/>
                <a:gd name="connsiteY272" fmla="*/ 95023 h 140016"/>
                <a:gd name="connsiteX273" fmla="*/ 380438 w 1180979"/>
                <a:gd name="connsiteY273" fmla="*/ 95023 h 140016"/>
                <a:gd name="connsiteX274" fmla="*/ 386991 w 1180979"/>
                <a:gd name="connsiteY274" fmla="*/ 113774 h 140016"/>
                <a:gd name="connsiteX275" fmla="*/ 417078 w 1180979"/>
                <a:gd name="connsiteY275" fmla="*/ 62775 h 140016"/>
                <a:gd name="connsiteX276" fmla="*/ 402549 w 1180979"/>
                <a:gd name="connsiteY276" fmla="*/ 57529 h 140016"/>
                <a:gd name="connsiteX277" fmla="*/ 391995 w 1180979"/>
                <a:gd name="connsiteY277" fmla="*/ 59697 h 140016"/>
                <a:gd name="connsiteX278" fmla="*/ 385226 w 1180979"/>
                <a:gd name="connsiteY278" fmla="*/ 65032 h 140016"/>
                <a:gd name="connsiteX279" fmla="*/ 381670 w 1180979"/>
                <a:gd name="connsiteY279" fmla="*/ 71782 h 140016"/>
                <a:gd name="connsiteX280" fmla="*/ 380438 w 1180979"/>
                <a:gd name="connsiteY280" fmla="*/ 78156 h 140016"/>
                <a:gd name="connsiteX281" fmla="*/ 423745 w 1180979"/>
                <a:gd name="connsiteY281" fmla="*/ 78156 h 140016"/>
                <a:gd name="connsiteX282" fmla="*/ 417078 w 1180979"/>
                <a:gd name="connsiteY282" fmla="*/ 62775 h 140016"/>
                <a:gd name="connsiteX283" fmla="*/ 346707 w 1180979"/>
                <a:gd name="connsiteY283" fmla="*/ 40111 h 140016"/>
                <a:gd name="connsiteX284" fmla="*/ 346707 w 1180979"/>
                <a:gd name="connsiteY284" fmla="*/ 57901 h 140016"/>
                <a:gd name="connsiteX285" fmla="*/ 327225 w 1180979"/>
                <a:gd name="connsiteY285" fmla="*/ 57901 h 140016"/>
                <a:gd name="connsiteX286" fmla="*/ 327225 w 1180979"/>
                <a:gd name="connsiteY286" fmla="*/ 105900 h 140016"/>
                <a:gd name="connsiteX287" fmla="*/ 333207 w 1180979"/>
                <a:gd name="connsiteY287" fmla="*/ 117138 h 140016"/>
                <a:gd name="connsiteX288" fmla="*/ 338477 w 1180979"/>
                <a:gd name="connsiteY288" fmla="*/ 117133 h 140016"/>
                <a:gd name="connsiteX289" fmla="*/ 342795 w 1180979"/>
                <a:gd name="connsiteY289" fmla="*/ 116943 h 140016"/>
                <a:gd name="connsiteX290" fmla="*/ 346707 w 1180979"/>
                <a:gd name="connsiteY290" fmla="*/ 116389 h 140016"/>
                <a:gd name="connsiteX291" fmla="*/ 346707 w 1180979"/>
                <a:gd name="connsiteY291" fmla="*/ 137015 h 140016"/>
                <a:gd name="connsiteX292" fmla="*/ 339227 w 1180979"/>
                <a:gd name="connsiteY292" fmla="*/ 137754 h 140016"/>
                <a:gd name="connsiteX293" fmla="*/ 331150 w 1180979"/>
                <a:gd name="connsiteY293" fmla="*/ 137942 h 140016"/>
                <a:gd name="connsiteX294" fmla="*/ 319440 w 1180979"/>
                <a:gd name="connsiteY294" fmla="*/ 137111 h 140016"/>
                <a:gd name="connsiteX295" fmla="*/ 309725 w 1180979"/>
                <a:gd name="connsiteY295" fmla="*/ 133818 h 140016"/>
                <a:gd name="connsiteX296" fmla="*/ 303044 w 1180979"/>
                <a:gd name="connsiteY296" fmla="*/ 126884 h 140016"/>
                <a:gd name="connsiteX297" fmla="*/ 300631 w 1180979"/>
                <a:gd name="connsiteY297" fmla="*/ 115077 h 140016"/>
                <a:gd name="connsiteX298" fmla="*/ 300631 w 1180979"/>
                <a:gd name="connsiteY298" fmla="*/ 57903 h 140016"/>
                <a:gd name="connsiteX299" fmla="*/ 284490 w 1180979"/>
                <a:gd name="connsiteY299" fmla="*/ 57903 h 140016"/>
                <a:gd name="connsiteX300" fmla="*/ 284490 w 1180979"/>
                <a:gd name="connsiteY300" fmla="*/ 40112 h 140016"/>
                <a:gd name="connsiteX301" fmla="*/ 300631 w 1180979"/>
                <a:gd name="connsiteY301" fmla="*/ 40112 h 140016"/>
                <a:gd name="connsiteX302" fmla="*/ 300631 w 1180979"/>
                <a:gd name="connsiteY302" fmla="*/ 11057 h 140016"/>
                <a:gd name="connsiteX303" fmla="*/ 327225 w 1180979"/>
                <a:gd name="connsiteY303" fmla="*/ 11057 h 140016"/>
                <a:gd name="connsiteX304" fmla="*/ 327225 w 1180979"/>
                <a:gd name="connsiteY304" fmla="*/ 40112 h 140016"/>
                <a:gd name="connsiteX305" fmla="*/ 273415 w 1180979"/>
                <a:gd name="connsiteY305" fmla="*/ 137012 h 140016"/>
                <a:gd name="connsiteX306" fmla="*/ 246809 w 1180979"/>
                <a:gd name="connsiteY306" fmla="*/ 137012 h 140016"/>
                <a:gd name="connsiteX307" fmla="*/ 246809 w 1180979"/>
                <a:gd name="connsiteY307" fmla="*/ 40111 h 140016"/>
                <a:gd name="connsiteX308" fmla="*/ 273415 w 1180979"/>
                <a:gd name="connsiteY308" fmla="*/ 40111 h 140016"/>
                <a:gd name="connsiteX309" fmla="*/ 246809 w 1180979"/>
                <a:gd name="connsiteY309" fmla="*/ 3187 h 140016"/>
                <a:gd name="connsiteX310" fmla="*/ 273415 w 1180979"/>
                <a:gd name="connsiteY310" fmla="*/ 3187 h 140016"/>
                <a:gd name="connsiteX311" fmla="*/ 273415 w 1180979"/>
                <a:gd name="connsiteY311" fmla="*/ 25116 h 140016"/>
                <a:gd name="connsiteX312" fmla="*/ 246809 w 1180979"/>
                <a:gd name="connsiteY312" fmla="*/ 25116 h 140016"/>
                <a:gd name="connsiteX313" fmla="*/ 161160 w 1180979"/>
                <a:gd name="connsiteY313" fmla="*/ 40111 h 140016"/>
                <a:gd name="connsiteX314" fmla="*/ 161160 w 1180979"/>
                <a:gd name="connsiteY314" fmla="*/ 53601 h 140016"/>
                <a:gd name="connsiteX315" fmla="*/ 161757 w 1180979"/>
                <a:gd name="connsiteY315" fmla="*/ 53601 h 140016"/>
                <a:gd name="connsiteX316" fmla="*/ 174863 w 1180979"/>
                <a:gd name="connsiteY316" fmla="*/ 41324 h 140016"/>
                <a:gd name="connsiteX317" fmla="*/ 191348 w 1180979"/>
                <a:gd name="connsiteY317" fmla="*/ 37485 h 140016"/>
                <a:gd name="connsiteX318" fmla="*/ 208861 w 1180979"/>
                <a:gd name="connsiteY318" fmla="*/ 40389 h 140016"/>
                <a:gd name="connsiteX319" fmla="*/ 219644 w 1180979"/>
                <a:gd name="connsiteY319" fmla="*/ 48443 h 140016"/>
                <a:gd name="connsiteX320" fmla="*/ 225168 w 1180979"/>
                <a:gd name="connsiteY320" fmla="*/ 61001 h 140016"/>
                <a:gd name="connsiteX321" fmla="*/ 226756 w 1180979"/>
                <a:gd name="connsiteY321" fmla="*/ 77402 h 140016"/>
                <a:gd name="connsiteX322" fmla="*/ 226756 w 1180979"/>
                <a:gd name="connsiteY322" fmla="*/ 137015 h 140016"/>
                <a:gd name="connsiteX323" fmla="*/ 200149 w 1180979"/>
                <a:gd name="connsiteY323" fmla="*/ 137015 h 140016"/>
                <a:gd name="connsiteX324" fmla="*/ 200149 w 1180979"/>
                <a:gd name="connsiteY324" fmla="*/ 82273 h 140016"/>
                <a:gd name="connsiteX325" fmla="*/ 196415 w 1180979"/>
                <a:gd name="connsiteY325" fmla="*/ 64376 h 140016"/>
                <a:gd name="connsiteX326" fmla="*/ 183093 w 1180979"/>
                <a:gd name="connsiteY326" fmla="*/ 58471 h 140016"/>
                <a:gd name="connsiteX327" fmla="*/ 167345 w 1180979"/>
                <a:gd name="connsiteY327" fmla="*/ 64937 h 140016"/>
                <a:gd name="connsiteX328" fmla="*/ 162468 w 1180979"/>
                <a:gd name="connsiteY328" fmla="*/ 86201 h 140016"/>
                <a:gd name="connsiteX329" fmla="*/ 162468 w 1180979"/>
                <a:gd name="connsiteY329" fmla="*/ 137013 h 140016"/>
                <a:gd name="connsiteX330" fmla="*/ 135862 w 1180979"/>
                <a:gd name="connsiteY330" fmla="*/ 137013 h 140016"/>
                <a:gd name="connsiteX331" fmla="*/ 135862 w 1180979"/>
                <a:gd name="connsiteY331" fmla="*/ 40112 h 140016"/>
                <a:gd name="connsiteX332" fmla="*/ 99146 w 1180979"/>
                <a:gd name="connsiteY332" fmla="*/ 126789 h 140016"/>
                <a:gd name="connsiteX333" fmla="*/ 15072 w 1180979"/>
                <a:gd name="connsiteY333" fmla="*/ 126881 h 140016"/>
                <a:gd name="connsiteX334" fmla="*/ 175 w 1180979"/>
                <a:gd name="connsiteY334" fmla="*/ 86395 h 140016"/>
                <a:gd name="connsiteX335" fmla="*/ 175 w 1180979"/>
                <a:gd name="connsiteY335" fmla="*/ 3187 h 140016"/>
                <a:gd name="connsiteX336" fmla="*/ 29588 w 1180979"/>
                <a:gd name="connsiteY336" fmla="*/ 3187 h 140016"/>
                <a:gd name="connsiteX337" fmla="*/ 29588 w 1180979"/>
                <a:gd name="connsiteY337" fmla="*/ 86394 h 140016"/>
                <a:gd name="connsiteX338" fmla="*/ 30553 w 1180979"/>
                <a:gd name="connsiteY338" fmla="*/ 97079 h 140016"/>
                <a:gd name="connsiteX339" fmla="*/ 34465 w 1180979"/>
                <a:gd name="connsiteY339" fmla="*/ 106364 h 140016"/>
                <a:gd name="connsiteX340" fmla="*/ 42821 w 1180979"/>
                <a:gd name="connsiteY340" fmla="*/ 112918 h 140016"/>
                <a:gd name="connsiteX341" fmla="*/ 57147 w 1180979"/>
                <a:gd name="connsiteY341" fmla="*/ 115453 h 140016"/>
                <a:gd name="connsiteX342" fmla="*/ 78889 w 1180979"/>
                <a:gd name="connsiteY342" fmla="*/ 108422 h 140016"/>
                <a:gd name="connsiteX343" fmla="*/ 84871 w 1180979"/>
                <a:gd name="connsiteY343" fmla="*/ 86394 h 140016"/>
                <a:gd name="connsiteX344" fmla="*/ 84871 w 1180979"/>
                <a:gd name="connsiteY344" fmla="*/ 3186 h 140016"/>
                <a:gd name="connsiteX345" fmla="*/ 114322 w 1180979"/>
                <a:gd name="connsiteY345" fmla="*/ 3186 h 140016"/>
                <a:gd name="connsiteX346" fmla="*/ 114322 w 1180979"/>
                <a:gd name="connsiteY346" fmla="*/ 86394 h 140016"/>
                <a:gd name="connsiteX347" fmla="*/ 99146 w 1180979"/>
                <a:gd name="connsiteY347" fmla="*/ 126789 h 140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</a:cxnLst>
              <a:rect l="l" t="t" r="r" b="b"/>
              <a:pathLst>
                <a:path w="1180979" h="140016">
                  <a:moveTo>
                    <a:pt x="1118270" y="112920"/>
                  </a:moveTo>
                  <a:cubicBezTo>
                    <a:pt x="1119388" y="114927"/>
                    <a:pt x="1120937" y="116658"/>
                    <a:pt x="1122817" y="117986"/>
                  </a:cubicBezTo>
                  <a:cubicBezTo>
                    <a:pt x="1124798" y="119331"/>
                    <a:pt x="1126995" y="120314"/>
                    <a:pt x="1129306" y="120887"/>
                  </a:cubicBezTo>
                  <a:cubicBezTo>
                    <a:pt x="1131783" y="121518"/>
                    <a:pt x="1134336" y="121834"/>
                    <a:pt x="1136888" y="121825"/>
                  </a:cubicBezTo>
                  <a:cubicBezTo>
                    <a:pt x="1138869" y="121814"/>
                    <a:pt x="1140851" y="121597"/>
                    <a:pt x="1142781" y="121179"/>
                  </a:cubicBezTo>
                  <a:cubicBezTo>
                    <a:pt x="1144762" y="120773"/>
                    <a:pt x="1146667" y="120072"/>
                    <a:pt x="1148433" y="119099"/>
                  </a:cubicBezTo>
                  <a:cubicBezTo>
                    <a:pt x="1150096" y="118173"/>
                    <a:pt x="1151519" y="116894"/>
                    <a:pt x="1152624" y="115352"/>
                  </a:cubicBezTo>
                  <a:cubicBezTo>
                    <a:pt x="1153817" y="113622"/>
                    <a:pt x="1154414" y="111554"/>
                    <a:pt x="1154338" y="109456"/>
                  </a:cubicBezTo>
                  <a:cubicBezTo>
                    <a:pt x="1154338" y="105454"/>
                    <a:pt x="1151671" y="102468"/>
                    <a:pt x="1146375" y="100461"/>
                  </a:cubicBezTo>
                  <a:cubicBezTo>
                    <a:pt x="1139111" y="97928"/>
                    <a:pt x="1131681" y="95925"/>
                    <a:pt x="1124138" y="94470"/>
                  </a:cubicBezTo>
                  <a:cubicBezTo>
                    <a:pt x="1120277" y="93586"/>
                    <a:pt x="1116467" y="92552"/>
                    <a:pt x="1112822" y="91371"/>
                  </a:cubicBezTo>
                  <a:cubicBezTo>
                    <a:pt x="1109329" y="90279"/>
                    <a:pt x="1106027" y="88703"/>
                    <a:pt x="1102979" y="86688"/>
                  </a:cubicBezTo>
                  <a:cubicBezTo>
                    <a:pt x="1100147" y="84791"/>
                    <a:pt x="1097772" y="82292"/>
                    <a:pt x="1096033" y="79369"/>
                  </a:cubicBezTo>
                  <a:cubicBezTo>
                    <a:pt x="1094191" y="76083"/>
                    <a:pt x="1093289" y="72353"/>
                    <a:pt x="1093429" y="68588"/>
                  </a:cubicBezTo>
                  <a:cubicBezTo>
                    <a:pt x="1093200" y="63229"/>
                    <a:pt x="1094470" y="57913"/>
                    <a:pt x="1097074" y="53229"/>
                  </a:cubicBezTo>
                  <a:cubicBezTo>
                    <a:pt x="1099423" y="49301"/>
                    <a:pt x="1102751" y="46041"/>
                    <a:pt x="1106713" y="43764"/>
                  </a:cubicBezTo>
                  <a:cubicBezTo>
                    <a:pt x="1110904" y="41373"/>
                    <a:pt x="1115464" y="39725"/>
                    <a:pt x="1120213" y="38891"/>
                  </a:cubicBezTo>
                  <a:cubicBezTo>
                    <a:pt x="1125281" y="37946"/>
                    <a:pt x="1130411" y="37476"/>
                    <a:pt x="1135568" y="37487"/>
                  </a:cubicBezTo>
                  <a:cubicBezTo>
                    <a:pt x="1140698" y="37475"/>
                    <a:pt x="1145829" y="37975"/>
                    <a:pt x="1150858" y="38982"/>
                  </a:cubicBezTo>
                  <a:cubicBezTo>
                    <a:pt x="1155519" y="39881"/>
                    <a:pt x="1159990" y="41591"/>
                    <a:pt x="1164054" y="44033"/>
                  </a:cubicBezTo>
                  <a:cubicBezTo>
                    <a:pt x="1167953" y="46427"/>
                    <a:pt x="1171255" y="49663"/>
                    <a:pt x="1173718" y="53503"/>
                  </a:cubicBezTo>
                  <a:cubicBezTo>
                    <a:pt x="1176449" y="58019"/>
                    <a:pt x="1178024" y="63139"/>
                    <a:pt x="1178303" y="68408"/>
                  </a:cubicBezTo>
                  <a:lnTo>
                    <a:pt x="1153017" y="68408"/>
                  </a:lnTo>
                  <a:cubicBezTo>
                    <a:pt x="1153132" y="64132"/>
                    <a:pt x="1150896" y="60138"/>
                    <a:pt x="1147175" y="58010"/>
                  </a:cubicBezTo>
                  <a:cubicBezTo>
                    <a:pt x="1143340" y="56121"/>
                    <a:pt x="1139098" y="55185"/>
                    <a:pt x="1134818" y="55284"/>
                  </a:cubicBezTo>
                  <a:cubicBezTo>
                    <a:pt x="1133193" y="55291"/>
                    <a:pt x="1131580" y="55383"/>
                    <a:pt x="1129967" y="55561"/>
                  </a:cubicBezTo>
                  <a:cubicBezTo>
                    <a:pt x="1128316" y="55721"/>
                    <a:pt x="1126703" y="56135"/>
                    <a:pt x="1125179" y="56787"/>
                  </a:cubicBezTo>
                  <a:cubicBezTo>
                    <a:pt x="1123769" y="57396"/>
                    <a:pt x="1122525" y="58324"/>
                    <a:pt x="1121534" y="59500"/>
                  </a:cubicBezTo>
                  <a:cubicBezTo>
                    <a:pt x="1120467" y="60863"/>
                    <a:pt x="1119934" y="62567"/>
                    <a:pt x="1120036" y="64294"/>
                  </a:cubicBezTo>
                  <a:cubicBezTo>
                    <a:pt x="1119972" y="66526"/>
                    <a:pt x="1120937" y="68662"/>
                    <a:pt x="1122639" y="70098"/>
                  </a:cubicBezTo>
                  <a:cubicBezTo>
                    <a:pt x="1124658" y="71735"/>
                    <a:pt x="1126982" y="72974"/>
                    <a:pt x="1129459" y="73750"/>
                  </a:cubicBezTo>
                  <a:cubicBezTo>
                    <a:pt x="1132647" y="74774"/>
                    <a:pt x="1135885" y="75619"/>
                    <a:pt x="1139162" y="76281"/>
                  </a:cubicBezTo>
                  <a:cubicBezTo>
                    <a:pt x="1142756" y="77027"/>
                    <a:pt x="1146439" y="77845"/>
                    <a:pt x="1150198" y="78733"/>
                  </a:cubicBezTo>
                  <a:cubicBezTo>
                    <a:pt x="1154033" y="79592"/>
                    <a:pt x="1157818" y="80648"/>
                    <a:pt x="1161539" y="81900"/>
                  </a:cubicBezTo>
                  <a:cubicBezTo>
                    <a:pt x="1165044" y="83056"/>
                    <a:pt x="1168359" y="84733"/>
                    <a:pt x="1171356" y="86872"/>
                  </a:cubicBezTo>
                  <a:cubicBezTo>
                    <a:pt x="1174214" y="88884"/>
                    <a:pt x="1176588" y="91508"/>
                    <a:pt x="1178303" y="94551"/>
                  </a:cubicBezTo>
                  <a:cubicBezTo>
                    <a:pt x="1180170" y="98036"/>
                    <a:pt x="1181084" y="101951"/>
                    <a:pt x="1180945" y="105901"/>
                  </a:cubicBezTo>
                  <a:cubicBezTo>
                    <a:pt x="1181465" y="116571"/>
                    <a:pt x="1176157" y="126686"/>
                    <a:pt x="1167076" y="132314"/>
                  </a:cubicBezTo>
                  <a:cubicBezTo>
                    <a:pt x="1162746" y="135023"/>
                    <a:pt x="1157945" y="136898"/>
                    <a:pt x="1152928" y="137841"/>
                  </a:cubicBezTo>
                  <a:cubicBezTo>
                    <a:pt x="1147582" y="138911"/>
                    <a:pt x="1142146" y="139448"/>
                    <a:pt x="1136698" y="139445"/>
                  </a:cubicBezTo>
                  <a:cubicBezTo>
                    <a:pt x="1131161" y="139456"/>
                    <a:pt x="1125636" y="138888"/>
                    <a:pt x="1120213" y="137752"/>
                  </a:cubicBezTo>
                  <a:cubicBezTo>
                    <a:pt x="1115146" y="136753"/>
                    <a:pt x="1110282" y="134851"/>
                    <a:pt x="1105875" y="132133"/>
                  </a:cubicBezTo>
                  <a:cubicBezTo>
                    <a:pt x="1096655" y="126448"/>
                    <a:pt x="1091067" y="116352"/>
                    <a:pt x="1091156" y="105512"/>
                  </a:cubicBezTo>
                  <a:lnTo>
                    <a:pt x="1116467" y="105512"/>
                  </a:lnTo>
                  <a:cubicBezTo>
                    <a:pt x="1116378" y="108101"/>
                    <a:pt x="1117013" y="110662"/>
                    <a:pt x="1118270" y="112920"/>
                  </a:cubicBezTo>
                  <a:moveTo>
                    <a:pt x="1017712" y="113774"/>
                  </a:moveTo>
                  <a:cubicBezTo>
                    <a:pt x="1026690" y="120809"/>
                    <a:pt x="1039086" y="121517"/>
                    <a:pt x="1048801" y="115548"/>
                  </a:cubicBezTo>
                  <a:cubicBezTo>
                    <a:pt x="1052090" y="113602"/>
                    <a:pt x="1054605" y="110591"/>
                    <a:pt x="1055926" y="107016"/>
                  </a:cubicBezTo>
                  <a:lnTo>
                    <a:pt x="1079357" y="107016"/>
                  </a:lnTo>
                  <a:cubicBezTo>
                    <a:pt x="1076716" y="117092"/>
                    <a:pt x="1070620" y="125917"/>
                    <a:pt x="1062123" y="131949"/>
                  </a:cubicBezTo>
                  <a:cubicBezTo>
                    <a:pt x="1053678" y="137138"/>
                    <a:pt x="1043899" y="139744"/>
                    <a:pt x="1033993" y="139445"/>
                  </a:cubicBezTo>
                  <a:cubicBezTo>
                    <a:pt x="1026944" y="139547"/>
                    <a:pt x="1019947" y="138305"/>
                    <a:pt x="1013368" y="135784"/>
                  </a:cubicBezTo>
                  <a:cubicBezTo>
                    <a:pt x="1007488" y="133511"/>
                    <a:pt x="1002180" y="129960"/>
                    <a:pt x="997836" y="125386"/>
                  </a:cubicBezTo>
                  <a:cubicBezTo>
                    <a:pt x="993493" y="120740"/>
                    <a:pt x="990140" y="115251"/>
                    <a:pt x="987994" y="109259"/>
                  </a:cubicBezTo>
                  <a:cubicBezTo>
                    <a:pt x="985606" y="102655"/>
                    <a:pt x="984425" y="95675"/>
                    <a:pt x="984514" y="88654"/>
                  </a:cubicBezTo>
                  <a:cubicBezTo>
                    <a:pt x="984450" y="81743"/>
                    <a:pt x="985657" y="74879"/>
                    <a:pt x="988083" y="68407"/>
                  </a:cubicBezTo>
                  <a:cubicBezTo>
                    <a:pt x="992566" y="56232"/>
                    <a:pt x="1001887" y="46460"/>
                    <a:pt x="1013851" y="41413"/>
                  </a:cubicBezTo>
                  <a:cubicBezTo>
                    <a:pt x="1020214" y="38732"/>
                    <a:pt x="1027071" y="37396"/>
                    <a:pt x="1033993" y="37486"/>
                  </a:cubicBezTo>
                  <a:cubicBezTo>
                    <a:pt x="1041448" y="37306"/>
                    <a:pt x="1048852" y="38944"/>
                    <a:pt x="1055532" y="42259"/>
                  </a:cubicBezTo>
                  <a:cubicBezTo>
                    <a:pt x="1061501" y="45296"/>
                    <a:pt x="1066670" y="49698"/>
                    <a:pt x="1070633" y="55106"/>
                  </a:cubicBezTo>
                  <a:cubicBezTo>
                    <a:pt x="1074633" y="60611"/>
                    <a:pt x="1077541" y="66848"/>
                    <a:pt x="1079154" y="73465"/>
                  </a:cubicBezTo>
                  <a:cubicBezTo>
                    <a:pt x="1080932" y="80503"/>
                    <a:pt x="1081567" y="87783"/>
                    <a:pt x="1081034" y="95023"/>
                  </a:cubicBezTo>
                  <a:lnTo>
                    <a:pt x="1011133" y="95023"/>
                  </a:lnTo>
                  <a:cubicBezTo>
                    <a:pt x="1010854" y="101885"/>
                    <a:pt x="1013203" y="108593"/>
                    <a:pt x="1017712" y="113774"/>
                  </a:cubicBezTo>
                  <a:moveTo>
                    <a:pt x="1047760" y="62777"/>
                  </a:moveTo>
                  <a:cubicBezTo>
                    <a:pt x="1043912" y="59023"/>
                    <a:pt x="1038628" y="57110"/>
                    <a:pt x="1033269" y="57529"/>
                  </a:cubicBezTo>
                  <a:cubicBezTo>
                    <a:pt x="1029611" y="57408"/>
                    <a:pt x="1025966" y="58150"/>
                    <a:pt x="1022652" y="59698"/>
                  </a:cubicBezTo>
                  <a:cubicBezTo>
                    <a:pt x="1020048" y="60967"/>
                    <a:pt x="1017750" y="62788"/>
                    <a:pt x="1015921" y="65034"/>
                  </a:cubicBezTo>
                  <a:cubicBezTo>
                    <a:pt x="1014295" y="67022"/>
                    <a:pt x="1013076" y="69318"/>
                    <a:pt x="1012352" y="71784"/>
                  </a:cubicBezTo>
                  <a:cubicBezTo>
                    <a:pt x="1011705" y="73855"/>
                    <a:pt x="1011298" y="75992"/>
                    <a:pt x="1011133" y="78158"/>
                  </a:cubicBezTo>
                  <a:lnTo>
                    <a:pt x="1054427" y="78158"/>
                  </a:lnTo>
                  <a:cubicBezTo>
                    <a:pt x="1053691" y="72508"/>
                    <a:pt x="1051379" y="67177"/>
                    <a:pt x="1047760" y="62777"/>
                  </a:cubicBezTo>
                  <a:moveTo>
                    <a:pt x="977389" y="40112"/>
                  </a:moveTo>
                  <a:lnTo>
                    <a:pt x="977389" y="57903"/>
                  </a:lnTo>
                  <a:lnTo>
                    <a:pt x="957920" y="57903"/>
                  </a:lnTo>
                  <a:lnTo>
                    <a:pt x="957920" y="105901"/>
                  </a:lnTo>
                  <a:cubicBezTo>
                    <a:pt x="956459" y="110653"/>
                    <a:pt x="959139" y="115684"/>
                    <a:pt x="963889" y="117138"/>
                  </a:cubicBezTo>
                  <a:cubicBezTo>
                    <a:pt x="965603" y="117665"/>
                    <a:pt x="967445" y="117664"/>
                    <a:pt x="969172" y="117133"/>
                  </a:cubicBezTo>
                  <a:cubicBezTo>
                    <a:pt x="970633" y="117133"/>
                    <a:pt x="972093" y="117081"/>
                    <a:pt x="973477" y="116945"/>
                  </a:cubicBezTo>
                  <a:cubicBezTo>
                    <a:pt x="974785" y="116834"/>
                    <a:pt x="976094" y="116650"/>
                    <a:pt x="977389" y="116390"/>
                  </a:cubicBezTo>
                  <a:lnTo>
                    <a:pt x="977389" y="137015"/>
                  </a:lnTo>
                  <a:cubicBezTo>
                    <a:pt x="974913" y="137411"/>
                    <a:pt x="972423" y="137657"/>
                    <a:pt x="969909" y="137754"/>
                  </a:cubicBezTo>
                  <a:cubicBezTo>
                    <a:pt x="967153" y="137880"/>
                    <a:pt x="964473" y="137942"/>
                    <a:pt x="961832" y="137942"/>
                  </a:cubicBezTo>
                  <a:cubicBezTo>
                    <a:pt x="957920" y="137956"/>
                    <a:pt x="954008" y="137678"/>
                    <a:pt x="950135" y="137111"/>
                  </a:cubicBezTo>
                  <a:cubicBezTo>
                    <a:pt x="946706" y="136629"/>
                    <a:pt x="943391" y="135512"/>
                    <a:pt x="940369" y="133818"/>
                  </a:cubicBezTo>
                  <a:cubicBezTo>
                    <a:pt x="937549" y="132184"/>
                    <a:pt x="935238" y="129778"/>
                    <a:pt x="933726" y="126884"/>
                  </a:cubicBezTo>
                  <a:cubicBezTo>
                    <a:pt x="931948" y="123210"/>
                    <a:pt x="931110" y="119155"/>
                    <a:pt x="931275" y="115077"/>
                  </a:cubicBezTo>
                  <a:lnTo>
                    <a:pt x="931275" y="57903"/>
                  </a:lnTo>
                  <a:lnTo>
                    <a:pt x="915172" y="57903"/>
                  </a:lnTo>
                  <a:lnTo>
                    <a:pt x="915172" y="40112"/>
                  </a:lnTo>
                  <a:lnTo>
                    <a:pt x="931275" y="40112"/>
                  </a:lnTo>
                  <a:lnTo>
                    <a:pt x="931275" y="11057"/>
                  </a:lnTo>
                  <a:lnTo>
                    <a:pt x="957920" y="11057"/>
                  </a:lnTo>
                  <a:lnTo>
                    <a:pt x="957920" y="40112"/>
                  </a:lnTo>
                  <a:close/>
                  <a:moveTo>
                    <a:pt x="872741" y="91931"/>
                  </a:moveTo>
                  <a:cubicBezTo>
                    <a:pt x="870938" y="92516"/>
                    <a:pt x="869109" y="92986"/>
                    <a:pt x="867267" y="93338"/>
                  </a:cubicBezTo>
                  <a:cubicBezTo>
                    <a:pt x="865337" y="93711"/>
                    <a:pt x="863305" y="94025"/>
                    <a:pt x="861184" y="94280"/>
                  </a:cubicBezTo>
                  <a:cubicBezTo>
                    <a:pt x="859063" y="94522"/>
                    <a:pt x="856929" y="94835"/>
                    <a:pt x="854809" y="95207"/>
                  </a:cubicBezTo>
                  <a:cubicBezTo>
                    <a:pt x="852815" y="95583"/>
                    <a:pt x="850846" y="96083"/>
                    <a:pt x="848916" y="96704"/>
                  </a:cubicBezTo>
                  <a:cubicBezTo>
                    <a:pt x="847100" y="97270"/>
                    <a:pt x="845398" y="98125"/>
                    <a:pt x="843848" y="99235"/>
                  </a:cubicBezTo>
                  <a:cubicBezTo>
                    <a:pt x="842414" y="100307"/>
                    <a:pt x="841220" y="101686"/>
                    <a:pt x="840381" y="103273"/>
                  </a:cubicBezTo>
                  <a:cubicBezTo>
                    <a:pt x="839454" y="105196"/>
                    <a:pt x="839010" y="107319"/>
                    <a:pt x="839099" y="109454"/>
                  </a:cubicBezTo>
                  <a:cubicBezTo>
                    <a:pt x="839023" y="111531"/>
                    <a:pt x="839467" y="113592"/>
                    <a:pt x="840381" y="115455"/>
                  </a:cubicBezTo>
                  <a:cubicBezTo>
                    <a:pt x="841220" y="117021"/>
                    <a:pt x="842451" y="118342"/>
                    <a:pt x="843950" y="119285"/>
                  </a:cubicBezTo>
                  <a:cubicBezTo>
                    <a:pt x="845563" y="120271"/>
                    <a:pt x="847341" y="120941"/>
                    <a:pt x="849208" y="121263"/>
                  </a:cubicBezTo>
                  <a:cubicBezTo>
                    <a:pt x="851240" y="121641"/>
                    <a:pt x="853310" y="121829"/>
                    <a:pt x="855380" y="121824"/>
                  </a:cubicBezTo>
                  <a:cubicBezTo>
                    <a:pt x="859597" y="122062"/>
                    <a:pt x="863813" y="121157"/>
                    <a:pt x="867559" y="119205"/>
                  </a:cubicBezTo>
                  <a:cubicBezTo>
                    <a:pt x="870188" y="117695"/>
                    <a:pt x="872386" y="115530"/>
                    <a:pt x="873935" y="112920"/>
                  </a:cubicBezTo>
                  <a:cubicBezTo>
                    <a:pt x="875256" y="110639"/>
                    <a:pt x="876119" y="108123"/>
                    <a:pt x="876475" y="105512"/>
                  </a:cubicBezTo>
                  <a:cubicBezTo>
                    <a:pt x="876741" y="103527"/>
                    <a:pt x="876894" y="101529"/>
                    <a:pt x="876932" y="99527"/>
                  </a:cubicBezTo>
                  <a:lnTo>
                    <a:pt x="876932" y="89588"/>
                  </a:lnTo>
                  <a:cubicBezTo>
                    <a:pt x="875700" y="90644"/>
                    <a:pt x="874278" y="91442"/>
                    <a:pt x="872741" y="91931"/>
                  </a:cubicBezTo>
                  <a:moveTo>
                    <a:pt x="820125" y="54349"/>
                  </a:moveTo>
                  <a:cubicBezTo>
                    <a:pt x="822843" y="50294"/>
                    <a:pt x="826424" y="46902"/>
                    <a:pt x="830628" y="44421"/>
                  </a:cubicBezTo>
                  <a:cubicBezTo>
                    <a:pt x="835073" y="41851"/>
                    <a:pt x="839912" y="40045"/>
                    <a:pt x="844966" y="39079"/>
                  </a:cubicBezTo>
                  <a:cubicBezTo>
                    <a:pt x="850249" y="38026"/>
                    <a:pt x="855621" y="37494"/>
                    <a:pt x="861006" y="37486"/>
                  </a:cubicBezTo>
                  <a:cubicBezTo>
                    <a:pt x="865947" y="37494"/>
                    <a:pt x="870887" y="37838"/>
                    <a:pt x="875789" y="38517"/>
                  </a:cubicBezTo>
                  <a:cubicBezTo>
                    <a:pt x="880539" y="39128"/>
                    <a:pt x="885174" y="40487"/>
                    <a:pt x="889492" y="42544"/>
                  </a:cubicBezTo>
                  <a:cubicBezTo>
                    <a:pt x="893506" y="44441"/>
                    <a:pt x="896985" y="47308"/>
                    <a:pt x="899614" y="50887"/>
                  </a:cubicBezTo>
                  <a:cubicBezTo>
                    <a:pt x="902408" y="55056"/>
                    <a:pt x="903780" y="60020"/>
                    <a:pt x="903526" y="65034"/>
                  </a:cubicBezTo>
                  <a:lnTo>
                    <a:pt x="903526" y="115455"/>
                  </a:lnTo>
                  <a:cubicBezTo>
                    <a:pt x="903526" y="119652"/>
                    <a:pt x="903780" y="123846"/>
                    <a:pt x="904313" y="128010"/>
                  </a:cubicBezTo>
                  <a:cubicBezTo>
                    <a:pt x="904567" y="131157"/>
                    <a:pt x="905444" y="134221"/>
                    <a:pt x="906917" y="137015"/>
                  </a:cubicBezTo>
                  <a:lnTo>
                    <a:pt x="879955" y="137015"/>
                  </a:lnTo>
                  <a:cubicBezTo>
                    <a:pt x="879447" y="135507"/>
                    <a:pt x="879040" y="133969"/>
                    <a:pt x="878723" y="132411"/>
                  </a:cubicBezTo>
                  <a:cubicBezTo>
                    <a:pt x="878405" y="130835"/>
                    <a:pt x="878189" y="129241"/>
                    <a:pt x="878062" y="127637"/>
                  </a:cubicBezTo>
                  <a:cubicBezTo>
                    <a:pt x="873935" y="131935"/>
                    <a:pt x="868779" y="135098"/>
                    <a:pt x="863076" y="136827"/>
                  </a:cubicBezTo>
                  <a:cubicBezTo>
                    <a:pt x="857361" y="138565"/>
                    <a:pt x="851418" y="139448"/>
                    <a:pt x="845436" y="139445"/>
                  </a:cubicBezTo>
                  <a:cubicBezTo>
                    <a:pt x="841067" y="139481"/>
                    <a:pt x="836724" y="138912"/>
                    <a:pt x="832508" y="137754"/>
                  </a:cubicBezTo>
                  <a:cubicBezTo>
                    <a:pt x="828697" y="136716"/>
                    <a:pt x="825129" y="134932"/>
                    <a:pt x="822004" y="132507"/>
                  </a:cubicBezTo>
                  <a:cubicBezTo>
                    <a:pt x="818995" y="130108"/>
                    <a:pt x="816594" y="127025"/>
                    <a:pt x="815007" y="123514"/>
                  </a:cubicBezTo>
                  <a:cubicBezTo>
                    <a:pt x="813216" y="119443"/>
                    <a:pt x="812340" y="115025"/>
                    <a:pt x="812467" y="110578"/>
                  </a:cubicBezTo>
                  <a:cubicBezTo>
                    <a:pt x="812276" y="105879"/>
                    <a:pt x="813280" y="101209"/>
                    <a:pt x="815362" y="96997"/>
                  </a:cubicBezTo>
                  <a:cubicBezTo>
                    <a:pt x="817140" y="93598"/>
                    <a:pt x="819706" y="90675"/>
                    <a:pt x="822843" y="88470"/>
                  </a:cubicBezTo>
                  <a:cubicBezTo>
                    <a:pt x="826056" y="86277"/>
                    <a:pt x="829625" y="84658"/>
                    <a:pt x="833384" y="83682"/>
                  </a:cubicBezTo>
                  <a:cubicBezTo>
                    <a:pt x="837295" y="82622"/>
                    <a:pt x="841258" y="81776"/>
                    <a:pt x="845258" y="81151"/>
                  </a:cubicBezTo>
                  <a:cubicBezTo>
                    <a:pt x="849271" y="80531"/>
                    <a:pt x="853196" y="80027"/>
                    <a:pt x="857082" y="79655"/>
                  </a:cubicBezTo>
                  <a:cubicBezTo>
                    <a:pt x="860562" y="79355"/>
                    <a:pt x="863991" y="78790"/>
                    <a:pt x="867382" y="77966"/>
                  </a:cubicBezTo>
                  <a:cubicBezTo>
                    <a:pt x="869972" y="77419"/>
                    <a:pt x="872398" y="76297"/>
                    <a:pt x="874506" y="74685"/>
                  </a:cubicBezTo>
                  <a:cubicBezTo>
                    <a:pt x="876297" y="73118"/>
                    <a:pt x="877199" y="70771"/>
                    <a:pt x="876932" y="68408"/>
                  </a:cubicBezTo>
                  <a:cubicBezTo>
                    <a:pt x="877046" y="66044"/>
                    <a:pt x="876564" y="63689"/>
                    <a:pt x="875522" y="61561"/>
                  </a:cubicBezTo>
                  <a:cubicBezTo>
                    <a:pt x="874659" y="59943"/>
                    <a:pt x="873376" y="58590"/>
                    <a:pt x="871801" y="57641"/>
                  </a:cubicBezTo>
                  <a:cubicBezTo>
                    <a:pt x="870125" y="56660"/>
                    <a:pt x="868258" y="56020"/>
                    <a:pt x="866328" y="55757"/>
                  </a:cubicBezTo>
                  <a:cubicBezTo>
                    <a:pt x="864130" y="55434"/>
                    <a:pt x="861908" y="55276"/>
                    <a:pt x="859686" y="55284"/>
                  </a:cubicBezTo>
                  <a:cubicBezTo>
                    <a:pt x="855304" y="55034"/>
                    <a:pt x="850960" y="56222"/>
                    <a:pt x="847328" y="58668"/>
                  </a:cubicBezTo>
                  <a:cubicBezTo>
                    <a:pt x="844052" y="61498"/>
                    <a:pt x="842134" y="65586"/>
                    <a:pt x="842058" y="69912"/>
                  </a:cubicBezTo>
                  <a:lnTo>
                    <a:pt x="815451" y="69912"/>
                  </a:lnTo>
                  <a:cubicBezTo>
                    <a:pt x="815616" y="64404"/>
                    <a:pt x="817229" y="59035"/>
                    <a:pt x="820125" y="54350"/>
                  </a:cubicBezTo>
                  <a:moveTo>
                    <a:pt x="803844" y="40114"/>
                  </a:moveTo>
                  <a:lnTo>
                    <a:pt x="803844" y="57904"/>
                  </a:lnTo>
                  <a:lnTo>
                    <a:pt x="784336" y="57904"/>
                  </a:lnTo>
                  <a:lnTo>
                    <a:pt x="784336" y="105902"/>
                  </a:lnTo>
                  <a:cubicBezTo>
                    <a:pt x="783943" y="109077"/>
                    <a:pt x="784755" y="112283"/>
                    <a:pt x="786597" y="114895"/>
                  </a:cubicBezTo>
                  <a:cubicBezTo>
                    <a:pt x="789226" y="116716"/>
                    <a:pt x="792439" y="117512"/>
                    <a:pt x="795614" y="117134"/>
                  </a:cubicBezTo>
                  <a:cubicBezTo>
                    <a:pt x="797074" y="117134"/>
                    <a:pt x="798535" y="117082"/>
                    <a:pt x="799894" y="116946"/>
                  </a:cubicBezTo>
                  <a:cubicBezTo>
                    <a:pt x="801215" y="116838"/>
                    <a:pt x="802536" y="116653"/>
                    <a:pt x="803844" y="116391"/>
                  </a:cubicBezTo>
                  <a:lnTo>
                    <a:pt x="803844" y="137015"/>
                  </a:lnTo>
                  <a:cubicBezTo>
                    <a:pt x="801367" y="137411"/>
                    <a:pt x="798865" y="137657"/>
                    <a:pt x="796363" y="137754"/>
                  </a:cubicBezTo>
                  <a:cubicBezTo>
                    <a:pt x="793607" y="137880"/>
                    <a:pt x="790915" y="137942"/>
                    <a:pt x="788273" y="137942"/>
                  </a:cubicBezTo>
                  <a:cubicBezTo>
                    <a:pt x="784362" y="137956"/>
                    <a:pt x="780450" y="137678"/>
                    <a:pt x="776577" y="137111"/>
                  </a:cubicBezTo>
                  <a:cubicBezTo>
                    <a:pt x="773148" y="136629"/>
                    <a:pt x="769846" y="135512"/>
                    <a:pt x="766823" y="133818"/>
                  </a:cubicBezTo>
                  <a:cubicBezTo>
                    <a:pt x="763991" y="132181"/>
                    <a:pt x="761692" y="129777"/>
                    <a:pt x="760181" y="126884"/>
                  </a:cubicBezTo>
                  <a:cubicBezTo>
                    <a:pt x="758403" y="123207"/>
                    <a:pt x="757577" y="119152"/>
                    <a:pt x="757755" y="115077"/>
                  </a:cubicBezTo>
                  <a:lnTo>
                    <a:pt x="757755" y="57903"/>
                  </a:lnTo>
                  <a:lnTo>
                    <a:pt x="741626" y="57903"/>
                  </a:lnTo>
                  <a:lnTo>
                    <a:pt x="741626" y="40112"/>
                  </a:lnTo>
                  <a:lnTo>
                    <a:pt x="757755" y="40112"/>
                  </a:lnTo>
                  <a:lnTo>
                    <a:pt x="757755" y="11057"/>
                  </a:lnTo>
                  <a:lnTo>
                    <a:pt x="784336" y="11057"/>
                  </a:lnTo>
                  <a:lnTo>
                    <a:pt x="784336" y="40112"/>
                  </a:lnTo>
                  <a:close/>
                  <a:moveTo>
                    <a:pt x="655215" y="104024"/>
                  </a:moveTo>
                  <a:cubicBezTo>
                    <a:pt x="656739" y="107030"/>
                    <a:pt x="658949" y="109631"/>
                    <a:pt x="661680" y="111609"/>
                  </a:cubicBezTo>
                  <a:cubicBezTo>
                    <a:pt x="664537" y="113634"/>
                    <a:pt x="667763" y="115099"/>
                    <a:pt x="671167" y="115929"/>
                  </a:cubicBezTo>
                  <a:cubicBezTo>
                    <a:pt x="674837" y="116866"/>
                    <a:pt x="678609" y="117337"/>
                    <a:pt x="682393" y="117328"/>
                  </a:cubicBezTo>
                  <a:cubicBezTo>
                    <a:pt x="685213" y="117309"/>
                    <a:pt x="688032" y="117091"/>
                    <a:pt x="690826" y="116674"/>
                  </a:cubicBezTo>
                  <a:cubicBezTo>
                    <a:pt x="693760" y="116255"/>
                    <a:pt x="696605" y="115403"/>
                    <a:pt x="699272" y="114147"/>
                  </a:cubicBezTo>
                  <a:cubicBezTo>
                    <a:pt x="701812" y="112943"/>
                    <a:pt x="704060" y="111178"/>
                    <a:pt x="705825" y="108986"/>
                  </a:cubicBezTo>
                  <a:cubicBezTo>
                    <a:pt x="707628" y="106589"/>
                    <a:pt x="708543" y="103642"/>
                    <a:pt x="708428" y="100643"/>
                  </a:cubicBezTo>
                  <a:cubicBezTo>
                    <a:pt x="708568" y="97356"/>
                    <a:pt x="707311" y="94162"/>
                    <a:pt x="704987" y="91836"/>
                  </a:cubicBezTo>
                  <a:cubicBezTo>
                    <a:pt x="702358" y="89376"/>
                    <a:pt x="699259" y="87460"/>
                    <a:pt x="695881" y="86201"/>
                  </a:cubicBezTo>
                  <a:cubicBezTo>
                    <a:pt x="691728" y="84597"/>
                    <a:pt x="687473" y="83283"/>
                    <a:pt x="683143" y="82273"/>
                  </a:cubicBezTo>
                  <a:cubicBezTo>
                    <a:pt x="678380" y="81150"/>
                    <a:pt x="673592" y="79909"/>
                    <a:pt x="668716" y="78523"/>
                  </a:cubicBezTo>
                  <a:cubicBezTo>
                    <a:pt x="663750" y="77299"/>
                    <a:pt x="658873" y="75768"/>
                    <a:pt x="654110" y="73939"/>
                  </a:cubicBezTo>
                  <a:cubicBezTo>
                    <a:pt x="649526" y="72229"/>
                    <a:pt x="645220" y="69860"/>
                    <a:pt x="641334" y="66904"/>
                  </a:cubicBezTo>
                  <a:cubicBezTo>
                    <a:pt x="637575" y="64006"/>
                    <a:pt x="634502" y="60333"/>
                    <a:pt x="632292" y="56137"/>
                  </a:cubicBezTo>
                  <a:cubicBezTo>
                    <a:pt x="629841" y="51292"/>
                    <a:pt x="628647" y="45911"/>
                    <a:pt x="628825" y="40487"/>
                  </a:cubicBezTo>
                  <a:cubicBezTo>
                    <a:pt x="628647" y="34236"/>
                    <a:pt x="630158" y="28054"/>
                    <a:pt x="633181" y="22581"/>
                  </a:cubicBezTo>
                  <a:cubicBezTo>
                    <a:pt x="636064" y="17577"/>
                    <a:pt x="640001" y="13261"/>
                    <a:pt x="644713" y="9928"/>
                  </a:cubicBezTo>
                  <a:cubicBezTo>
                    <a:pt x="649602" y="6497"/>
                    <a:pt x="655063" y="3959"/>
                    <a:pt x="660841" y="2431"/>
                  </a:cubicBezTo>
                  <a:cubicBezTo>
                    <a:pt x="666709" y="831"/>
                    <a:pt x="672754" y="13"/>
                    <a:pt x="678837" y="1"/>
                  </a:cubicBezTo>
                  <a:cubicBezTo>
                    <a:pt x="685607" y="-26"/>
                    <a:pt x="692376" y="760"/>
                    <a:pt x="698967" y="2341"/>
                  </a:cubicBezTo>
                  <a:cubicBezTo>
                    <a:pt x="705114" y="3775"/>
                    <a:pt x="710930" y="6348"/>
                    <a:pt x="716125" y="9928"/>
                  </a:cubicBezTo>
                  <a:cubicBezTo>
                    <a:pt x="721090" y="13392"/>
                    <a:pt x="725180" y="17988"/>
                    <a:pt x="728025" y="23336"/>
                  </a:cubicBezTo>
                  <a:cubicBezTo>
                    <a:pt x="731123" y="29456"/>
                    <a:pt x="732635" y="36252"/>
                    <a:pt x="732431" y="43106"/>
                  </a:cubicBezTo>
                  <a:lnTo>
                    <a:pt x="703945" y="43106"/>
                  </a:lnTo>
                  <a:cubicBezTo>
                    <a:pt x="703844" y="39651"/>
                    <a:pt x="702980" y="36260"/>
                    <a:pt x="701431" y="33174"/>
                  </a:cubicBezTo>
                  <a:cubicBezTo>
                    <a:pt x="700072" y="30651"/>
                    <a:pt x="698091" y="28521"/>
                    <a:pt x="695678" y="26989"/>
                  </a:cubicBezTo>
                  <a:cubicBezTo>
                    <a:pt x="693189" y="25436"/>
                    <a:pt x="690420" y="24355"/>
                    <a:pt x="687537" y="23800"/>
                  </a:cubicBezTo>
                  <a:cubicBezTo>
                    <a:pt x="684235" y="23149"/>
                    <a:pt x="680882" y="22833"/>
                    <a:pt x="677517" y="22858"/>
                  </a:cubicBezTo>
                  <a:cubicBezTo>
                    <a:pt x="675116" y="22863"/>
                    <a:pt x="672729" y="23118"/>
                    <a:pt x="670392" y="23620"/>
                  </a:cubicBezTo>
                  <a:cubicBezTo>
                    <a:pt x="668093" y="24085"/>
                    <a:pt x="665896" y="24973"/>
                    <a:pt x="663928" y="26239"/>
                  </a:cubicBezTo>
                  <a:cubicBezTo>
                    <a:pt x="662023" y="27443"/>
                    <a:pt x="660397" y="29040"/>
                    <a:pt x="659165" y="30924"/>
                  </a:cubicBezTo>
                  <a:cubicBezTo>
                    <a:pt x="657832" y="33052"/>
                    <a:pt x="657159" y="35535"/>
                    <a:pt x="657260" y="38047"/>
                  </a:cubicBezTo>
                  <a:cubicBezTo>
                    <a:pt x="657159" y="40272"/>
                    <a:pt x="657679" y="42481"/>
                    <a:pt x="658771" y="44420"/>
                  </a:cubicBezTo>
                  <a:cubicBezTo>
                    <a:pt x="660283" y="46439"/>
                    <a:pt x="662327" y="47995"/>
                    <a:pt x="664677" y="48910"/>
                  </a:cubicBezTo>
                  <a:cubicBezTo>
                    <a:pt x="668601" y="50637"/>
                    <a:pt x="672678" y="52016"/>
                    <a:pt x="676856" y="53033"/>
                  </a:cubicBezTo>
                  <a:cubicBezTo>
                    <a:pt x="682063" y="54419"/>
                    <a:pt x="688820" y="56158"/>
                    <a:pt x="697214" y="58287"/>
                  </a:cubicBezTo>
                  <a:cubicBezTo>
                    <a:pt x="699691" y="58793"/>
                    <a:pt x="703171" y="59698"/>
                    <a:pt x="707590" y="61003"/>
                  </a:cubicBezTo>
                  <a:cubicBezTo>
                    <a:pt x="712289" y="62438"/>
                    <a:pt x="716734" y="64555"/>
                    <a:pt x="720811" y="67288"/>
                  </a:cubicBezTo>
                  <a:cubicBezTo>
                    <a:pt x="725332" y="70323"/>
                    <a:pt x="729180" y="74245"/>
                    <a:pt x="732127" y="78814"/>
                  </a:cubicBezTo>
                  <a:cubicBezTo>
                    <a:pt x="735530" y="84353"/>
                    <a:pt x="737194" y="90776"/>
                    <a:pt x="736915" y="97266"/>
                  </a:cubicBezTo>
                  <a:cubicBezTo>
                    <a:pt x="736965" y="103139"/>
                    <a:pt x="735759" y="108953"/>
                    <a:pt x="733384" y="114325"/>
                  </a:cubicBezTo>
                  <a:cubicBezTo>
                    <a:pt x="730958" y="119617"/>
                    <a:pt x="727326" y="124270"/>
                    <a:pt x="722792" y="127914"/>
                  </a:cubicBezTo>
                  <a:cubicBezTo>
                    <a:pt x="717610" y="131984"/>
                    <a:pt x="711680" y="135009"/>
                    <a:pt x="705342" y="136825"/>
                  </a:cubicBezTo>
                  <a:cubicBezTo>
                    <a:pt x="697519" y="139062"/>
                    <a:pt x="689391" y="140134"/>
                    <a:pt x="681250" y="140007"/>
                  </a:cubicBezTo>
                  <a:cubicBezTo>
                    <a:pt x="674011" y="140017"/>
                    <a:pt x="666798" y="139104"/>
                    <a:pt x="659800" y="137286"/>
                  </a:cubicBezTo>
                  <a:cubicBezTo>
                    <a:pt x="653183" y="135623"/>
                    <a:pt x="646961" y="132731"/>
                    <a:pt x="641423" y="128760"/>
                  </a:cubicBezTo>
                  <a:cubicBezTo>
                    <a:pt x="636115" y="124878"/>
                    <a:pt x="631809" y="119809"/>
                    <a:pt x="628825" y="113959"/>
                  </a:cubicBezTo>
                  <a:cubicBezTo>
                    <a:pt x="625535" y="107331"/>
                    <a:pt x="623973" y="99976"/>
                    <a:pt x="624291" y="92585"/>
                  </a:cubicBezTo>
                  <a:lnTo>
                    <a:pt x="652764" y="92584"/>
                  </a:lnTo>
                  <a:cubicBezTo>
                    <a:pt x="652637" y="96540"/>
                    <a:pt x="653476" y="100467"/>
                    <a:pt x="655215" y="104023"/>
                  </a:cubicBezTo>
                  <a:moveTo>
                    <a:pt x="533943" y="124636"/>
                  </a:moveTo>
                  <a:cubicBezTo>
                    <a:pt x="531136" y="129600"/>
                    <a:pt x="526844" y="133565"/>
                    <a:pt x="521675" y="135978"/>
                  </a:cubicBezTo>
                  <a:cubicBezTo>
                    <a:pt x="516277" y="138361"/>
                    <a:pt x="510423" y="139543"/>
                    <a:pt x="504517" y="139444"/>
                  </a:cubicBezTo>
                  <a:cubicBezTo>
                    <a:pt x="497901" y="139583"/>
                    <a:pt x="491347" y="138136"/>
                    <a:pt x="485404" y="135225"/>
                  </a:cubicBezTo>
                  <a:cubicBezTo>
                    <a:pt x="480044" y="132535"/>
                    <a:pt x="475396" y="128617"/>
                    <a:pt x="471840" y="123790"/>
                  </a:cubicBezTo>
                  <a:cubicBezTo>
                    <a:pt x="468170" y="118790"/>
                    <a:pt x="465439" y="113169"/>
                    <a:pt x="463763" y="107198"/>
                  </a:cubicBezTo>
                  <a:cubicBezTo>
                    <a:pt x="461934" y="100863"/>
                    <a:pt x="461020" y="94298"/>
                    <a:pt x="461045" y="87703"/>
                  </a:cubicBezTo>
                  <a:cubicBezTo>
                    <a:pt x="461020" y="81326"/>
                    <a:pt x="461934" y="74981"/>
                    <a:pt x="463763" y="68872"/>
                  </a:cubicBezTo>
                  <a:cubicBezTo>
                    <a:pt x="465439" y="63075"/>
                    <a:pt x="468182" y="57641"/>
                    <a:pt x="471840" y="52844"/>
                  </a:cubicBezTo>
                  <a:cubicBezTo>
                    <a:pt x="479447" y="42840"/>
                    <a:pt x="491398" y="37120"/>
                    <a:pt x="503958" y="37485"/>
                  </a:cubicBezTo>
                  <a:cubicBezTo>
                    <a:pt x="509635" y="37472"/>
                    <a:pt x="515236" y="38719"/>
                    <a:pt x="520354" y="41135"/>
                  </a:cubicBezTo>
                  <a:cubicBezTo>
                    <a:pt x="525409" y="43458"/>
                    <a:pt x="529676" y="47204"/>
                    <a:pt x="532635" y="51916"/>
                  </a:cubicBezTo>
                  <a:lnTo>
                    <a:pt x="533016" y="51916"/>
                  </a:lnTo>
                  <a:lnTo>
                    <a:pt x="533016" y="3188"/>
                  </a:lnTo>
                  <a:lnTo>
                    <a:pt x="559623" y="3188"/>
                  </a:lnTo>
                  <a:lnTo>
                    <a:pt x="559623" y="137015"/>
                  </a:lnTo>
                  <a:lnTo>
                    <a:pt x="534337" y="137015"/>
                  </a:lnTo>
                  <a:lnTo>
                    <a:pt x="534337" y="124637"/>
                  </a:lnTo>
                  <a:close/>
                  <a:moveTo>
                    <a:pt x="532813" y="76756"/>
                  </a:moveTo>
                  <a:cubicBezTo>
                    <a:pt x="532152" y="73295"/>
                    <a:pt x="530844" y="69988"/>
                    <a:pt x="528977" y="67002"/>
                  </a:cubicBezTo>
                  <a:cubicBezTo>
                    <a:pt x="527199" y="64202"/>
                    <a:pt x="524799" y="61859"/>
                    <a:pt x="521942" y="60163"/>
                  </a:cubicBezTo>
                  <a:cubicBezTo>
                    <a:pt x="518640" y="58295"/>
                    <a:pt x="514868" y="57383"/>
                    <a:pt x="511070" y="57529"/>
                  </a:cubicBezTo>
                  <a:cubicBezTo>
                    <a:pt x="507222" y="57405"/>
                    <a:pt x="503400" y="58314"/>
                    <a:pt x="500009" y="60163"/>
                  </a:cubicBezTo>
                  <a:cubicBezTo>
                    <a:pt x="497088" y="61852"/>
                    <a:pt x="494624" y="64228"/>
                    <a:pt x="492820" y="67083"/>
                  </a:cubicBezTo>
                  <a:cubicBezTo>
                    <a:pt x="490941" y="70112"/>
                    <a:pt x="489608" y="73447"/>
                    <a:pt x="488871" y="76937"/>
                  </a:cubicBezTo>
                  <a:cubicBezTo>
                    <a:pt x="488045" y="80726"/>
                    <a:pt x="487639" y="84592"/>
                    <a:pt x="487639" y="88469"/>
                  </a:cubicBezTo>
                  <a:cubicBezTo>
                    <a:pt x="487652" y="92251"/>
                    <a:pt x="488096" y="96020"/>
                    <a:pt x="488960" y="99703"/>
                  </a:cubicBezTo>
                  <a:cubicBezTo>
                    <a:pt x="489760" y="103268"/>
                    <a:pt x="491195" y="106663"/>
                    <a:pt x="493176" y="109731"/>
                  </a:cubicBezTo>
                  <a:cubicBezTo>
                    <a:pt x="495068" y="112606"/>
                    <a:pt x="497570" y="115036"/>
                    <a:pt x="500491" y="116855"/>
                  </a:cubicBezTo>
                  <a:cubicBezTo>
                    <a:pt x="503692" y="118736"/>
                    <a:pt x="507362" y="119679"/>
                    <a:pt x="511070" y="119578"/>
                  </a:cubicBezTo>
                  <a:cubicBezTo>
                    <a:pt x="514906" y="119711"/>
                    <a:pt x="518703" y="118802"/>
                    <a:pt x="522069" y="116943"/>
                  </a:cubicBezTo>
                  <a:cubicBezTo>
                    <a:pt x="524951" y="115225"/>
                    <a:pt x="527377" y="112815"/>
                    <a:pt x="529105" y="109927"/>
                  </a:cubicBezTo>
                  <a:cubicBezTo>
                    <a:pt x="530895" y="106818"/>
                    <a:pt x="532152" y="103428"/>
                    <a:pt x="532813" y="99900"/>
                  </a:cubicBezTo>
                  <a:cubicBezTo>
                    <a:pt x="533588" y="96075"/>
                    <a:pt x="533969" y="92182"/>
                    <a:pt x="533943" y="88280"/>
                  </a:cubicBezTo>
                  <a:cubicBezTo>
                    <a:pt x="533969" y="84410"/>
                    <a:pt x="533588" y="80548"/>
                    <a:pt x="532813" y="76756"/>
                  </a:cubicBezTo>
                  <a:moveTo>
                    <a:pt x="386991" y="113774"/>
                  </a:moveTo>
                  <a:cubicBezTo>
                    <a:pt x="395983" y="120808"/>
                    <a:pt x="408391" y="121515"/>
                    <a:pt x="418119" y="115547"/>
                  </a:cubicBezTo>
                  <a:cubicBezTo>
                    <a:pt x="421396" y="113596"/>
                    <a:pt x="423910" y="110587"/>
                    <a:pt x="425244" y="107016"/>
                  </a:cubicBezTo>
                  <a:lnTo>
                    <a:pt x="448675" y="107016"/>
                  </a:lnTo>
                  <a:cubicBezTo>
                    <a:pt x="446021" y="117095"/>
                    <a:pt x="439912" y="125920"/>
                    <a:pt x="431416" y="131947"/>
                  </a:cubicBezTo>
                  <a:cubicBezTo>
                    <a:pt x="422983" y="137144"/>
                    <a:pt x="413204" y="139750"/>
                    <a:pt x="403311" y="139444"/>
                  </a:cubicBezTo>
                  <a:cubicBezTo>
                    <a:pt x="396262" y="139550"/>
                    <a:pt x="389265" y="138307"/>
                    <a:pt x="382686" y="135783"/>
                  </a:cubicBezTo>
                  <a:cubicBezTo>
                    <a:pt x="376806" y="133501"/>
                    <a:pt x="371497" y="129951"/>
                    <a:pt x="367154" y="125385"/>
                  </a:cubicBezTo>
                  <a:cubicBezTo>
                    <a:pt x="362811" y="120738"/>
                    <a:pt x="359458" y="115249"/>
                    <a:pt x="357312" y="109258"/>
                  </a:cubicBezTo>
                  <a:cubicBezTo>
                    <a:pt x="354937" y="102651"/>
                    <a:pt x="353756" y="95674"/>
                    <a:pt x="353832" y="88653"/>
                  </a:cubicBezTo>
                  <a:cubicBezTo>
                    <a:pt x="353781" y="81744"/>
                    <a:pt x="354987" y="74882"/>
                    <a:pt x="357400" y="68407"/>
                  </a:cubicBezTo>
                  <a:cubicBezTo>
                    <a:pt x="361884" y="56231"/>
                    <a:pt x="371218" y="46459"/>
                    <a:pt x="383169" y="41413"/>
                  </a:cubicBezTo>
                  <a:cubicBezTo>
                    <a:pt x="389544" y="38733"/>
                    <a:pt x="396402" y="37396"/>
                    <a:pt x="403311" y="37485"/>
                  </a:cubicBezTo>
                  <a:cubicBezTo>
                    <a:pt x="410779" y="37308"/>
                    <a:pt x="418183" y="38946"/>
                    <a:pt x="424888" y="42259"/>
                  </a:cubicBezTo>
                  <a:cubicBezTo>
                    <a:pt x="430844" y="45304"/>
                    <a:pt x="436001" y="49705"/>
                    <a:pt x="439938" y="55105"/>
                  </a:cubicBezTo>
                  <a:cubicBezTo>
                    <a:pt x="443951" y="60614"/>
                    <a:pt x="446859" y="66848"/>
                    <a:pt x="448498" y="73464"/>
                  </a:cubicBezTo>
                  <a:cubicBezTo>
                    <a:pt x="450250" y="80508"/>
                    <a:pt x="450872" y="87784"/>
                    <a:pt x="450352" y="95023"/>
                  </a:cubicBezTo>
                  <a:lnTo>
                    <a:pt x="380438" y="95023"/>
                  </a:lnTo>
                  <a:cubicBezTo>
                    <a:pt x="380172" y="101878"/>
                    <a:pt x="382521" y="108577"/>
                    <a:pt x="386991" y="113774"/>
                  </a:cubicBezTo>
                  <a:moveTo>
                    <a:pt x="417078" y="62775"/>
                  </a:moveTo>
                  <a:cubicBezTo>
                    <a:pt x="413217" y="59011"/>
                    <a:pt x="407921" y="57099"/>
                    <a:pt x="402549" y="57529"/>
                  </a:cubicBezTo>
                  <a:cubicBezTo>
                    <a:pt x="398917" y="57408"/>
                    <a:pt x="395297" y="58151"/>
                    <a:pt x="391995" y="59697"/>
                  </a:cubicBezTo>
                  <a:cubicBezTo>
                    <a:pt x="389379" y="60973"/>
                    <a:pt x="387080" y="62792"/>
                    <a:pt x="385226" y="65032"/>
                  </a:cubicBezTo>
                  <a:cubicBezTo>
                    <a:pt x="383613" y="67033"/>
                    <a:pt x="382407" y="69325"/>
                    <a:pt x="381670" y="71782"/>
                  </a:cubicBezTo>
                  <a:cubicBezTo>
                    <a:pt x="381048" y="73861"/>
                    <a:pt x="380641" y="75996"/>
                    <a:pt x="380438" y="78156"/>
                  </a:cubicBezTo>
                  <a:lnTo>
                    <a:pt x="423745" y="78156"/>
                  </a:lnTo>
                  <a:cubicBezTo>
                    <a:pt x="422996" y="72510"/>
                    <a:pt x="420685" y="67185"/>
                    <a:pt x="417078" y="62775"/>
                  </a:cubicBezTo>
                  <a:moveTo>
                    <a:pt x="346707" y="40111"/>
                  </a:moveTo>
                  <a:lnTo>
                    <a:pt x="346707" y="57901"/>
                  </a:lnTo>
                  <a:lnTo>
                    <a:pt x="327225" y="57901"/>
                  </a:lnTo>
                  <a:lnTo>
                    <a:pt x="327225" y="105900"/>
                  </a:lnTo>
                  <a:cubicBezTo>
                    <a:pt x="325777" y="110656"/>
                    <a:pt x="328457" y="115687"/>
                    <a:pt x="333207" y="117138"/>
                  </a:cubicBezTo>
                  <a:cubicBezTo>
                    <a:pt x="334934" y="117661"/>
                    <a:pt x="336763" y="117660"/>
                    <a:pt x="338477" y="117133"/>
                  </a:cubicBezTo>
                  <a:cubicBezTo>
                    <a:pt x="339976" y="117133"/>
                    <a:pt x="341411" y="117079"/>
                    <a:pt x="342795" y="116943"/>
                  </a:cubicBezTo>
                  <a:cubicBezTo>
                    <a:pt x="344104" y="116833"/>
                    <a:pt x="345412" y="116648"/>
                    <a:pt x="346707" y="116389"/>
                  </a:cubicBezTo>
                  <a:lnTo>
                    <a:pt x="346707" y="137015"/>
                  </a:lnTo>
                  <a:cubicBezTo>
                    <a:pt x="344231" y="137411"/>
                    <a:pt x="341741" y="137657"/>
                    <a:pt x="339227" y="137754"/>
                  </a:cubicBezTo>
                  <a:cubicBezTo>
                    <a:pt x="336484" y="137880"/>
                    <a:pt x="333778" y="137942"/>
                    <a:pt x="331150" y="137942"/>
                  </a:cubicBezTo>
                  <a:cubicBezTo>
                    <a:pt x="327238" y="137957"/>
                    <a:pt x="323326" y="137679"/>
                    <a:pt x="319440" y="137111"/>
                  </a:cubicBezTo>
                  <a:cubicBezTo>
                    <a:pt x="316024" y="136634"/>
                    <a:pt x="312722" y="135516"/>
                    <a:pt x="309725" y="133818"/>
                  </a:cubicBezTo>
                  <a:cubicBezTo>
                    <a:pt x="306880" y="132195"/>
                    <a:pt x="304556" y="129788"/>
                    <a:pt x="303044" y="126884"/>
                  </a:cubicBezTo>
                  <a:cubicBezTo>
                    <a:pt x="301279" y="123207"/>
                    <a:pt x="300454" y="119152"/>
                    <a:pt x="300631" y="115077"/>
                  </a:cubicBezTo>
                  <a:lnTo>
                    <a:pt x="300631" y="57903"/>
                  </a:lnTo>
                  <a:lnTo>
                    <a:pt x="284490" y="57903"/>
                  </a:lnTo>
                  <a:lnTo>
                    <a:pt x="284490" y="40112"/>
                  </a:lnTo>
                  <a:lnTo>
                    <a:pt x="300631" y="40112"/>
                  </a:lnTo>
                  <a:lnTo>
                    <a:pt x="300631" y="11057"/>
                  </a:lnTo>
                  <a:lnTo>
                    <a:pt x="327225" y="11057"/>
                  </a:lnTo>
                  <a:lnTo>
                    <a:pt x="327225" y="40112"/>
                  </a:lnTo>
                  <a:close/>
                  <a:moveTo>
                    <a:pt x="273415" y="137012"/>
                  </a:moveTo>
                  <a:lnTo>
                    <a:pt x="246809" y="137012"/>
                  </a:lnTo>
                  <a:lnTo>
                    <a:pt x="246809" y="40111"/>
                  </a:lnTo>
                  <a:lnTo>
                    <a:pt x="273415" y="40111"/>
                  </a:lnTo>
                  <a:close/>
                  <a:moveTo>
                    <a:pt x="246809" y="3187"/>
                  </a:moveTo>
                  <a:lnTo>
                    <a:pt x="273415" y="3187"/>
                  </a:lnTo>
                  <a:lnTo>
                    <a:pt x="273415" y="25116"/>
                  </a:lnTo>
                  <a:lnTo>
                    <a:pt x="246809" y="25116"/>
                  </a:lnTo>
                  <a:close/>
                  <a:moveTo>
                    <a:pt x="161160" y="40111"/>
                  </a:moveTo>
                  <a:lnTo>
                    <a:pt x="161160" y="53601"/>
                  </a:lnTo>
                  <a:lnTo>
                    <a:pt x="161757" y="53601"/>
                  </a:lnTo>
                  <a:cubicBezTo>
                    <a:pt x="164779" y="48277"/>
                    <a:pt x="169351" y="43996"/>
                    <a:pt x="174863" y="41324"/>
                  </a:cubicBezTo>
                  <a:cubicBezTo>
                    <a:pt x="180007" y="38816"/>
                    <a:pt x="185633" y="37504"/>
                    <a:pt x="191348" y="37485"/>
                  </a:cubicBezTo>
                  <a:cubicBezTo>
                    <a:pt x="197330" y="37281"/>
                    <a:pt x="203273" y="38268"/>
                    <a:pt x="208861" y="40389"/>
                  </a:cubicBezTo>
                  <a:cubicBezTo>
                    <a:pt x="213090" y="42090"/>
                    <a:pt x="216811" y="44866"/>
                    <a:pt x="219644" y="48443"/>
                  </a:cubicBezTo>
                  <a:cubicBezTo>
                    <a:pt x="222399" y="52163"/>
                    <a:pt x="224292" y="56455"/>
                    <a:pt x="225168" y="61001"/>
                  </a:cubicBezTo>
                  <a:cubicBezTo>
                    <a:pt x="226273" y="66399"/>
                    <a:pt x="226806" y="71895"/>
                    <a:pt x="226756" y="77402"/>
                  </a:cubicBezTo>
                  <a:lnTo>
                    <a:pt x="226756" y="137015"/>
                  </a:lnTo>
                  <a:lnTo>
                    <a:pt x="200149" y="137015"/>
                  </a:lnTo>
                  <a:lnTo>
                    <a:pt x="200149" y="82273"/>
                  </a:lnTo>
                  <a:cubicBezTo>
                    <a:pt x="200555" y="76079"/>
                    <a:pt x="199260" y="69890"/>
                    <a:pt x="196415" y="64376"/>
                  </a:cubicBezTo>
                  <a:cubicBezTo>
                    <a:pt x="193354" y="60161"/>
                    <a:pt x="188275" y="57908"/>
                    <a:pt x="183093" y="58471"/>
                  </a:cubicBezTo>
                  <a:cubicBezTo>
                    <a:pt x="177111" y="57934"/>
                    <a:pt x="171231" y="60347"/>
                    <a:pt x="167345" y="64937"/>
                  </a:cubicBezTo>
                  <a:cubicBezTo>
                    <a:pt x="163560" y="71347"/>
                    <a:pt x="161846" y="78779"/>
                    <a:pt x="162468" y="86201"/>
                  </a:cubicBezTo>
                  <a:lnTo>
                    <a:pt x="162468" y="137013"/>
                  </a:lnTo>
                  <a:lnTo>
                    <a:pt x="135862" y="137013"/>
                  </a:lnTo>
                  <a:lnTo>
                    <a:pt x="135862" y="40112"/>
                  </a:lnTo>
                  <a:close/>
                  <a:moveTo>
                    <a:pt x="99146" y="126789"/>
                  </a:moveTo>
                  <a:cubicBezTo>
                    <a:pt x="73898" y="144377"/>
                    <a:pt x="40370" y="144414"/>
                    <a:pt x="15072" y="126881"/>
                  </a:cubicBezTo>
                  <a:cubicBezTo>
                    <a:pt x="4378" y="116242"/>
                    <a:pt x="-1070" y="101427"/>
                    <a:pt x="175" y="86395"/>
                  </a:cubicBezTo>
                  <a:lnTo>
                    <a:pt x="175" y="3187"/>
                  </a:lnTo>
                  <a:lnTo>
                    <a:pt x="29588" y="3187"/>
                  </a:lnTo>
                  <a:lnTo>
                    <a:pt x="29588" y="86394"/>
                  </a:lnTo>
                  <a:cubicBezTo>
                    <a:pt x="29575" y="89979"/>
                    <a:pt x="29893" y="93556"/>
                    <a:pt x="30553" y="97079"/>
                  </a:cubicBezTo>
                  <a:cubicBezTo>
                    <a:pt x="31099" y="100444"/>
                    <a:pt x="32433" y="103628"/>
                    <a:pt x="34465" y="106364"/>
                  </a:cubicBezTo>
                  <a:cubicBezTo>
                    <a:pt x="36662" y="109205"/>
                    <a:pt x="39532" y="111457"/>
                    <a:pt x="42821" y="112918"/>
                  </a:cubicBezTo>
                  <a:cubicBezTo>
                    <a:pt x="47355" y="114791"/>
                    <a:pt x="52245" y="115656"/>
                    <a:pt x="57147" y="115453"/>
                  </a:cubicBezTo>
                  <a:cubicBezTo>
                    <a:pt x="65072" y="116362"/>
                    <a:pt x="72997" y="113798"/>
                    <a:pt x="78889" y="108422"/>
                  </a:cubicBezTo>
                  <a:cubicBezTo>
                    <a:pt x="83398" y="102008"/>
                    <a:pt x="85519" y="94212"/>
                    <a:pt x="84871" y="86394"/>
                  </a:cubicBezTo>
                  <a:lnTo>
                    <a:pt x="84871" y="3186"/>
                  </a:lnTo>
                  <a:lnTo>
                    <a:pt x="114322" y="3186"/>
                  </a:lnTo>
                  <a:lnTo>
                    <a:pt x="114322" y="86394"/>
                  </a:lnTo>
                  <a:cubicBezTo>
                    <a:pt x="115529" y="101446"/>
                    <a:pt x="109966" y="116253"/>
                    <a:pt x="99146" y="126789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7628CC09-E04F-4A31-B790-308C54F49317}"/>
                </a:ext>
              </a:extLst>
            </p:cNvPr>
            <p:cNvSpPr/>
            <p:nvPr/>
          </p:nvSpPr>
          <p:spPr>
            <a:xfrm>
              <a:off x="10723803" y="6572643"/>
              <a:ext cx="1537373" cy="165100"/>
            </a:xfrm>
            <a:custGeom>
              <a:avLst/>
              <a:gdLst>
                <a:gd name="connsiteX0" fmla="*/ 1484425 w 1537373"/>
                <a:gd name="connsiteY0" fmla="*/ 0 h 165100"/>
                <a:gd name="connsiteX1" fmla="*/ 1537373 w 1537373"/>
                <a:gd name="connsiteY1" fmla="*/ 0 h 165100"/>
                <a:gd name="connsiteX2" fmla="*/ 1537373 w 1537373"/>
                <a:gd name="connsiteY2" fmla="*/ 165100 h 165100"/>
                <a:gd name="connsiteX3" fmla="*/ 1484425 w 1537373"/>
                <a:gd name="connsiteY3" fmla="*/ 165100 h 165100"/>
                <a:gd name="connsiteX4" fmla="*/ 52948 w 1537373"/>
                <a:gd name="connsiteY4" fmla="*/ 165100 h 165100"/>
                <a:gd name="connsiteX5" fmla="*/ 0 w 1537373"/>
                <a:gd name="connsiteY5" fmla="*/ 165100 h 165100"/>
                <a:gd name="connsiteX6" fmla="*/ 0 w 1537373"/>
                <a:gd name="connsiteY6" fmla="*/ 0 h 165100"/>
                <a:gd name="connsiteX7" fmla="*/ 52948 w 1537373"/>
                <a:gd name="connsiteY7" fmla="*/ 0 h 165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37373" h="165100">
                  <a:moveTo>
                    <a:pt x="1484425" y="0"/>
                  </a:moveTo>
                  <a:cubicBezTo>
                    <a:pt x="1513667" y="0"/>
                    <a:pt x="1537373" y="0"/>
                    <a:pt x="1537373" y="0"/>
                  </a:cubicBezTo>
                  <a:lnTo>
                    <a:pt x="1537373" y="165100"/>
                  </a:lnTo>
                  <a:cubicBezTo>
                    <a:pt x="1537373" y="165100"/>
                    <a:pt x="1513667" y="165100"/>
                    <a:pt x="1484425" y="165100"/>
                  </a:cubicBezTo>
                  <a:lnTo>
                    <a:pt x="52948" y="165100"/>
                  </a:lnTo>
                  <a:cubicBezTo>
                    <a:pt x="23705" y="165100"/>
                    <a:pt x="0" y="165100"/>
                    <a:pt x="0" y="165100"/>
                  </a:cubicBezTo>
                  <a:lnTo>
                    <a:pt x="0" y="0"/>
                  </a:lnTo>
                  <a:cubicBezTo>
                    <a:pt x="0" y="0"/>
                    <a:pt x="23705" y="0"/>
                    <a:pt x="52948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521E0957-05BF-4A1D-BCA0-AB01664962D9}"/>
                </a:ext>
              </a:extLst>
            </p:cNvPr>
            <p:cNvSpPr txBox="1"/>
            <p:nvPr/>
          </p:nvSpPr>
          <p:spPr>
            <a:xfrm>
              <a:off x="10662285" y="5769825"/>
              <a:ext cx="297180" cy="2819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60" baseline="0">
                  <a:solidFill>
                    <a:srgbClr val="FFFFFF"/>
                  </a:solidFill>
                  <a:latin typeface="Gotham-Medium"/>
                  <a:sym typeface="Gotham-Medium"/>
                  <a:rtl val="0"/>
                </a:rPr>
                <a:t>N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0BC4CB38-76E2-41D6-BFFC-A5D3FBB58169}"/>
                </a:ext>
              </a:extLst>
            </p:cNvPr>
            <p:cNvSpPr txBox="1"/>
            <p:nvPr/>
          </p:nvSpPr>
          <p:spPr>
            <a:xfrm>
              <a:off x="10790302" y="5769825"/>
              <a:ext cx="271779" cy="2819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54" baseline="0">
                  <a:solidFill>
                    <a:srgbClr val="FFFFFF"/>
                  </a:solidFill>
                  <a:latin typeface="Gotham-Medium"/>
                  <a:sym typeface="Gotham-Medium"/>
                  <a:rtl val="0"/>
                </a:rPr>
                <a:t>a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AFC42D4D-AA8A-40DC-8DFE-9D2D87638E61}"/>
                </a:ext>
              </a:extLst>
            </p:cNvPr>
            <p:cNvSpPr txBox="1"/>
            <p:nvPr/>
          </p:nvSpPr>
          <p:spPr>
            <a:xfrm>
              <a:off x="10886619" y="5769825"/>
              <a:ext cx="342895" cy="2819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60" baseline="0">
                  <a:solidFill>
                    <a:srgbClr val="FFFFFF"/>
                  </a:solidFill>
                  <a:latin typeface="Gotham-Medium"/>
                  <a:sym typeface="Gotham-Medium"/>
                  <a:rtl val="0"/>
                </a:rPr>
                <a:t>tu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DFA35279-684E-4D6D-A3E6-74961851A44D}"/>
                </a:ext>
              </a:extLst>
            </p:cNvPr>
            <p:cNvSpPr txBox="1"/>
            <p:nvPr/>
          </p:nvSpPr>
          <p:spPr>
            <a:xfrm>
              <a:off x="11058824" y="5769825"/>
              <a:ext cx="246379" cy="2819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30" baseline="0">
                  <a:solidFill>
                    <a:srgbClr val="FFFFFF"/>
                  </a:solidFill>
                  <a:latin typeface="Gotham-Medium"/>
                  <a:sym typeface="Gotham-Medium"/>
                  <a:rtl val="0"/>
                </a:rPr>
                <a:t>r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4FE183D8-03D4-417D-8A6E-A5B21E20CD04}"/>
                </a:ext>
              </a:extLst>
            </p:cNvPr>
            <p:cNvSpPr txBox="1"/>
            <p:nvPr/>
          </p:nvSpPr>
          <p:spPr>
            <a:xfrm>
              <a:off x="11125574" y="5769825"/>
              <a:ext cx="317501" cy="2819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60" baseline="0">
                  <a:solidFill>
                    <a:srgbClr val="FFFFFF"/>
                  </a:solidFill>
                  <a:latin typeface="Gotham-Medium"/>
                  <a:sym typeface="Gotham-Medium"/>
                  <a:rtl val="0"/>
                </a:rPr>
                <a:t>al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4AD77554-092F-4FD3-B0A1-04A225422B49}"/>
                </a:ext>
              </a:extLst>
            </p:cNvPr>
            <p:cNvSpPr txBox="1"/>
            <p:nvPr/>
          </p:nvSpPr>
          <p:spPr>
            <a:xfrm>
              <a:off x="10662285" y="5952710"/>
              <a:ext cx="297180" cy="2819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48" baseline="0">
                  <a:solidFill>
                    <a:srgbClr val="FFFFFF"/>
                  </a:solidFill>
                  <a:latin typeface="Gotham-Medium"/>
                  <a:sym typeface="Gotham-Medium"/>
                  <a:rtl val="0"/>
                </a:rPr>
                <a:t>R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6285597B-F352-41D7-9494-2D3F2806B4E0}"/>
                </a:ext>
              </a:extLst>
            </p:cNvPr>
            <p:cNvSpPr txBox="1"/>
            <p:nvPr/>
          </p:nvSpPr>
          <p:spPr>
            <a:xfrm>
              <a:off x="10778563" y="5952710"/>
              <a:ext cx="561344" cy="2819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60" baseline="0">
                  <a:solidFill>
                    <a:srgbClr val="FFFFFF"/>
                  </a:solidFill>
                  <a:latin typeface="Gotham-Medium"/>
                  <a:sym typeface="Gotham-Medium"/>
                  <a:rtl val="0"/>
                </a:rPr>
                <a:t>esou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B2847325-4508-4ACA-81F8-E87A14731C69}"/>
                </a:ext>
              </a:extLst>
            </p:cNvPr>
            <p:cNvSpPr txBox="1"/>
            <p:nvPr/>
          </p:nvSpPr>
          <p:spPr>
            <a:xfrm>
              <a:off x="11171909" y="5952710"/>
              <a:ext cx="246380" cy="2819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38" baseline="0">
                  <a:solidFill>
                    <a:srgbClr val="FFFFFF"/>
                  </a:solidFill>
                  <a:latin typeface="Gotham-Medium"/>
                  <a:sym typeface="Gotham-Medium"/>
                  <a:rtl val="0"/>
                </a:rPr>
                <a:t>r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96C35F41-CACE-4CEB-A4D8-3155AC4B6385}"/>
                </a:ext>
              </a:extLst>
            </p:cNvPr>
            <p:cNvSpPr txBox="1"/>
            <p:nvPr/>
          </p:nvSpPr>
          <p:spPr>
            <a:xfrm>
              <a:off x="11239726" y="5952710"/>
              <a:ext cx="271780" cy="2819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42" baseline="0">
                  <a:solidFill>
                    <a:srgbClr val="FFFFFF"/>
                  </a:solidFill>
                  <a:latin typeface="Gotham-Medium"/>
                  <a:sym typeface="Gotham-Medium"/>
                  <a:rtl val="0"/>
                </a:rPr>
                <a:t>c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30412C34-1C30-45AA-90DD-8A426477DD9E}"/>
                </a:ext>
              </a:extLst>
            </p:cNvPr>
            <p:cNvSpPr txBox="1"/>
            <p:nvPr/>
          </p:nvSpPr>
          <p:spPr>
            <a:xfrm>
              <a:off x="11332080" y="5952710"/>
              <a:ext cx="355601" cy="2819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60" baseline="0">
                  <a:solidFill>
                    <a:srgbClr val="FFFFFF"/>
                  </a:solidFill>
                  <a:latin typeface="Gotham-Medium"/>
                  <a:sym typeface="Gotham-Medium"/>
                  <a:rtl val="0"/>
                </a:rPr>
                <a:t>es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32C2626D-B1EE-473C-8333-285A92F050BC}"/>
                </a:ext>
              </a:extLst>
            </p:cNvPr>
            <p:cNvSpPr txBox="1"/>
            <p:nvPr/>
          </p:nvSpPr>
          <p:spPr>
            <a:xfrm>
              <a:off x="10662285" y="6135583"/>
              <a:ext cx="297180" cy="2819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48" baseline="0">
                  <a:solidFill>
                    <a:srgbClr val="FFFFFF"/>
                  </a:solidFill>
                  <a:latin typeface="Gotham-Medium"/>
                  <a:sym typeface="Gotham-Medium"/>
                  <a:rtl val="0"/>
                </a:rPr>
                <a:t>C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1EEB2EF5-5C8D-4E47-A5B8-83B087F84FF5}"/>
                </a:ext>
              </a:extLst>
            </p:cNvPr>
            <p:cNvSpPr txBox="1"/>
            <p:nvPr/>
          </p:nvSpPr>
          <p:spPr>
            <a:xfrm>
              <a:off x="10780851" y="6135583"/>
              <a:ext cx="632466" cy="2819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60" baseline="0">
                  <a:solidFill>
                    <a:srgbClr val="FFFFFF"/>
                  </a:solidFill>
                  <a:latin typeface="Gotham-Medium"/>
                  <a:sym typeface="Gotham-Medium"/>
                  <a:rtl val="0"/>
                </a:rPr>
                <a:t>onser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52AAB734-50DA-4147-ACD5-00F1154C9E8E}"/>
                </a:ext>
              </a:extLst>
            </p:cNvPr>
            <p:cNvSpPr txBox="1"/>
            <p:nvPr/>
          </p:nvSpPr>
          <p:spPr>
            <a:xfrm>
              <a:off x="11244755" y="6135583"/>
              <a:ext cx="271780" cy="2819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30" baseline="0">
                  <a:solidFill>
                    <a:srgbClr val="FFFFFF"/>
                  </a:solidFill>
                  <a:latin typeface="Gotham-Medium"/>
                  <a:sym typeface="Gotham-Medium"/>
                  <a:rtl val="0"/>
                </a:rPr>
                <a:t>v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6DD6C8F2-1386-4D3A-9159-09E05423752E}"/>
                </a:ext>
              </a:extLst>
            </p:cNvPr>
            <p:cNvSpPr txBox="1"/>
            <p:nvPr/>
          </p:nvSpPr>
          <p:spPr>
            <a:xfrm>
              <a:off x="11339241" y="6135583"/>
              <a:ext cx="271780" cy="2819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54" baseline="0">
                  <a:solidFill>
                    <a:srgbClr val="FFFFFF"/>
                  </a:solidFill>
                  <a:latin typeface="Gotham-Medium"/>
                  <a:sym typeface="Gotham-Medium"/>
                  <a:rtl val="0"/>
                </a:rPr>
                <a:t>a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DAFABC41-9E54-4ACE-A80D-6DAEC415FB4F}"/>
                </a:ext>
              </a:extLst>
            </p:cNvPr>
            <p:cNvSpPr txBox="1"/>
            <p:nvPr/>
          </p:nvSpPr>
          <p:spPr>
            <a:xfrm>
              <a:off x="11435558" y="6135583"/>
              <a:ext cx="497826" cy="2819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60" baseline="0">
                  <a:solidFill>
                    <a:srgbClr val="FFFFFF"/>
                  </a:solidFill>
                  <a:latin typeface="Gotham-Medium"/>
                  <a:sym typeface="Gotham-Medium"/>
                  <a:rtl val="0"/>
                </a:rPr>
                <a:t>tion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B1AB735B-FBC1-4277-A8A2-20E6AF4141F8}"/>
                </a:ext>
              </a:extLst>
            </p:cNvPr>
            <p:cNvSpPr txBox="1"/>
            <p:nvPr/>
          </p:nvSpPr>
          <p:spPr>
            <a:xfrm>
              <a:off x="10662285" y="6318468"/>
              <a:ext cx="594341" cy="2819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60" baseline="0">
                  <a:solidFill>
                    <a:srgbClr val="FFFFFF"/>
                  </a:solidFill>
                  <a:latin typeface="Gotham-Medium"/>
                  <a:sym typeface="Gotham-Medium"/>
                  <a:rtl val="0"/>
                </a:rPr>
                <a:t>Servi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F944ABB6-E80B-4753-A6C1-5BDBE171992B}"/>
                </a:ext>
              </a:extLst>
            </p:cNvPr>
            <p:cNvSpPr txBox="1"/>
            <p:nvPr/>
          </p:nvSpPr>
          <p:spPr>
            <a:xfrm>
              <a:off x="11087171" y="6318468"/>
              <a:ext cx="271780" cy="2819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42" baseline="0">
                  <a:solidFill>
                    <a:srgbClr val="FFFFFF"/>
                  </a:solidFill>
                  <a:latin typeface="Gotham-Medium"/>
                  <a:sym typeface="Gotham-Medium"/>
                  <a:rtl val="0"/>
                </a:rPr>
                <a:t>c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B425F805-A3A5-4E97-A8BC-1A858D67A940}"/>
                </a:ext>
              </a:extLst>
            </p:cNvPr>
            <p:cNvSpPr txBox="1"/>
            <p:nvPr/>
          </p:nvSpPr>
          <p:spPr>
            <a:xfrm>
              <a:off x="11179524" y="6318468"/>
              <a:ext cx="271780" cy="2819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60" baseline="0">
                  <a:solidFill>
                    <a:srgbClr val="FFFFFF"/>
                  </a:solidFill>
                  <a:latin typeface="Gotham-Medium"/>
                  <a:sym typeface="Gotham-Medium"/>
                  <a:rtl val="0"/>
                </a:rPr>
                <a:t>e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E9D9C1E9-9A4A-4A59-AA2C-CEBA1DB09895}"/>
                </a:ext>
              </a:extLst>
            </p:cNvPr>
            <p:cNvSpPr txBox="1"/>
            <p:nvPr/>
          </p:nvSpPr>
          <p:spPr>
            <a:xfrm>
              <a:off x="10662285" y="6501340"/>
              <a:ext cx="271780" cy="2819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>
                  <a:solidFill>
                    <a:srgbClr val="9ACA3C"/>
                  </a:solidFill>
                  <a:latin typeface="Gotham-Medium"/>
                  <a:sym typeface="Gotham-Medium"/>
                  <a:rtl val="0"/>
                </a:rPr>
                <a:t>n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C6528593-6FC9-4F5C-B47D-78B6BB01E972}"/>
                </a:ext>
              </a:extLst>
            </p:cNvPr>
            <p:cNvSpPr txBox="1"/>
            <p:nvPr/>
          </p:nvSpPr>
          <p:spPr>
            <a:xfrm>
              <a:off x="10756772" y="6501340"/>
              <a:ext cx="246380" cy="2819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-22" baseline="0">
                  <a:solidFill>
                    <a:srgbClr val="9ACA3C"/>
                  </a:solidFill>
                  <a:latin typeface="Gotham-Medium"/>
                  <a:sym typeface="Gotham-Medium"/>
                  <a:rtl val="0"/>
                </a:rPr>
                <a:t>r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76BBEE6A-0FB0-40AA-AC21-BBA98CD96B29}"/>
                </a:ext>
              </a:extLst>
            </p:cNvPr>
            <p:cNvSpPr txBox="1"/>
            <p:nvPr/>
          </p:nvSpPr>
          <p:spPr>
            <a:xfrm>
              <a:off x="10816973" y="6501340"/>
              <a:ext cx="741679" cy="2819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>
                  <a:solidFill>
                    <a:srgbClr val="9ACA3C"/>
                  </a:solidFill>
                  <a:latin typeface="Gotham-Medium"/>
                  <a:sym typeface="Gotham-Medium"/>
                  <a:rtl val="0"/>
                </a:rPr>
                <a:t>cs.usda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85C4F9D7-8422-4302-AB70-9317AD2CD06C}"/>
                </a:ext>
              </a:extLst>
            </p:cNvPr>
            <p:cNvSpPr txBox="1"/>
            <p:nvPr/>
          </p:nvSpPr>
          <p:spPr>
            <a:xfrm>
              <a:off x="11383437" y="6501340"/>
              <a:ext cx="220980" cy="2819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-12" baseline="0">
                  <a:solidFill>
                    <a:srgbClr val="9ACA3C"/>
                  </a:solidFill>
                  <a:latin typeface="Gotham-Medium"/>
                  <a:sym typeface="Gotham-Medium"/>
                  <a:rtl val="0"/>
                </a:rPr>
                <a:t>.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77721CAA-217A-4525-99D6-D633A4B6564E}"/>
                </a:ext>
              </a:extLst>
            </p:cNvPr>
            <p:cNvSpPr txBox="1"/>
            <p:nvPr/>
          </p:nvSpPr>
          <p:spPr>
            <a:xfrm>
              <a:off x="11422908" y="6501340"/>
              <a:ext cx="284480" cy="2819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>
                  <a:solidFill>
                    <a:srgbClr val="9ACA3C"/>
                  </a:solidFill>
                  <a:latin typeface="Gotham-Medium"/>
                  <a:sym typeface="Gotham-Medium"/>
                  <a:rtl val="0"/>
                </a:rPr>
                <a:t>g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D663C002-A765-41C4-AA70-2AE658C9D507}"/>
                </a:ext>
              </a:extLst>
            </p:cNvPr>
            <p:cNvSpPr txBox="1"/>
            <p:nvPr/>
          </p:nvSpPr>
          <p:spPr>
            <a:xfrm>
              <a:off x="11525016" y="6501340"/>
              <a:ext cx="284480" cy="2819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-36" baseline="0">
                  <a:solidFill>
                    <a:srgbClr val="9ACA3C"/>
                  </a:solidFill>
                  <a:latin typeface="Gotham-Medium"/>
                  <a:sym typeface="Gotham-Medium"/>
                  <a:rtl val="0"/>
                </a:rPr>
                <a:t>o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E994CD64-0C8D-4348-988B-DBBE23CDD722}"/>
                </a:ext>
              </a:extLst>
            </p:cNvPr>
            <p:cNvSpPr txBox="1"/>
            <p:nvPr/>
          </p:nvSpPr>
          <p:spPr>
            <a:xfrm>
              <a:off x="11620571" y="6501340"/>
              <a:ext cx="271780" cy="2819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>
                  <a:solidFill>
                    <a:srgbClr val="9ACA3C"/>
                  </a:solidFill>
                  <a:latin typeface="Gotham-Medium"/>
                  <a:sym typeface="Gotham-Medium"/>
                  <a:rtl val="0"/>
                </a:rPr>
                <a:t>v</a:t>
              </a:r>
            </a:p>
          </p:txBody>
        </p:sp>
      </p:grpSp>
      <p:grpSp>
        <p:nvGrpSpPr>
          <p:cNvPr id="104" name="Graphic 15">
            <a:extLst>
              <a:ext uri="{FF2B5EF4-FFF2-40B4-BE49-F238E27FC236}">
                <a16:creationId xmlns:a16="http://schemas.microsoft.com/office/drawing/2014/main" id="{914D2C0A-92FE-475F-A9EE-C189A0AC33B0}"/>
              </a:ext>
            </a:extLst>
          </p:cNvPr>
          <p:cNvGrpSpPr/>
          <p:nvPr/>
        </p:nvGrpSpPr>
        <p:grpSpPr>
          <a:xfrm>
            <a:off x="10700702" y="1932012"/>
            <a:ext cx="2975164" cy="3012135"/>
            <a:chOff x="10700702" y="1932012"/>
            <a:chExt cx="2975164" cy="3012135"/>
          </a:xfrm>
        </p:grpSpPr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1346F145-42C9-4240-B84E-265528FDBE9E}"/>
                </a:ext>
              </a:extLst>
            </p:cNvPr>
            <p:cNvSpPr/>
            <p:nvPr/>
          </p:nvSpPr>
          <p:spPr>
            <a:xfrm>
              <a:off x="11656618" y="2685923"/>
              <a:ext cx="979881" cy="1178490"/>
            </a:xfrm>
            <a:custGeom>
              <a:avLst/>
              <a:gdLst>
                <a:gd name="connsiteX0" fmla="*/ 0 w 979881"/>
                <a:gd name="connsiteY0" fmla="*/ 0 h 1178490"/>
                <a:gd name="connsiteX1" fmla="*/ 979881 w 979881"/>
                <a:gd name="connsiteY1" fmla="*/ 0 h 1178490"/>
                <a:gd name="connsiteX2" fmla="*/ 979881 w 979881"/>
                <a:gd name="connsiteY2" fmla="*/ 1178490 h 1178490"/>
                <a:gd name="connsiteX3" fmla="*/ 0 w 979881"/>
                <a:gd name="connsiteY3" fmla="*/ 1178490 h 1178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9881" h="1178490">
                  <a:moveTo>
                    <a:pt x="0" y="0"/>
                  </a:moveTo>
                  <a:lnTo>
                    <a:pt x="979881" y="0"/>
                  </a:lnTo>
                  <a:lnTo>
                    <a:pt x="979881" y="1178490"/>
                  </a:lnTo>
                  <a:lnTo>
                    <a:pt x="0" y="117849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9855178A-26F9-4F91-9F52-F30C53FC6D00}"/>
                </a:ext>
              </a:extLst>
            </p:cNvPr>
            <p:cNvSpPr/>
            <p:nvPr/>
          </p:nvSpPr>
          <p:spPr>
            <a:xfrm>
              <a:off x="10767936" y="3380143"/>
              <a:ext cx="2840621" cy="1496771"/>
            </a:xfrm>
            <a:custGeom>
              <a:avLst/>
              <a:gdLst>
                <a:gd name="connsiteX0" fmla="*/ 1420406 w 2840621"/>
                <a:gd name="connsiteY0" fmla="*/ 1496771 h 1496771"/>
                <a:gd name="connsiteX1" fmla="*/ 0 w 2840621"/>
                <a:gd name="connsiteY1" fmla="*/ 76441 h 1496771"/>
                <a:gd name="connsiteX2" fmla="*/ 0 w 2840621"/>
                <a:gd name="connsiteY2" fmla="*/ 0 h 1496771"/>
                <a:gd name="connsiteX3" fmla="*/ 448551 w 2840621"/>
                <a:gd name="connsiteY3" fmla="*/ 0 h 1496771"/>
                <a:gd name="connsiteX4" fmla="*/ 448551 w 2840621"/>
                <a:gd name="connsiteY4" fmla="*/ 76441 h 1496771"/>
                <a:gd name="connsiteX5" fmla="*/ 1420317 w 2840621"/>
                <a:gd name="connsiteY5" fmla="*/ 1048207 h 1496771"/>
                <a:gd name="connsiteX6" fmla="*/ 2392057 w 2840621"/>
                <a:gd name="connsiteY6" fmla="*/ 76441 h 1496771"/>
                <a:gd name="connsiteX7" fmla="*/ 2392057 w 2840621"/>
                <a:gd name="connsiteY7" fmla="*/ 0 h 1496771"/>
                <a:gd name="connsiteX8" fmla="*/ 2840622 w 2840621"/>
                <a:gd name="connsiteY8" fmla="*/ 0 h 1496771"/>
                <a:gd name="connsiteX9" fmla="*/ 2840622 w 2840621"/>
                <a:gd name="connsiteY9" fmla="*/ 76441 h 1496771"/>
                <a:gd name="connsiteX10" fmla="*/ 1420406 w 2840621"/>
                <a:gd name="connsiteY10" fmla="*/ 1496771 h 1496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40621" h="1496771">
                  <a:moveTo>
                    <a:pt x="1420406" y="1496771"/>
                  </a:moveTo>
                  <a:cubicBezTo>
                    <a:pt x="636333" y="1495895"/>
                    <a:pt x="914" y="860514"/>
                    <a:pt x="0" y="76441"/>
                  </a:cubicBezTo>
                  <a:lnTo>
                    <a:pt x="0" y="0"/>
                  </a:lnTo>
                  <a:lnTo>
                    <a:pt x="448551" y="0"/>
                  </a:lnTo>
                  <a:lnTo>
                    <a:pt x="448551" y="76441"/>
                  </a:lnTo>
                  <a:cubicBezTo>
                    <a:pt x="448551" y="613130"/>
                    <a:pt x="883627" y="1048207"/>
                    <a:pt x="1420317" y="1048207"/>
                  </a:cubicBezTo>
                  <a:cubicBezTo>
                    <a:pt x="1956956" y="1048207"/>
                    <a:pt x="2392057" y="613130"/>
                    <a:pt x="2392057" y="76441"/>
                  </a:cubicBezTo>
                  <a:lnTo>
                    <a:pt x="2392057" y="0"/>
                  </a:lnTo>
                  <a:lnTo>
                    <a:pt x="2840622" y="0"/>
                  </a:lnTo>
                  <a:lnTo>
                    <a:pt x="2840622" y="76441"/>
                  </a:lnTo>
                  <a:cubicBezTo>
                    <a:pt x="2839732" y="860476"/>
                    <a:pt x="2204479" y="1495857"/>
                    <a:pt x="1420406" y="1496771"/>
                  </a:cubicBezTo>
                  <a:close/>
                </a:path>
              </a:pathLst>
            </a:custGeom>
            <a:solidFill>
              <a:srgbClr val="00A88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5C9A1AB8-D630-4E8B-A01B-C3F3CBC4B119}"/>
                </a:ext>
              </a:extLst>
            </p:cNvPr>
            <p:cNvSpPr/>
            <p:nvPr/>
          </p:nvSpPr>
          <p:spPr>
            <a:xfrm>
              <a:off x="10700702" y="3312921"/>
              <a:ext cx="2975164" cy="1631226"/>
            </a:xfrm>
            <a:custGeom>
              <a:avLst/>
              <a:gdLst>
                <a:gd name="connsiteX0" fmla="*/ 2840672 w 2975164"/>
                <a:gd name="connsiteY0" fmla="*/ 134468 h 1631226"/>
                <a:gd name="connsiteX1" fmla="*/ 2840672 w 2975164"/>
                <a:gd name="connsiteY1" fmla="*/ 143663 h 1631226"/>
                <a:gd name="connsiteX2" fmla="*/ 1487551 w 2975164"/>
                <a:gd name="connsiteY2" fmla="*/ 1496759 h 1631226"/>
                <a:gd name="connsiteX3" fmla="*/ 134468 w 2975164"/>
                <a:gd name="connsiteY3" fmla="*/ 143663 h 1631226"/>
                <a:gd name="connsiteX4" fmla="*/ 134468 w 2975164"/>
                <a:gd name="connsiteY4" fmla="*/ 134468 h 1631226"/>
                <a:gd name="connsiteX5" fmla="*/ 448551 w 2975164"/>
                <a:gd name="connsiteY5" fmla="*/ 134468 h 1631226"/>
                <a:gd name="connsiteX6" fmla="*/ 448551 w 2975164"/>
                <a:gd name="connsiteY6" fmla="*/ 143663 h 1631226"/>
                <a:gd name="connsiteX7" fmla="*/ 1487183 w 2975164"/>
                <a:gd name="connsiteY7" fmla="*/ 1183031 h 1631226"/>
                <a:gd name="connsiteX8" fmla="*/ 2526602 w 2975164"/>
                <a:gd name="connsiteY8" fmla="*/ 144387 h 1631226"/>
                <a:gd name="connsiteX9" fmla="*/ 2526602 w 2975164"/>
                <a:gd name="connsiteY9" fmla="*/ 143663 h 1631226"/>
                <a:gd name="connsiteX10" fmla="*/ 2526602 w 2975164"/>
                <a:gd name="connsiteY10" fmla="*/ 134468 h 1631226"/>
                <a:gd name="connsiteX11" fmla="*/ 2840672 w 2975164"/>
                <a:gd name="connsiteY11" fmla="*/ 134468 h 1631226"/>
                <a:gd name="connsiteX12" fmla="*/ 2975165 w 2975164"/>
                <a:gd name="connsiteY12" fmla="*/ 0 h 1631226"/>
                <a:gd name="connsiteX13" fmla="*/ 2392109 w 2975164"/>
                <a:gd name="connsiteY13" fmla="*/ 0 h 1631226"/>
                <a:gd name="connsiteX14" fmla="*/ 2392109 w 2975164"/>
                <a:gd name="connsiteY14" fmla="*/ 143663 h 1631226"/>
                <a:gd name="connsiteX15" fmla="*/ 1487208 w 2975164"/>
                <a:gd name="connsiteY15" fmla="*/ 1047864 h 1631226"/>
                <a:gd name="connsiteX16" fmla="*/ 583019 w 2975164"/>
                <a:gd name="connsiteY16" fmla="*/ 143663 h 1631226"/>
                <a:gd name="connsiteX17" fmla="*/ 583019 w 2975164"/>
                <a:gd name="connsiteY17" fmla="*/ 0 h 1631226"/>
                <a:gd name="connsiteX18" fmla="*/ 0 w 2975164"/>
                <a:gd name="connsiteY18" fmla="*/ 0 h 1631226"/>
                <a:gd name="connsiteX19" fmla="*/ 0 w 2975164"/>
                <a:gd name="connsiteY19" fmla="*/ 143663 h 1631226"/>
                <a:gd name="connsiteX20" fmla="*/ 1487551 w 2975164"/>
                <a:gd name="connsiteY20" fmla="*/ 1631226 h 1631226"/>
                <a:gd name="connsiteX21" fmla="*/ 2975165 w 2975164"/>
                <a:gd name="connsiteY21" fmla="*/ 143663 h 1631226"/>
                <a:gd name="connsiteX22" fmla="*/ 2975165 w 2975164"/>
                <a:gd name="connsiteY22" fmla="*/ 0 h 1631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975164" h="1631226">
                  <a:moveTo>
                    <a:pt x="2840672" y="134468"/>
                  </a:moveTo>
                  <a:lnTo>
                    <a:pt x="2840672" y="143663"/>
                  </a:lnTo>
                  <a:cubicBezTo>
                    <a:pt x="2840672" y="890956"/>
                    <a:pt x="2234882" y="1496759"/>
                    <a:pt x="1487551" y="1496759"/>
                  </a:cubicBezTo>
                  <a:cubicBezTo>
                    <a:pt x="740257" y="1496759"/>
                    <a:pt x="134468" y="890956"/>
                    <a:pt x="134468" y="143663"/>
                  </a:cubicBezTo>
                  <a:lnTo>
                    <a:pt x="134468" y="134468"/>
                  </a:lnTo>
                  <a:lnTo>
                    <a:pt x="448551" y="134468"/>
                  </a:lnTo>
                  <a:lnTo>
                    <a:pt x="448551" y="143663"/>
                  </a:lnTo>
                  <a:cubicBezTo>
                    <a:pt x="448348" y="717487"/>
                    <a:pt x="913358" y="1182827"/>
                    <a:pt x="1487183" y="1183031"/>
                  </a:cubicBezTo>
                  <a:cubicBezTo>
                    <a:pt x="2061019" y="1183234"/>
                    <a:pt x="2526347" y="718223"/>
                    <a:pt x="2526602" y="144387"/>
                  </a:cubicBezTo>
                  <a:cubicBezTo>
                    <a:pt x="2526602" y="144145"/>
                    <a:pt x="2526602" y="143904"/>
                    <a:pt x="2526602" y="143663"/>
                  </a:cubicBezTo>
                  <a:lnTo>
                    <a:pt x="2526602" y="134468"/>
                  </a:lnTo>
                  <a:lnTo>
                    <a:pt x="2840672" y="134468"/>
                  </a:lnTo>
                  <a:moveTo>
                    <a:pt x="2975165" y="0"/>
                  </a:moveTo>
                  <a:lnTo>
                    <a:pt x="2392109" y="0"/>
                  </a:lnTo>
                  <a:lnTo>
                    <a:pt x="2392109" y="143663"/>
                  </a:lnTo>
                  <a:cubicBezTo>
                    <a:pt x="2391855" y="643230"/>
                    <a:pt x="1986775" y="1048042"/>
                    <a:pt x="1487208" y="1047864"/>
                  </a:cubicBezTo>
                  <a:cubicBezTo>
                    <a:pt x="987920" y="1047674"/>
                    <a:pt x="583209" y="642963"/>
                    <a:pt x="583019" y="143663"/>
                  </a:cubicBezTo>
                  <a:lnTo>
                    <a:pt x="583019" y="0"/>
                  </a:lnTo>
                  <a:lnTo>
                    <a:pt x="0" y="0"/>
                  </a:lnTo>
                  <a:lnTo>
                    <a:pt x="0" y="143663"/>
                  </a:lnTo>
                  <a:cubicBezTo>
                    <a:pt x="0" y="965226"/>
                    <a:pt x="666000" y="1631226"/>
                    <a:pt x="1487551" y="1631226"/>
                  </a:cubicBezTo>
                  <a:cubicBezTo>
                    <a:pt x="2309051" y="1631226"/>
                    <a:pt x="2975165" y="965226"/>
                    <a:pt x="2975165" y="143663"/>
                  </a:cubicBezTo>
                  <a:lnTo>
                    <a:pt x="297516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543AE2A0-3BDB-4328-8B0A-D6F5B9404BDB}"/>
                </a:ext>
              </a:extLst>
            </p:cNvPr>
            <p:cNvSpPr/>
            <p:nvPr/>
          </p:nvSpPr>
          <p:spPr>
            <a:xfrm>
              <a:off x="11260540" y="1999246"/>
              <a:ext cx="1849477" cy="2368664"/>
            </a:xfrm>
            <a:custGeom>
              <a:avLst/>
              <a:gdLst>
                <a:gd name="connsiteX0" fmla="*/ 924944 w 1849477"/>
                <a:gd name="connsiteY0" fmla="*/ 2368474 h 2368664"/>
                <a:gd name="connsiteX1" fmla="*/ 912765 w 1849477"/>
                <a:gd name="connsiteY1" fmla="*/ 2368664 h 2368664"/>
                <a:gd name="connsiteX2" fmla="*/ 54 w 1849477"/>
                <a:gd name="connsiteY2" fmla="*/ 1449946 h 2368664"/>
                <a:gd name="connsiteX3" fmla="*/ 90973 w 1849477"/>
                <a:gd name="connsiteY3" fmla="*/ 1099096 h 2368664"/>
                <a:gd name="connsiteX4" fmla="*/ 718887 w 1849477"/>
                <a:gd name="connsiteY4" fmla="*/ 0 h 2368664"/>
                <a:gd name="connsiteX5" fmla="*/ 1130659 w 1849477"/>
                <a:gd name="connsiteY5" fmla="*/ 0 h 2368664"/>
                <a:gd name="connsiteX6" fmla="*/ 1759119 w 1849477"/>
                <a:gd name="connsiteY6" fmla="*/ 1099947 h 2368664"/>
                <a:gd name="connsiteX7" fmla="*/ 1849416 w 1849477"/>
                <a:gd name="connsiteY7" fmla="*/ 1449997 h 2368664"/>
                <a:gd name="connsiteX8" fmla="*/ 937809 w 1849477"/>
                <a:gd name="connsiteY8" fmla="*/ 2368664 h 2368664"/>
                <a:gd name="connsiteX9" fmla="*/ 515801 w 1849477"/>
                <a:gd name="connsiteY9" fmla="*/ 1236066 h 2368664"/>
                <a:gd name="connsiteX10" fmla="*/ 452796 w 1849477"/>
                <a:gd name="connsiteY10" fmla="*/ 1448130 h 2368664"/>
                <a:gd name="connsiteX11" fmla="*/ 912168 w 1849477"/>
                <a:gd name="connsiteY11" fmla="*/ 1912874 h 2368664"/>
                <a:gd name="connsiteX12" fmla="*/ 937454 w 1849477"/>
                <a:gd name="connsiteY12" fmla="*/ 1912874 h 2368664"/>
                <a:gd name="connsiteX13" fmla="*/ 1396902 w 1849477"/>
                <a:gd name="connsiteY13" fmla="*/ 1448130 h 2368664"/>
                <a:gd name="connsiteX14" fmla="*/ 1334138 w 1849477"/>
                <a:gd name="connsiteY14" fmla="*/ 1236523 h 2368664"/>
                <a:gd name="connsiteX15" fmla="*/ 924855 w 1849477"/>
                <a:gd name="connsiteY15" fmla="*/ 543458 h 2368664"/>
                <a:gd name="connsiteX16" fmla="*/ 515801 w 1849477"/>
                <a:gd name="connsiteY16" fmla="*/ 1236066 h 2368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49477" h="2368664">
                  <a:moveTo>
                    <a:pt x="924944" y="2368474"/>
                  </a:moveTo>
                  <a:lnTo>
                    <a:pt x="912765" y="2368664"/>
                  </a:lnTo>
                  <a:cubicBezTo>
                    <a:pt x="408918" y="2368664"/>
                    <a:pt x="8423" y="1965109"/>
                    <a:pt x="54" y="1449946"/>
                  </a:cubicBezTo>
                  <a:cubicBezTo>
                    <a:pt x="-2207" y="1304480"/>
                    <a:pt x="66907" y="1139571"/>
                    <a:pt x="90973" y="1099096"/>
                  </a:cubicBezTo>
                  <a:lnTo>
                    <a:pt x="718887" y="0"/>
                  </a:lnTo>
                  <a:lnTo>
                    <a:pt x="1130659" y="0"/>
                  </a:lnTo>
                  <a:lnTo>
                    <a:pt x="1759119" y="1099947"/>
                  </a:lnTo>
                  <a:cubicBezTo>
                    <a:pt x="1782614" y="1139635"/>
                    <a:pt x="1851828" y="1304950"/>
                    <a:pt x="1849416" y="1449997"/>
                  </a:cubicBezTo>
                  <a:cubicBezTo>
                    <a:pt x="1841160" y="1965097"/>
                    <a:pt x="1440729" y="2368664"/>
                    <a:pt x="937809" y="2368664"/>
                  </a:cubicBezTo>
                  <a:close/>
                  <a:moveTo>
                    <a:pt x="515801" y="1236066"/>
                  </a:moveTo>
                  <a:cubicBezTo>
                    <a:pt x="486655" y="1292924"/>
                    <a:pt x="452796" y="1369225"/>
                    <a:pt x="452796" y="1448130"/>
                  </a:cubicBezTo>
                  <a:cubicBezTo>
                    <a:pt x="451615" y="1703197"/>
                    <a:pt x="657114" y="1911096"/>
                    <a:pt x="912168" y="1912874"/>
                  </a:cubicBezTo>
                  <a:lnTo>
                    <a:pt x="937454" y="1912874"/>
                  </a:lnTo>
                  <a:cubicBezTo>
                    <a:pt x="1192533" y="1911122"/>
                    <a:pt x="1398070" y="1703222"/>
                    <a:pt x="1396902" y="1448130"/>
                  </a:cubicBezTo>
                  <a:cubicBezTo>
                    <a:pt x="1396902" y="1369479"/>
                    <a:pt x="1363552" y="1293902"/>
                    <a:pt x="1334138" y="1236523"/>
                  </a:cubicBezTo>
                  <a:cubicBezTo>
                    <a:pt x="1315317" y="1204646"/>
                    <a:pt x="1046635" y="749579"/>
                    <a:pt x="924855" y="543458"/>
                  </a:cubicBezTo>
                  <a:cubicBezTo>
                    <a:pt x="802186" y="751103"/>
                    <a:pt x="532476" y="1207745"/>
                    <a:pt x="515801" y="1236066"/>
                  </a:cubicBezTo>
                  <a:close/>
                </a:path>
              </a:pathLst>
            </a:custGeom>
            <a:solidFill>
              <a:srgbClr val="007AC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1F364315-399B-4974-A857-292E27B1F3C9}"/>
                </a:ext>
              </a:extLst>
            </p:cNvPr>
            <p:cNvSpPr/>
            <p:nvPr/>
          </p:nvSpPr>
          <p:spPr>
            <a:xfrm>
              <a:off x="11193311" y="1932012"/>
              <a:ext cx="1983897" cy="2503131"/>
            </a:xfrm>
            <a:custGeom>
              <a:avLst/>
              <a:gdLst>
                <a:gd name="connsiteX0" fmla="*/ 1158861 w 1983897"/>
                <a:gd name="connsiteY0" fmla="*/ 134468 h 2503131"/>
                <a:gd name="connsiteX1" fmla="*/ 1767928 w 1983897"/>
                <a:gd name="connsiteY1" fmla="*/ 1200531 h 2503131"/>
                <a:gd name="connsiteX2" fmla="*/ 1849335 w 1983897"/>
                <a:gd name="connsiteY2" fmla="*/ 1516088 h 2503131"/>
                <a:gd name="connsiteX3" fmla="*/ 1005039 w 1983897"/>
                <a:gd name="connsiteY3" fmla="*/ 2368664 h 2503131"/>
                <a:gd name="connsiteX4" fmla="*/ 995031 w 1983897"/>
                <a:gd name="connsiteY4" fmla="*/ 2368487 h 2503131"/>
                <a:gd name="connsiteX5" fmla="*/ 992174 w 1983897"/>
                <a:gd name="connsiteY5" fmla="*/ 2368487 h 2503131"/>
                <a:gd name="connsiteX6" fmla="*/ 979042 w 1983897"/>
                <a:gd name="connsiteY6" fmla="*/ 2368664 h 2503131"/>
                <a:gd name="connsiteX7" fmla="*/ 134517 w 1983897"/>
                <a:gd name="connsiteY7" fmla="*/ 1516088 h 2503131"/>
                <a:gd name="connsiteX8" fmla="*/ 215988 w 1983897"/>
                <a:gd name="connsiteY8" fmla="*/ 1200709 h 2503131"/>
                <a:gd name="connsiteX9" fmla="*/ 825118 w 1983897"/>
                <a:gd name="connsiteY9" fmla="*/ 134468 h 2503131"/>
                <a:gd name="connsiteX10" fmla="*/ 1158861 w 1983897"/>
                <a:gd name="connsiteY10" fmla="*/ 134468 h 2503131"/>
                <a:gd name="connsiteX11" fmla="*/ 979398 w 1983897"/>
                <a:gd name="connsiteY11" fmla="*/ 2047342 h 2503131"/>
                <a:gd name="connsiteX12" fmla="*/ 1004683 w 1983897"/>
                <a:gd name="connsiteY12" fmla="*/ 2047342 h 2503131"/>
                <a:gd name="connsiteX13" fmla="*/ 1531327 w 1983897"/>
                <a:gd name="connsiteY13" fmla="*/ 1515377 h 2503131"/>
                <a:gd name="connsiteX14" fmla="*/ 1460258 w 1983897"/>
                <a:gd name="connsiteY14" fmla="*/ 1271283 h 2503131"/>
                <a:gd name="connsiteX15" fmla="*/ 992085 w 1983897"/>
                <a:gd name="connsiteY15" fmla="*/ 478562 h 2503131"/>
                <a:gd name="connsiteX16" fmla="*/ 524166 w 1983897"/>
                <a:gd name="connsiteY16" fmla="*/ 1270737 h 2503131"/>
                <a:gd name="connsiteX17" fmla="*/ 452792 w 1983897"/>
                <a:gd name="connsiteY17" fmla="*/ 1515377 h 2503131"/>
                <a:gd name="connsiteX18" fmla="*/ 979398 w 1983897"/>
                <a:gd name="connsiteY18" fmla="*/ 2047342 h 2503131"/>
                <a:gd name="connsiteX19" fmla="*/ 1236903 w 1983897"/>
                <a:gd name="connsiteY19" fmla="*/ 0 h 2503131"/>
                <a:gd name="connsiteX20" fmla="*/ 747076 w 1983897"/>
                <a:gd name="connsiteY20" fmla="*/ 0 h 2503131"/>
                <a:gd name="connsiteX21" fmla="*/ 708367 w 1983897"/>
                <a:gd name="connsiteY21" fmla="*/ 67755 h 2503131"/>
                <a:gd name="connsiteX22" fmla="*/ 99617 w 1983897"/>
                <a:gd name="connsiteY22" fmla="*/ 1133310 h 2503131"/>
                <a:gd name="connsiteX23" fmla="*/ 62 w 1983897"/>
                <a:gd name="connsiteY23" fmla="*/ 1518184 h 2503131"/>
                <a:gd name="connsiteX24" fmla="*/ 979042 w 1983897"/>
                <a:gd name="connsiteY24" fmla="*/ 2503132 h 2503131"/>
                <a:gd name="connsiteX25" fmla="*/ 979957 w 1983897"/>
                <a:gd name="connsiteY25" fmla="*/ 2503132 h 2503131"/>
                <a:gd name="connsiteX26" fmla="*/ 980870 w 1983897"/>
                <a:gd name="connsiteY26" fmla="*/ 2503119 h 2503131"/>
                <a:gd name="connsiteX27" fmla="*/ 993101 w 1983897"/>
                <a:gd name="connsiteY27" fmla="*/ 2502954 h 2503131"/>
                <a:gd name="connsiteX28" fmla="*/ 993825 w 1983897"/>
                <a:gd name="connsiteY28" fmla="*/ 2502954 h 2503131"/>
                <a:gd name="connsiteX29" fmla="*/ 1002651 w 1983897"/>
                <a:gd name="connsiteY29" fmla="*/ 2503106 h 2503131"/>
                <a:gd name="connsiteX30" fmla="*/ 1003845 w 1983897"/>
                <a:gd name="connsiteY30" fmla="*/ 2503132 h 2503131"/>
                <a:gd name="connsiteX31" fmla="*/ 1005039 w 1983897"/>
                <a:gd name="connsiteY31" fmla="*/ 2503132 h 2503131"/>
                <a:gd name="connsiteX32" fmla="*/ 1983827 w 1983897"/>
                <a:gd name="connsiteY32" fmla="*/ 1518234 h 2503131"/>
                <a:gd name="connsiteX33" fmla="*/ 1884260 w 1983897"/>
                <a:gd name="connsiteY33" fmla="*/ 1133196 h 2503131"/>
                <a:gd name="connsiteX34" fmla="*/ 1275625 w 1983897"/>
                <a:gd name="connsiteY34" fmla="*/ 67755 h 2503131"/>
                <a:gd name="connsiteX35" fmla="*/ 1236903 w 1983897"/>
                <a:gd name="connsiteY35" fmla="*/ 0 h 2503131"/>
                <a:gd name="connsiteX36" fmla="*/ 642060 w 1983897"/>
                <a:gd name="connsiteY36" fmla="*/ 1335545 h 2503131"/>
                <a:gd name="connsiteX37" fmla="*/ 992098 w 1983897"/>
                <a:gd name="connsiteY37" fmla="*/ 742899 h 2503131"/>
                <a:gd name="connsiteX38" fmla="*/ 1342440 w 1983897"/>
                <a:gd name="connsiteY38" fmla="*/ 1336205 h 2503131"/>
                <a:gd name="connsiteX39" fmla="*/ 1396897 w 1983897"/>
                <a:gd name="connsiteY39" fmla="*/ 1515377 h 2503131"/>
                <a:gd name="connsiteX40" fmla="*/ 1004683 w 1983897"/>
                <a:gd name="connsiteY40" fmla="*/ 1912874 h 2503131"/>
                <a:gd name="connsiteX41" fmla="*/ 979398 w 1983897"/>
                <a:gd name="connsiteY41" fmla="*/ 1912874 h 2503131"/>
                <a:gd name="connsiteX42" fmla="*/ 587260 w 1983897"/>
                <a:gd name="connsiteY42" fmla="*/ 1515377 h 2503131"/>
                <a:gd name="connsiteX43" fmla="*/ 642060 w 1983897"/>
                <a:gd name="connsiteY43" fmla="*/ 1335545 h 2503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983897" h="2503131">
                  <a:moveTo>
                    <a:pt x="1158861" y="134468"/>
                  </a:moveTo>
                  <a:lnTo>
                    <a:pt x="1767928" y="1200531"/>
                  </a:lnTo>
                  <a:cubicBezTo>
                    <a:pt x="1786597" y="1231976"/>
                    <a:pt x="1851621" y="1384554"/>
                    <a:pt x="1849335" y="1516088"/>
                  </a:cubicBezTo>
                  <a:cubicBezTo>
                    <a:pt x="1841842" y="1994091"/>
                    <a:pt x="1470799" y="2368664"/>
                    <a:pt x="1005039" y="2368664"/>
                  </a:cubicBezTo>
                  <a:lnTo>
                    <a:pt x="995031" y="2368487"/>
                  </a:lnTo>
                  <a:lnTo>
                    <a:pt x="992174" y="2368487"/>
                  </a:lnTo>
                  <a:lnTo>
                    <a:pt x="979042" y="2368664"/>
                  </a:lnTo>
                  <a:cubicBezTo>
                    <a:pt x="513358" y="2368664"/>
                    <a:pt x="142277" y="1994091"/>
                    <a:pt x="134517" y="1516088"/>
                  </a:cubicBezTo>
                  <a:cubicBezTo>
                    <a:pt x="132460" y="1384198"/>
                    <a:pt x="197497" y="1231799"/>
                    <a:pt x="215988" y="1200709"/>
                  </a:cubicBezTo>
                  <a:lnTo>
                    <a:pt x="825118" y="134468"/>
                  </a:lnTo>
                  <a:lnTo>
                    <a:pt x="1158861" y="134468"/>
                  </a:lnTo>
                  <a:moveTo>
                    <a:pt x="979398" y="2047342"/>
                  </a:moveTo>
                  <a:lnTo>
                    <a:pt x="1004683" y="2047342"/>
                  </a:lnTo>
                  <a:cubicBezTo>
                    <a:pt x="1295094" y="2047342"/>
                    <a:pt x="1531327" y="1808734"/>
                    <a:pt x="1531327" y="1515377"/>
                  </a:cubicBezTo>
                  <a:cubicBezTo>
                    <a:pt x="1531327" y="1421803"/>
                    <a:pt x="1493138" y="1335151"/>
                    <a:pt x="1460258" y="1271283"/>
                  </a:cubicBezTo>
                  <a:cubicBezTo>
                    <a:pt x="1460258" y="1271283"/>
                    <a:pt x="1020393" y="526263"/>
                    <a:pt x="992085" y="478562"/>
                  </a:cubicBezTo>
                  <a:cubicBezTo>
                    <a:pt x="963853" y="526263"/>
                    <a:pt x="524801" y="1269581"/>
                    <a:pt x="524166" y="1270737"/>
                  </a:cubicBezTo>
                  <a:cubicBezTo>
                    <a:pt x="490854" y="1335595"/>
                    <a:pt x="452792" y="1421892"/>
                    <a:pt x="452792" y="1515377"/>
                  </a:cubicBezTo>
                  <a:cubicBezTo>
                    <a:pt x="452792" y="1808734"/>
                    <a:pt x="688987" y="2047342"/>
                    <a:pt x="979398" y="2047342"/>
                  </a:cubicBezTo>
                  <a:moveTo>
                    <a:pt x="1236903" y="0"/>
                  </a:moveTo>
                  <a:lnTo>
                    <a:pt x="747076" y="0"/>
                  </a:lnTo>
                  <a:lnTo>
                    <a:pt x="708367" y="67755"/>
                  </a:lnTo>
                  <a:lnTo>
                    <a:pt x="99617" y="1133310"/>
                  </a:lnTo>
                  <a:cubicBezTo>
                    <a:pt x="71322" y="1181849"/>
                    <a:pt x="-2439" y="1357973"/>
                    <a:pt x="62" y="1518184"/>
                  </a:cubicBezTo>
                  <a:cubicBezTo>
                    <a:pt x="9041" y="2070532"/>
                    <a:pt x="439063" y="2503132"/>
                    <a:pt x="979042" y="2503132"/>
                  </a:cubicBezTo>
                  <a:lnTo>
                    <a:pt x="979957" y="2503132"/>
                  </a:lnTo>
                  <a:lnTo>
                    <a:pt x="980870" y="2503119"/>
                  </a:lnTo>
                  <a:lnTo>
                    <a:pt x="993101" y="2502954"/>
                  </a:lnTo>
                  <a:lnTo>
                    <a:pt x="993825" y="2502954"/>
                  </a:lnTo>
                  <a:lnTo>
                    <a:pt x="1002651" y="2503106"/>
                  </a:lnTo>
                  <a:lnTo>
                    <a:pt x="1003845" y="2503132"/>
                  </a:lnTo>
                  <a:lnTo>
                    <a:pt x="1005039" y="2503132"/>
                  </a:lnTo>
                  <a:cubicBezTo>
                    <a:pt x="1545170" y="2503132"/>
                    <a:pt x="1975065" y="2070506"/>
                    <a:pt x="1983827" y="1518234"/>
                  </a:cubicBezTo>
                  <a:cubicBezTo>
                    <a:pt x="1986495" y="1358456"/>
                    <a:pt x="1912707" y="1181862"/>
                    <a:pt x="1884260" y="1133196"/>
                  </a:cubicBezTo>
                  <a:lnTo>
                    <a:pt x="1275625" y="67755"/>
                  </a:lnTo>
                  <a:lnTo>
                    <a:pt x="1236903" y="0"/>
                  </a:lnTo>
                  <a:close/>
                  <a:moveTo>
                    <a:pt x="642060" y="1335545"/>
                  </a:moveTo>
                  <a:cubicBezTo>
                    <a:pt x="663269" y="1299578"/>
                    <a:pt x="860767" y="965213"/>
                    <a:pt x="992098" y="742899"/>
                  </a:cubicBezTo>
                  <a:cubicBezTo>
                    <a:pt x="1123136" y="964755"/>
                    <a:pt x="1320189" y="1298512"/>
                    <a:pt x="1342440" y="1336205"/>
                  </a:cubicBezTo>
                  <a:cubicBezTo>
                    <a:pt x="1368183" y="1386586"/>
                    <a:pt x="1396897" y="1451775"/>
                    <a:pt x="1396897" y="1515377"/>
                  </a:cubicBezTo>
                  <a:cubicBezTo>
                    <a:pt x="1398104" y="1733347"/>
                    <a:pt x="1222640" y="1911160"/>
                    <a:pt x="1004683" y="1912874"/>
                  </a:cubicBezTo>
                  <a:lnTo>
                    <a:pt x="979398" y="1912874"/>
                  </a:lnTo>
                  <a:cubicBezTo>
                    <a:pt x="761453" y="1911134"/>
                    <a:pt x="586040" y="1733322"/>
                    <a:pt x="587260" y="1515377"/>
                  </a:cubicBezTo>
                  <a:cubicBezTo>
                    <a:pt x="587260" y="1451915"/>
                    <a:pt x="616165" y="1386320"/>
                    <a:pt x="642060" y="1335545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8572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3CB6B6C-102E-4464-A0E3-B1969041F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156595"/>
            <a:ext cx="8969062" cy="8069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5271C35-C408-467F-BF88-6C142C3D2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1795"/>
            <a:ext cx="8969062" cy="4525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D53029C-AAD5-4100-91AC-87B4195439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117427" y="1156596"/>
            <a:ext cx="1600200" cy="4114800"/>
          </a:xfrm>
          <a:prstGeom prst="rect">
            <a:avLst/>
          </a:prstGeom>
        </p:spPr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AC2852A-C005-4CEB-9AC9-2FC4CF60D7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82199" y="5250872"/>
            <a:ext cx="2209801" cy="160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736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8AA222D8-326B-46DE-999B-E0C9DF148A8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-4549"/>
            <a:ext cx="12192000" cy="91440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9201C873-E423-4698-AB58-E1B941C457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0000" b="4510"/>
          <a:stretch/>
        </p:blipFill>
        <p:spPr>
          <a:xfrm>
            <a:off x="0" y="5112225"/>
            <a:ext cx="914115" cy="17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920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otham Bold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33DE2-3640-446A-9BA5-A904CD845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Growing CSP in Washington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84034-0FED-4752-8B74-DF7966D5B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Keith Griswold, ASTC-P</a:t>
            </a:r>
          </a:p>
        </p:txBody>
      </p:sp>
    </p:spTree>
    <p:extLst>
      <p:ext uri="{BB962C8B-B14F-4D97-AF65-F5344CB8AC3E}">
        <p14:creationId xmlns:p14="http://schemas.microsoft.com/office/powerpoint/2010/main" val="377741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908021"/>
            <a:ext cx="8969062" cy="806938"/>
          </a:xfrm>
        </p:spPr>
        <p:txBody>
          <a:bodyPr/>
          <a:lstStyle/>
          <a:p>
            <a:r>
              <a:rPr lang="en-US" dirty="0"/>
              <a:t>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714959"/>
            <a:ext cx="8969062" cy="4525963"/>
          </a:xfrm>
        </p:spPr>
        <p:txBody>
          <a:bodyPr/>
          <a:lstStyle/>
          <a:p>
            <a:r>
              <a:rPr lang="en-US" dirty="0"/>
              <a:t>Fiscal Years (FY) 19-22, Farm Bill (FB) CSP provided average 38.2 % of NRCS WA mandatory TA funds each year.  </a:t>
            </a:r>
          </a:p>
          <a:p>
            <a:r>
              <a:rPr lang="en-US" dirty="0"/>
              <a:t>For FY’s 25-27 NRCS WA is expected to receive increasing amounts of IRA-CSP FA each year in addition to FB-CSP funds.  With each increasing funding year requires additional CSP applications. </a:t>
            </a:r>
          </a:p>
          <a:p>
            <a:r>
              <a:rPr lang="en-US" dirty="0"/>
              <a:t>Headquarters reviews CART and Protracts to determine the demand for CSP program FA and TA.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505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AE758B-A752-6347-1316-FE4BE1639F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078" y="1015062"/>
            <a:ext cx="8722444" cy="39381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64FFBB9-F6F8-BD34-4CC2-851B4C2006FF}"/>
              </a:ext>
            </a:extLst>
          </p:cNvPr>
          <p:cNvSpPr txBox="1"/>
          <p:nvPr/>
        </p:nvSpPr>
        <p:spPr>
          <a:xfrm>
            <a:off x="1083078" y="5011941"/>
            <a:ext cx="88332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All eligible FY24 CSP applications were funded.  There is no backlog of CSP applications for WA starting FY25.</a:t>
            </a:r>
          </a:p>
          <a:p>
            <a:endParaRPr lang="en-US" sz="2400" u="sng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4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FY25 CSP allocation---$27,484,000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25834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934" y="835314"/>
            <a:ext cx="9893493" cy="806938"/>
          </a:xfrm>
        </p:spPr>
        <p:txBody>
          <a:bodyPr/>
          <a:lstStyle/>
          <a:p>
            <a:r>
              <a:rPr lang="en-US" dirty="0"/>
              <a:t>What are the existing CSP trends?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442" y="1422633"/>
            <a:ext cx="9668069" cy="540901"/>
          </a:xfrm>
        </p:spPr>
        <p:txBody>
          <a:bodyPr/>
          <a:lstStyle/>
          <a:p>
            <a:r>
              <a:rPr lang="en-US" dirty="0"/>
              <a:t>The biggest application and contracting demand is the East Area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E43049-B122-99EA-50BB-B307ABB83455}"/>
              </a:ext>
            </a:extLst>
          </p:cNvPr>
          <p:cNvSpPr txBox="1"/>
          <p:nvPr/>
        </p:nvSpPr>
        <p:spPr>
          <a:xfrm>
            <a:off x="138995" y="2229571"/>
            <a:ext cx="28946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441 active CSP contracts statewide FY20-23</a:t>
            </a:r>
          </a:p>
          <a:p>
            <a:endParaRPr lang="en-US" dirty="0"/>
          </a:p>
          <a:p>
            <a:r>
              <a:rPr lang="en-US" dirty="0"/>
              <a:t>318 (72%) of the FY20-23 active CSP contracts are in the East Area in three Teams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B5FAA37-0CAA-B218-7230-2F6DACF2C7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3656" y="1963534"/>
            <a:ext cx="9158344" cy="4785017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92490411-832C-E93B-077A-94BC51AEB423}"/>
              </a:ext>
            </a:extLst>
          </p:cNvPr>
          <p:cNvSpPr/>
          <p:nvPr/>
        </p:nvSpPr>
        <p:spPr>
          <a:xfrm>
            <a:off x="10746889" y="3657600"/>
            <a:ext cx="1445111" cy="20438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484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715" y="941033"/>
            <a:ext cx="8969062" cy="806938"/>
          </a:xfrm>
        </p:spPr>
        <p:txBody>
          <a:bodyPr/>
          <a:lstStyle/>
          <a:p>
            <a:r>
              <a:rPr lang="en-US" dirty="0"/>
              <a:t>West Area Trends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5C3931D-CEEA-6D1D-4A52-E4E24E9868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0580813"/>
              </p:ext>
            </p:extLst>
          </p:nvPr>
        </p:nvGraphicFramePr>
        <p:xfrm>
          <a:off x="925158" y="1747971"/>
          <a:ext cx="8778240" cy="51100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03045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Central Area Trends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65C3931D-CEEA-6D1D-4A52-E4E24E9868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2776089"/>
              </p:ext>
            </p:extLst>
          </p:nvPr>
        </p:nvGraphicFramePr>
        <p:xfrm>
          <a:off x="946673" y="1963533"/>
          <a:ext cx="8860590" cy="4894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97271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East Area Trends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38186A7-DBC6-250D-7661-F292B71ECCA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6496864"/>
              </p:ext>
            </p:extLst>
          </p:nvPr>
        </p:nvGraphicFramePr>
        <p:xfrm>
          <a:off x="914400" y="1963534"/>
          <a:ext cx="8788998" cy="4894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40186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934654"/>
            <a:ext cx="9957047" cy="806938"/>
          </a:xfrm>
        </p:spPr>
        <p:txBody>
          <a:bodyPr/>
          <a:lstStyle/>
          <a:p>
            <a:r>
              <a:rPr lang="en-US" sz="4000" dirty="0"/>
              <a:t>How do we increase our CSP applications in Areas not utilizing CSP?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870" y="2661006"/>
            <a:ext cx="10345477" cy="3262339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CSP 101 training new staff less than 2 years of service is needed and should be required attendance.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CSP communications and outreach in TEAMS counties lacking CSP applications from July through October 2023 for FY24 program participation.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NHQ increased the minimum annual payment to $4000/yr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Set a goal for each NRCS team to have at least 15 eligible, assessed, ranked CSP applications per year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1540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8F6C5-3FB9-4789-9772-650C5241B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561196053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Layou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877</TotalTime>
  <Words>252</Words>
  <Application>Microsoft Office PowerPoint</Application>
  <PresentationFormat>Widescreen</PresentationFormat>
  <Paragraphs>28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Aptos</vt:lpstr>
      <vt:lpstr>Arial</vt:lpstr>
      <vt:lpstr>Calibri</vt:lpstr>
      <vt:lpstr>Gotham Bold</vt:lpstr>
      <vt:lpstr>Gotham Book</vt:lpstr>
      <vt:lpstr>Gotham Medium</vt:lpstr>
      <vt:lpstr>Gotham-Medium</vt:lpstr>
      <vt:lpstr>Times New Roman</vt:lpstr>
      <vt:lpstr>Master Layout</vt:lpstr>
      <vt:lpstr>Growing CSP in Washington</vt:lpstr>
      <vt:lpstr>Information</vt:lpstr>
      <vt:lpstr>PowerPoint Presentation</vt:lpstr>
      <vt:lpstr>What are the existing CSP trends?</vt:lpstr>
      <vt:lpstr>West Area Trends</vt:lpstr>
      <vt:lpstr>Central Area Trends</vt:lpstr>
      <vt:lpstr>East Area Trends</vt:lpstr>
      <vt:lpstr>How do we increase our CSP applications in Areas not utilizing CSP?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Nathan Gallahan</dc:creator>
  <cp:lastModifiedBy>Leyden, Macayla (CTR) - FPAC-NRCS, WA</cp:lastModifiedBy>
  <cp:revision>13</cp:revision>
  <dcterms:created xsi:type="dcterms:W3CDTF">2020-11-24T17:27:00Z</dcterms:created>
  <dcterms:modified xsi:type="dcterms:W3CDTF">2024-11-05T23:23:16Z</dcterms:modified>
</cp:coreProperties>
</file>