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4"/>
  </p:handoutMasterIdLst>
  <p:sldIdLst>
    <p:sldId id="259" r:id="rId5"/>
    <p:sldId id="269" r:id="rId6"/>
    <p:sldId id="270" r:id="rId7"/>
    <p:sldId id="263" r:id="rId8"/>
    <p:sldId id="265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030FAD-E052-A11D-4803-15826F01040A}" name="Comes at Night, Roylene - FPAC-NRCS, WA" initials="CW" userId="S::roylene.comes-at-night@usda.gov::00156db5-8b83-4f79-9fce-59103545f4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99BCBC-CC2D-4A31-89BE-F41D96B3E410}" v="13" dt="2024-08-08T17:05:34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5191884" cy="541346"/>
          </a:xfrm>
        </p:spPr>
        <p:txBody>
          <a:bodyPr lIns="91440" tIns="45720" rIns="91440" bIns="45720" anchor="t"/>
          <a:lstStyle/>
          <a:p>
            <a:r>
              <a:rPr lang="en-US" sz="3200" dirty="0"/>
              <a:t>Ecological Sciences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Presenter: Robert D. Evans (Bobby), </a:t>
            </a:r>
            <a:r>
              <a:rPr lang="en-US" dirty="0"/>
              <a:t>State Resource Conservationist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F8BDC-2FF7-99C7-AD0C-CF880BFF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5235530" cy="2402254"/>
          </a:xfrm>
        </p:spPr>
        <p:txBody>
          <a:bodyPr/>
          <a:lstStyle/>
          <a:p>
            <a:r>
              <a:rPr lang="en-US" dirty="0"/>
              <a:t>NRCS Soil Health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00618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B5ACB-D312-B4BC-EEEE-17D0727E6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Fundpools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AEBD2-29D0-9109-96D8-7C68ADF7D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9158056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Statewide Forestry &amp; Soil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Statewide Grazing &amp; Soil Health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Statewide Cropland &amp; Soil Health’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Soil Health on Cropland, Palouse LWG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Soil Health on Cropland South Central LWG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Soil Health North Central LWG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CSP</a:t>
            </a:r>
          </a:p>
        </p:txBody>
      </p:sp>
      <p:pic>
        <p:nvPicPr>
          <p:cNvPr id="14" name="Picture Placeholder 13" descr="A person holding dirt in their hands&#10;&#10;Description automatically generated">
            <a:extLst>
              <a:ext uri="{FF2B5EF4-FFF2-40B4-BE49-F238E27FC236}">
                <a16:creationId xmlns:a16="http://schemas.microsoft.com/office/drawing/2014/main" id="{B3284763-3254-5C68-E724-A9DACA9E06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2" r="37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9130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3C1C2-9A09-D35F-B89C-B72677A7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76" y="1918611"/>
            <a:ext cx="4367456" cy="700301"/>
          </a:xfrm>
        </p:spPr>
        <p:txBody>
          <a:bodyPr/>
          <a:lstStyle/>
          <a:p>
            <a:r>
              <a:rPr lang="en-US" dirty="0"/>
              <a:t>Field</a:t>
            </a:r>
            <a:br>
              <a:rPr lang="en-US" dirty="0"/>
            </a:br>
            <a:r>
              <a:rPr lang="en-US" dirty="0"/>
              <a:t>Office Technical </a:t>
            </a:r>
            <a:r>
              <a:rPr lang="en-US"/>
              <a:t>Guide (Updates)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18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1098-997C-743E-E28B-77F199D6D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Biology Practice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2198B-C331-AF41-6D06-6A4C104EA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390       Riparian Herbaceous Cover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396       Aquatic Organism Passage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399       Fishpond Management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420       Wildlife Habitat Planting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578       Stream Crossing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644       Wetland Wildlife Habitat Management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645       Upland Wildlife Habitat Management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647       Early Successional Habitat Development/</a:t>
            </a:r>
            <a:r>
              <a:rPr lang="en-US" sz="28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Mgmt</a:t>
            </a:r>
            <a:endParaRPr lang="en-US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One or more documents updated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Placeholder 5" descr="A beaver with a stick in its mouth&#10;&#10;Description automatically generated">
            <a:extLst>
              <a:ext uri="{FF2B5EF4-FFF2-40B4-BE49-F238E27FC236}">
                <a16:creationId xmlns:a16="http://schemas.microsoft.com/office/drawing/2014/main" id="{DE4983BF-8EAC-A484-7030-A265FC6C23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4" r="45970"/>
          <a:stretch/>
        </p:blipFill>
        <p:spPr>
          <a:xfrm>
            <a:off x="10117427" y="1156596"/>
            <a:ext cx="1600200" cy="4114800"/>
          </a:xfrm>
        </p:spPr>
      </p:pic>
    </p:spTree>
    <p:extLst>
      <p:ext uri="{BB962C8B-B14F-4D97-AF65-F5344CB8AC3E}">
        <p14:creationId xmlns:p14="http://schemas.microsoft.com/office/powerpoint/2010/main" val="57340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2A523-287A-8A5E-31F4-A47DB89BC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Updated Biology Technical Notes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6865C-4037-A1DD-E287-784B0CC58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28 Habitat Planning for Beneficial Insects, guidelines for conservation biological control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29 Eastern Washington Monarch Butterfly Wildlife Habitat Evaluation Guide (WHEG): Datasheet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29 Eastern Washington Monarch Butterfly WHEG and Decision Support Tool: Instructions and Appendices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30 Beneficial Insect Habitat Assessment Form and Guide, Farms and Agricultural Landscapes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31 Pollinator Habitat Assessment Form and Guide, Farms and Agricultural Landscapes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32 Pollinator Habitat Assessment Form and Guide, Natural Areas and Rangelands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Biology Technical Note 33 Native Plants for Pollinators and Beneficial Insects in the Maritime Northwest</a:t>
            </a:r>
          </a:p>
        </p:txBody>
      </p:sp>
      <p:pic>
        <p:nvPicPr>
          <p:cNvPr id="6" name="Picture Placeholder 5" descr="A group of butterflies flying in the air&#10;&#10;Description automatically generated">
            <a:extLst>
              <a:ext uri="{FF2B5EF4-FFF2-40B4-BE49-F238E27FC236}">
                <a16:creationId xmlns:a16="http://schemas.microsoft.com/office/drawing/2014/main" id="{5508CA2C-855B-3556-E37D-DF047BE22A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2" r="37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616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EAE5-BF7D-979B-E9E7-BBCFE71F2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Forestry Updates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E69B0-8C69-53D6-0462-BFF8617B3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Updating Implementation Requirements (IRs) to reduce redundancy &amp; improve streamlining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384 Woody Residue Treatment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666 Forest Stand Improvement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660 Tree-Shrub Pruning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612 Tree/Shrub Establishment</a:t>
            </a:r>
          </a:p>
        </p:txBody>
      </p:sp>
      <p:pic>
        <p:nvPicPr>
          <p:cNvPr id="10" name="Picture Placeholder 9" descr="A forest with trees and sun rays&#10;&#10;Description automatically generated with medium confidence">
            <a:extLst>
              <a:ext uri="{FF2B5EF4-FFF2-40B4-BE49-F238E27FC236}">
                <a16:creationId xmlns:a16="http://schemas.microsoft.com/office/drawing/2014/main" id="{E5B9F71F-DDD5-1550-ACD3-EC19C0D7BC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7370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1764-F8C2-AFB0-8AF6-5F693D5CA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Grazing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13EE2-9BA1-CF88-79F6-FD62B15B6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382 Fence Conservation Practice Standard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382 Fence SOW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382 Fence Practice Overview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382 Fence CPPE 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512 Pasture and Hay Planting Conservation Practice Standard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512 Pasture and Hay Planting SOW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512 Pasture and Hay Planting IR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512 Pasture and Hay Planting Practice Overview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6" name="Picture Placeholder 5" descr="Two cows standing in a field&#10;&#10;Description automatically generated">
            <a:extLst>
              <a:ext uri="{FF2B5EF4-FFF2-40B4-BE49-F238E27FC236}">
                <a16:creationId xmlns:a16="http://schemas.microsoft.com/office/drawing/2014/main" id="{20560B1E-EC10-A2BC-82B3-9943C74B5D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9" r="55445"/>
          <a:stretch/>
        </p:blipFill>
        <p:spPr>
          <a:xfrm>
            <a:off x="10117427" y="1156596"/>
            <a:ext cx="1600200" cy="4114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2D0629-37B2-E6A1-B58E-B6FBCC539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042381"/>
            <a:ext cx="8966737" cy="87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44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F9929-0A24-E79F-D399-8EB110169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Farm &amp; Urban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A3B4D-6E0E-E29A-802D-C5A4FF78B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328 Conservation Crop Rotation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Implementation Requirement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Records keeping doc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Guidance Document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558 Roof Runoff Structure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Guidance Document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Checklist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821 Low Tunnel Systems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Implementation Requirement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Guidance Document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325 High Tunnel System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Implementation Requirement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Guidance Document</a:t>
            </a:r>
          </a:p>
          <a:p>
            <a:pPr marL="342900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336 Soil Carbon Amendment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Implementation Requirement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1400" dirty="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1400" dirty="0">
                <a:latin typeface="Aptos" panose="020B0004020202020204" pitchFamily="34" charset="0"/>
              </a:rPr>
              <a:t>In progress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340 Cover Crop 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Calculator (large and small scale)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Implementation Requirements</a:t>
            </a:r>
          </a:p>
          <a:p>
            <a:pPr marL="10287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latin typeface="Aptos" panose="020B0004020202020204" pitchFamily="34" charset="0"/>
              </a:rPr>
              <a:t>Guidance Document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484 Mulching: Calculator (large and small scale)</a:t>
            </a:r>
            <a:endParaRPr lang="en-US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6" name="Picture Placeholder 5" descr="A group of trees with orange and green leaves&#10;&#10;Description automatically generated">
            <a:extLst>
              <a:ext uri="{FF2B5EF4-FFF2-40B4-BE49-F238E27FC236}">
                <a16:creationId xmlns:a16="http://schemas.microsoft.com/office/drawing/2014/main" id="{AC9EF287-4D4F-59B4-291D-11A7BA4FF4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5BAF89E41764587ED47D782636E39" ma:contentTypeVersion="10" ma:contentTypeDescription="Create a new document." ma:contentTypeScope="" ma:versionID="6e3061ad2eb5aeaee514f542f931540e">
  <xsd:schema xmlns:xsd="http://www.w3.org/2001/XMLSchema" xmlns:xs="http://www.w3.org/2001/XMLSchema" xmlns:p="http://schemas.microsoft.com/office/2006/metadata/properties" xmlns:ns2="894b342e-2ff6-4c2f-bfc9-4e18fad9d98f" xmlns:ns3="ca281cbd-72a6-4245-a102-9d75d1e19477" targetNamespace="http://schemas.microsoft.com/office/2006/metadata/properties" ma:root="true" ma:fieldsID="4115d2cc3c5906d46220750e15740c79" ns2:_="" ns3:_="">
    <xsd:import namespace="894b342e-2ff6-4c2f-bfc9-4e18fad9d98f"/>
    <xsd:import namespace="ca281cbd-72a6-4245-a102-9d75d1e1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b342e-2ff6-4c2f-bfc9-4e18fad9d9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1cbd-72a6-4245-a102-9d75d1e194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CFCE26C-5CC3-49F4-A3C0-615BE45B2E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ED2154-7085-455C-BFA1-865AE2DAF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b342e-2ff6-4c2f-bfc9-4e18fad9d98f"/>
    <ds:schemaRef ds:uri="ca281cbd-72a6-4245-a102-9d75d1e194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F1E330-E4B1-4B73-A5E2-EAB99E02A151}">
  <ds:schemaRefs>
    <ds:schemaRef ds:uri="894b342e-2ff6-4c2f-bfc9-4e18fad9d98f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ca281cbd-72a6-4245-a102-9d75d1e1947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374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Courier New</vt:lpstr>
      <vt:lpstr>Gotham Bold</vt:lpstr>
      <vt:lpstr>Gotham Book</vt:lpstr>
      <vt:lpstr>Gotham Medium</vt:lpstr>
      <vt:lpstr>Symbol</vt:lpstr>
      <vt:lpstr>Master Layout</vt:lpstr>
      <vt:lpstr>Ecological Sciences</vt:lpstr>
      <vt:lpstr>NRCS Soil Health Opportunities</vt:lpstr>
      <vt:lpstr>Fundpools</vt:lpstr>
      <vt:lpstr>Field Office Technical Guide (Updates)  </vt:lpstr>
      <vt:lpstr>Biology Practice Updates</vt:lpstr>
      <vt:lpstr>Updated Biology Technical Notes</vt:lpstr>
      <vt:lpstr>Forestry Updates in Progress</vt:lpstr>
      <vt:lpstr>Grazing Updates</vt:lpstr>
      <vt:lpstr>Small Farm &amp; Urban Updates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11</cp:revision>
  <dcterms:created xsi:type="dcterms:W3CDTF">2020-11-24T17:27:00Z</dcterms:created>
  <dcterms:modified xsi:type="dcterms:W3CDTF">2024-08-12T17:17:51Z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0x0101001C55BAF89E41764587ED47D782636E39</vt:lpwstr>
  </property>
</Properties>
</file>