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261" r:id="rId3"/>
    <p:sldId id="270" r:id="rId4"/>
    <p:sldId id="263" r:id="rId5"/>
    <p:sldId id="265" r:id="rId6"/>
    <p:sldId id="269" r:id="rId7"/>
    <p:sldId id="266" r:id="rId8"/>
    <p:sldId id="267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84007F-D7D6-43B6-AC4A-B78D4D0352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9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FY25 DRAFT EQIP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FY25 EQIP Proposed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Fewer fund pools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Easier ranking questions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Change LWG financial allocation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 minimum Conservation Incentive Contracts (CIC) fund pool requirements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7643-7086-9010-3004-21BCD9774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Anticipated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93AAF-D017-096F-F3F1-E2E2048A0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 Reduction in funding or practices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Lumping over splitting fund pools to streamlined processing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Reducing EQIP fund pools from 50 to 40 (reduction of 10 fund pools) in FY25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Reducing another 8 fund pools (only allow one LWG fund pool) in FY26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Faster processing of EQIP applications</a:t>
            </a:r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442CA09-23E6-C99A-0184-FB2A38F50A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5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Proposed Conservation Incentive Contract (CIC)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3301"/>
            <a:ext cx="8969062" cy="398445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EQIP-CIC.  Eliminate all three existing CIC fund pools</a:t>
            </a:r>
          </a:p>
          <a:p>
            <a:pPr marL="1143000" lvl="1" indent="-457200"/>
            <a:r>
              <a:rPr lang="en-US" dirty="0"/>
              <a:t>Statewide Forestry</a:t>
            </a:r>
          </a:p>
          <a:p>
            <a:pPr marL="1143000" lvl="1" indent="-457200"/>
            <a:r>
              <a:rPr lang="en-US" dirty="0"/>
              <a:t>Groundwater High Priority Area</a:t>
            </a:r>
          </a:p>
          <a:p>
            <a:pPr marL="1143000" lvl="1" indent="-457200"/>
            <a:r>
              <a:rPr lang="en-US" dirty="0"/>
              <a:t>Wind Erosion Priority Area</a:t>
            </a:r>
          </a:p>
          <a:p>
            <a:pPr marL="1143000" lvl="1" indent="-457200"/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 Replace with only one statewide fund pool</a:t>
            </a:r>
          </a:p>
          <a:p>
            <a:pPr marL="1143000" lvl="1" indent="-457200"/>
            <a:r>
              <a:rPr lang="en-US" dirty="0"/>
              <a:t>Statewide Wildlife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6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4" y="889547"/>
            <a:ext cx="10351804" cy="806938"/>
          </a:xfrm>
        </p:spPr>
        <p:txBody>
          <a:bodyPr/>
          <a:lstStyle/>
          <a:p>
            <a:r>
              <a:rPr lang="en-US" dirty="0"/>
              <a:t>Proposed Local Working Group (LWG)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4" y="2423604"/>
            <a:ext cx="10509119" cy="432817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LWG allocation of general EQIP funds.  Change from 18% to 25%</a:t>
            </a:r>
          </a:p>
          <a:p>
            <a:pPr marL="1143000" lvl="1" indent="-457200"/>
            <a:r>
              <a:rPr lang="en-US" dirty="0"/>
              <a:t>General EQIP 75% of allocation</a:t>
            </a:r>
          </a:p>
          <a:p>
            <a:pPr marL="1143000" lvl="1" indent="-457200"/>
            <a:r>
              <a:rPr lang="en-US" dirty="0"/>
              <a:t>FB LWG EQIP 25%  of allocation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LWG fund pools receive equal allocation split between 11 LWGs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For FY26.  Change to allow only one LWG fund pool instead of two.</a:t>
            </a:r>
          </a:p>
        </p:txBody>
      </p:sp>
    </p:spTree>
    <p:extLst>
      <p:ext uri="{BB962C8B-B14F-4D97-AF65-F5344CB8AC3E}">
        <p14:creationId xmlns:p14="http://schemas.microsoft.com/office/powerpoint/2010/main" val="264736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36" y="843365"/>
            <a:ext cx="8969062" cy="806938"/>
          </a:xfrm>
        </p:spPr>
        <p:txBody>
          <a:bodyPr/>
          <a:lstStyle/>
          <a:p>
            <a:r>
              <a:rPr lang="en-US"/>
              <a:t>Proposed EQIP changes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684" y="1451639"/>
            <a:ext cx="8969062" cy="293393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Delete Internal Combustion Engine fund pool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Delete Historically Underserved fund pools.  Just use Statewide HU question to elevate HU participants within each fund pool.</a:t>
            </a:r>
          </a:p>
          <a:p>
            <a:pPr marL="1143000" lvl="1" indent="-457200"/>
            <a:r>
              <a:rPr lang="en-US" sz="1800" dirty="0"/>
              <a:t>On the CPA-1200 application, did the applicant self-certify as a Historically Underserved (Beginning Farmer Rancher, Limited Resource Farmer Rancher, Veteran Farmer Rancher, or Socially Disadvantaged) participant, AND that information has been entered into Protracts?  Point value: 60 pts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Delete </a:t>
            </a:r>
            <a:r>
              <a:rPr lang="en-US" sz="2400" b="1" dirty="0"/>
              <a:t>Sentinel</a:t>
            </a:r>
            <a:r>
              <a:rPr lang="en-US" sz="2400" dirty="0"/>
              <a:t> Lands fund pool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Delete Statewide Soil Health fund pool for all landuses.  Add soil health language to existing statewide fund pools</a:t>
            </a:r>
          </a:p>
          <a:p>
            <a:pPr marL="1143000" lvl="1" indent="-457200"/>
            <a:r>
              <a:rPr lang="en-US" sz="1800" dirty="0"/>
              <a:t>Statewide Forestry &amp; Soil Health</a:t>
            </a:r>
          </a:p>
          <a:p>
            <a:pPr marL="1143000" lvl="1" indent="-457200"/>
            <a:r>
              <a:rPr lang="en-US" sz="1800" dirty="0"/>
              <a:t>Statewide Grazing &amp; Soil Health</a:t>
            </a:r>
          </a:p>
          <a:p>
            <a:pPr marL="1143000" lvl="1" indent="-457200"/>
            <a:r>
              <a:rPr lang="en-US" sz="1800" dirty="0"/>
              <a:t>Statewide Cropland &amp; Soil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56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Continued…..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958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Merge all statewide wildlife into one fund pool with conditional question (SGI is National Initiative )</a:t>
            </a:r>
          </a:p>
          <a:p>
            <a:pPr marL="1143000" lvl="1" indent="-457200"/>
            <a:r>
              <a:rPr lang="en-US" dirty="0"/>
              <a:t>Olympia Oyster</a:t>
            </a:r>
          </a:p>
          <a:p>
            <a:pPr marL="1143000" lvl="1" indent="-457200"/>
            <a:r>
              <a:rPr lang="en-US" dirty="0"/>
              <a:t>Aquatic</a:t>
            </a:r>
          </a:p>
          <a:p>
            <a:pPr marL="1143000" lvl="1" indent="-457200"/>
            <a:r>
              <a:rPr lang="en-US" dirty="0"/>
              <a:t>Terrestrial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Change name of Covered Cropping Systems to “High or Low Tunnel”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Change name of Wildfire Recovery to Disaster Recovery fund pool.  Change to Act Now.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2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Results if adopted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958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 Reduction in funding or practices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Lumping over splitting fund pools to streamlined processing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Reducing EQIP fund pools from 50 to 40 (reduction of 10 fund pools) in FY25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Reducing another 8 fund pools (only allow one LWG fund pool) in FY26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Faster processing of EQIP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21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410</Words>
  <Application>Microsoft Office PowerPoint</Application>
  <PresentationFormat>Widescreen</PresentationFormat>
  <Paragraphs>51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Gotham Bold</vt:lpstr>
      <vt:lpstr>Gotham Book</vt:lpstr>
      <vt:lpstr>Gotham Medium</vt:lpstr>
      <vt:lpstr>Master Layout</vt:lpstr>
      <vt:lpstr>FY25 DRAFT EQIP information</vt:lpstr>
      <vt:lpstr>FY25 EQIP Proposed Changes</vt:lpstr>
      <vt:lpstr>Anticipated Results</vt:lpstr>
      <vt:lpstr>Proposed Conservation Incentive Contract (CIC) Changes</vt:lpstr>
      <vt:lpstr>Proposed Local Working Group (LWG) changes</vt:lpstr>
      <vt:lpstr>Proposed EQIP changes</vt:lpstr>
      <vt:lpstr>Continued…..</vt:lpstr>
      <vt:lpstr>Results if adopted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11</cp:revision>
  <dcterms:created xsi:type="dcterms:W3CDTF">2020-11-24T17:27:00Z</dcterms:created>
  <dcterms:modified xsi:type="dcterms:W3CDTF">2024-07-22T18:06:49Z</dcterms:modified>
</cp:coreProperties>
</file>