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9" r:id="rId2"/>
    <p:sldId id="270" r:id="rId3"/>
    <p:sldId id="261" r:id="rId4"/>
    <p:sldId id="263" r:id="rId5"/>
    <p:sldId id="265" r:id="rId6"/>
    <p:sldId id="269" r:id="rId7"/>
    <p:sldId id="266" r:id="rId8"/>
    <p:sldId id="267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0E98C-55C2-4EEF-BCA9-6D223E259D8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4007F-D7D6-43B6-AC4A-B78D4D035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727780"/>
            <a:ext cx="9386911" cy="541346"/>
          </a:xfrm>
        </p:spPr>
        <p:txBody>
          <a:bodyPr/>
          <a:lstStyle/>
          <a:p>
            <a:r>
              <a:rPr lang="en-US" dirty="0"/>
              <a:t>FY24 EQIP Act Now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en-US" dirty="0"/>
              <a:t>Keith Griswold, Assistant State Conservationist for Programs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9243E-C5F5-7C17-2853-6EDE5FF60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29" y="934922"/>
            <a:ext cx="8969062" cy="806938"/>
          </a:xfrm>
        </p:spPr>
        <p:txBody>
          <a:bodyPr/>
          <a:lstStyle/>
          <a:p>
            <a:r>
              <a:rPr lang="en-US" dirty="0"/>
              <a:t>What is Act 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A0ECD-8A44-8B3B-1829-4FBE8BF4A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9" y="1502959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Preapprovals will be first come from application submittal date for applications meeting or exceeding threshold.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Obligated contracts must occur within the published timeline (45 days).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ACT NOW is not a different program, just a condensed process within existing Farm Bill programs (EQIP, CSP).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Limited number of Resource Concerns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Limited number of conservation practices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81E3CFE-A352-2DCF-FD48-669A2D2217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4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FY24 EQIP Act Now fund pools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1661"/>
            <a:ext cx="6894250" cy="262779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Conservation Planning Activities (CPA)/ Design Inventory Activities (DIA) /Conservation Evaluation and Monitoring Activities (CEMA)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Covered Cropping Systems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Inflation Reduction Act (IRA) Snake River Team (SRT) Local Working Group (LWG) Nutrients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IRA North Central Team (NCT) LWG Forestry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IRA SRT LWG Forestry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dirty="0"/>
              <a:t>CPA/DIA/CEMA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309" y="1586086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Allocation--$150,000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obligated contracts—36 by March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Second Allocation---$95,000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Second round obligation---16, still obligating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66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18" y="889547"/>
            <a:ext cx="10869040" cy="806938"/>
          </a:xfrm>
        </p:spPr>
        <p:txBody>
          <a:bodyPr/>
          <a:lstStyle/>
          <a:p>
            <a:r>
              <a:rPr lang="en-US" dirty="0"/>
              <a:t>Covered Cropping Systems </a:t>
            </a:r>
            <a:r>
              <a:rPr lang="en-US" sz="3600" dirty="0"/>
              <a:t>(high or low tunnels)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339" y="2100631"/>
            <a:ext cx="10509119" cy="517493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Allocation--$625,000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obligated contracts—31 by March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Second Allocation---$2,345,000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Second round obligation---83, still obligating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36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36" y="843365"/>
            <a:ext cx="8969062" cy="806938"/>
          </a:xfrm>
        </p:spPr>
        <p:txBody>
          <a:bodyPr/>
          <a:lstStyle/>
          <a:p>
            <a:r>
              <a:rPr lang="en-US" dirty="0"/>
              <a:t>IRA SRT LWG Nutrients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373" y="1488672"/>
            <a:ext cx="10208490" cy="486296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Allocation--$500,000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obligated contracts—3 by March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Second Allocation---$3,442,815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Second round obligation---9, still obligating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19 applications remaining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65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5674"/>
            <a:ext cx="8969062" cy="806938"/>
          </a:xfrm>
        </p:spPr>
        <p:txBody>
          <a:bodyPr/>
          <a:lstStyle/>
          <a:p>
            <a:r>
              <a:rPr lang="en-US" sz="3600" dirty="0"/>
              <a:t>IRA North Central Team LWG Forestry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121"/>
            <a:ext cx="8969062" cy="41148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Allocation--$250,000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obligated contracts—2 by March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0 applications remaining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25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sz="3600" dirty="0"/>
              <a:t>IRA </a:t>
            </a:r>
            <a:r>
              <a:rPr lang="en-US" sz="3600"/>
              <a:t>Snake River Team </a:t>
            </a:r>
            <a:r>
              <a:rPr lang="en-US" sz="3600" dirty="0"/>
              <a:t>LWG Forestry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4958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Allocation--$680,000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 obligated contracts—5 by March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Second Allocation---$200,000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Second round obligation---1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0 applications remaining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821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280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Gotham Bold</vt:lpstr>
      <vt:lpstr>Gotham Book</vt:lpstr>
      <vt:lpstr>Gotham Medium</vt:lpstr>
      <vt:lpstr>Master Layout</vt:lpstr>
      <vt:lpstr>FY24 EQIP Act Now update</vt:lpstr>
      <vt:lpstr>What is Act Now?</vt:lpstr>
      <vt:lpstr>FY24 EQIP Act Now fund pools</vt:lpstr>
      <vt:lpstr>CPA/DIA/CEMA</vt:lpstr>
      <vt:lpstr>Covered Cropping Systems (high or low tunnels)</vt:lpstr>
      <vt:lpstr>IRA SRT LWG Nutrients</vt:lpstr>
      <vt:lpstr>IRA North Central Team LWG Forestry</vt:lpstr>
      <vt:lpstr>IRA Snake River Team LWG Forestry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Leyden, Macayla (CTR) - FPAC-NRCS, WA</cp:lastModifiedBy>
  <cp:revision>12</cp:revision>
  <dcterms:created xsi:type="dcterms:W3CDTF">2020-11-24T17:27:00Z</dcterms:created>
  <dcterms:modified xsi:type="dcterms:W3CDTF">2024-07-22T18:06:32Z</dcterms:modified>
</cp:coreProperties>
</file>