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608" r:id="rId6"/>
    <p:sldId id="2609" r:id="rId7"/>
    <p:sldId id="2610" r:id="rId8"/>
    <p:sldId id="262" r:id="rId9"/>
    <p:sldId id="261" r:id="rId10"/>
    <p:sldId id="2622" r:id="rId11"/>
    <p:sldId id="2611" r:id="rId12"/>
    <p:sldId id="2623" r:id="rId13"/>
    <p:sldId id="365" r:id="rId14"/>
    <p:sldId id="2498" r:id="rId15"/>
    <p:sldId id="2505" r:id="rId16"/>
    <p:sldId id="2615" r:id="rId17"/>
    <p:sldId id="2618" r:id="rId18"/>
    <p:sldId id="2620" r:id="rId19"/>
    <p:sldId id="2502" r:id="rId20"/>
    <p:sldId id="2504" r:id="rId21"/>
    <p:sldId id="2616" r:id="rId22"/>
    <p:sldId id="2617" r:id="rId23"/>
    <p:sldId id="2619" r:id="rId24"/>
    <p:sldId id="1250" r:id="rId25"/>
    <p:sldId id="28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E78FB3-FA97-4F81-A573-ACA7B96DBE4E}" v="631" dt="2024-03-01T22:14:50.595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us, Marissa - FPAC-NRCS, CO" userId="768bafc2-ce7b-4080-afd8-ab3242207c81" providerId="ADAL" clId="{E9E78FB3-FA97-4F81-A573-ACA7B96DBE4E}"/>
    <pc:docChg chg="undo redo custSel addSld delSld modSld sldOrd">
      <pc:chgData name="Markus, Marissa - FPAC-NRCS, CO" userId="768bafc2-ce7b-4080-afd8-ab3242207c81" providerId="ADAL" clId="{E9E78FB3-FA97-4F81-A573-ACA7B96DBE4E}" dt="2024-03-01T22:14:51.329" v="5374" actId="20577"/>
      <pc:docMkLst>
        <pc:docMk/>
      </pc:docMkLst>
      <pc:sldChg chg="modSp mod modAnim">
        <pc:chgData name="Markus, Marissa - FPAC-NRCS, CO" userId="768bafc2-ce7b-4080-afd8-ab3242207c81" providerId="ADAL" clId="{E9E78FB3-FA97-4F81-A573-ACA7B96DBE4E}" dt="2024-02-29T20:15:02.201" v="3950" actId="20577"/>
        <pc:sldMkLst>
          <pc:docMk/>
          <pc:sldMk cId="1633438396" sldId="256"/>
        </pc:sldMkLst>
        <pc:spChg chg="mod">
          <ac:chgData name="Markus, Marissa - FPAC-NRCS, CO" userId="768bafc2-ce7b-4080-afd8-ab3242207c81" providerId="ADAL" clId="{E9E78FB3-FA97-4F81-A573-ACA7B96DBE4E}" dt="2024-02-29T20:15:02.201" v="3950" actId="20577"/>
          <ac:spMkLst>
            <pc:docMk/>
            <pc:sldMk cId="1633438396" sldId="256"/>
            <ac:spMk id="8" creationId="{952DE27F-5BED-4BCC-887D-5872F796F65F}"/>
          </ac:spMkLst>
        </pc:spChg>
      </pc:sldChg>
      <pc:sldChg chg="addSp delSp modSp add mod setBg">
        <pc:chgData name="Markus, Marissa - FPAC-NRCS, CO" userId="768bafc2-ce7b-4080-afd8-ab3242207c81" providerId="ADAL" clId="{E9E78FB3-FA97-4F81-A573-ACA7B96DBE4E}" dt="2024-02-26T22:49:00.845" v="1559" actId="26606"/>
        <pc:sldMkLst>
          <pc:docMk/>
          <pc:sldMk cId="3630202631" sldId="261"/>
        </pc:sldMkLst>
        <pc:spChg chg="mod">
          <ac:chgData name="Markus, Marissa - FPAC-NRCS, CO" userId="768bafc2-ce7b-4080-afd8-ab3242207c81" providerId="ADAL" clId="{E9E78FB3-FA97-4F81-A573-ACA7B96DBE4E}" dt="2024-02-26T22:49:00.845" v="1559" actId="26606"/>
          <ac:spMkLst>
            <pc:docMk/>
            <pc:sldMk cId="3630202631" sldId="261"/>
            <ac:spMk id="2" creationId="{AF0C84E0-1524-4770-AF64-6E7BD0A4D7D5}"/>
          </ac:spMkLst>
        </pc:spChg>
        <pc:spChg chg="mod">
          <ac:chgData name="Markus, Marissa - FPAC-NRCS, CO" userId="768bafc2-ce7b-4080-afd8-ab3242207c81" providerId="ADAL" clId="{E9E78FB3-FA97-4F81-A573-ACA7B96DBE4E}" dt="2024-02-26T22:49:00.845" v="1559" actId="26606"/>
          <ac:spMkLst>
            <pc:docMk/>
            <pc:sldMk cId="3630202631" sldId="261"/>
            <ac:spMk id="5" creationId="{CE4AC86C-9CAC-498F-9B2F-7C69044E8E1D}"/>
          </ac:spMkLst>
        </pc:spChg>
        <pc:spChg chg="add">
          <ac:chgData name="Markus, Marissa - FPAC-NRCS, CO" userId="768bafc2-ce7b-4080-afd8-ab3242207c81" providerId="ADAL" clId="{E9E78FB3-FA97-4F81-A573-ACA7B96DBE4E}" dt="2024-02-26T22:49:00.845" v="1559" actId="26606"/>
          <ac:spMkLst>
            <pc:docMk/>
            <pc:sldMk cId="3630202631" sldId="261"/>
            <ac:spMk id="8" creationId="{00000000-0000-0000-0000-000000000000}"/>
          </ac:spMkLst>
        </pc:spChg>
        <pc:spChg chg="del mod replId">
          <ac:chgData name="Markus, Marissa - FPAC-NRCS, CO" userId="768bafc2-ce7b-4080-afd8-ab3242207c81" providerId="ADAL" clId="{E9E78FB3-FA97-4F81-A573-ACA7B96DBE4E}" dt="2024-02-26T22:49:00.845" v="1559" actId="26606"/>
          <ac:spMkLst>
            <pc:docMk/>
            <pc:sldMk cId="3630202631" sldId="261"/>
            <ac:spMk id="13" creationId="{00000000-0000-0000-0000-000000000000}"/>
          </ac:spMkLst>
        </pc:spChg>
        <pc:spChg chg="add">
          <ac:chgData name="Markus, Marissa - FPAC-NRCS, CO" userId="768bafc2-ce7b-4080-afd8-ab3242207c81" providerId="ADAL" clId="{E9E78FB3-FA97-4F81-A573-ACA7B96DBE4E}" dt="2024-02-26T22:49:00.845" v="1559" actId="26606"/>
          <ac:spMkLst>
            <pc:docMk/>
            <pc:sldMk cId="3630202631" sldId="261"/>
            <ac:spMk id="20" creationId="{F68B2C62-7648-4430-90D5-AE0F252AF113}"/>
          </ac:spMkLst>
        </pc:spChg>
        <pc:picChg chg="mod">
          <ac:chgData name="Markus, Marissa - FPAC-NRCS, CO" userId="768bafc2-ce7b-4080-afd8-ab3242207c81" providerId="ADAL" clId="{E9E78FB3-FA97-4F81-A573-ACA7B96DBE4E}" dt="2024-02-26T22:49:00.845" v="1559" actId="26606"/>
          <ac:picMkLst>
            <pc:docMk/>
            <pc:sldMk cId="3630202631" sldId="261"/>
            <ac:picMk id="11" creationId="{1F4DF473-9FC4-4C40-B4BD-DBB9C4DCB4C0}"/>
          </ac:picMkLst>
        </pc:picChg>
        <pc:cxnChg chg="add">
          <ac:chgData name="Markus, Marissa - FPAC-NRCS, CO" userId="768bafc2-ce7b-4080-afd8-ab3242207c81" providerId="ADAL" clId="{E9E78FB3-FA97-4F81-A573-ACA7B96DBE4E}" dt="2024-02-26T22:49:00.845" v="1559" actId="26606"/>
          <ac:cxnSpMkLst>
            <pc:docMk/>
            <pc:sldMk cId="3630202631" sldId="261"/>
            <ac:cxnSpMk id="16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2-26T22:49:00.845" v="1559" actId="26606"/>
          <ac:cxnSpMkLst>
            <pc:docMk/>
            <pc:sldMk cId="3630202631" sldId="261"/>
            <ac:cxnSpMk id="18" creationId="{085AA86F-6A4D-4BCB-A045-D992CDC2959B}"/>
          </ac:cxnSpMkLst>
        </pc:cxnChg>
        <pc:cxnChg chg="add">
          <ac:chgData name="Markus, Marissa - FPAC-NRCS, CO" userId="768bafc2-ce7b-4080-afd8-ab3242207c81" providerId="ADAL" clId="{E9E78FB3-FA97-4F81-A573-ACA7B96DBE4E}" dt="2024-02-26T22:49:00.845" v="1559" actId="26606"/>
          <ac:cxnSpMkLst>
            <pc:docMk/>
            <pc:sldMk cId="3630202631" sldId="261"/>
            <ac:cxnSpMk id="22" creationId="{9BB96FAB-CCBF-4D1E-9D0D-B038ACC29BD0}"/>
          </ac:cxnSpMkLst>
        </pc:cxnChg>
      </pc:sldChg>
      <pc:sldChg chg="addSp modSp add mod setBg">
        <pc:chgData name="Markus, Marissa - FPAC-NRCS, CO" userId="768bafc2-ce7b-4080-afd8-ab3242207c81" providerId="ADAL" clId="{E9E78FB3-FA97-4F81-A573-ACA7B96DBE4E}" dt="2024-02-26T22:48:42.592" v="1557" actId="27636"/>
        <pc:sldMkLst>
          <pc:docMk/>
          <pc:sldMk cId="4191099040" sldId="262"/>
        </pc:sldMkLst>
        <pc:spChg chg="mod ord">
          <ac:chgData name="Markus, Marissa - FPAC-NRCS, CO" userId="768bafc2-ce7b-4080-afd8-ab3242207c81" providerId="ADAL" clId="{E9E78FB3-FA97-4F81-A573-ACA7B96DBE4E}" dt="2024-02-26T22:48:30.742" v="1552" actId="14100"/>
          <ac:spMkLst>
            <pc:docMk/>
            <pc:sldMk cId="4191099040" sldId="262"/>
            <ac:spMk id="5" creationId="{CE4AC86C-9CAC-498F-9B2F-7C69044E8E1D}"/>
          </ac:spMkLst>
        </pc:spChg>
        <pc:spChg chg="mod">
          <ac:chgData name="Markus, Marissa - FPAC-NRCS, CO" userId="768bafc2-ce7b-4080-afd8-ab3242207c81" providerId="ADAL" clId="{E9E78FB3-FA97-4F81-A573-ACA7B96DBE4E}" dt="2024-02-26T22:48:42.592" v="1557" actId="27636"/>
          <ac:spMkLst>
            <pc:docMk/>
            <pc:sldMk cId="4191099040" sldId="262"/>
            <ac:spMk id="8" creationId="{00000000-0000-0000-0000-000000000000}"/>
          </ac:spMkLst>
        </pc:spChg>
        <pc:spChg chg="add">
          <ac:chgData name="Markus, Marissa - FPAC-NRCS, CO" userId="768bafc2-ce7b-4080-afd8-ab3242207c81" providerId="ADAL" clId="{E9E78FB3-FA97-4F81-A573-ACA7B96DBE4E}" dt="2024-02-26T22:48:05.342" v="1547" actId="26606"/>
          <ac:spMkLst>
            <pc:docMk/>
            <pc:sldMk cId="4191099040" sldId="262"/>
            <ac:spMk id="17" creationId="{E49D7415-2F11-44C2-B6AA-13A25B6814B9}"/>
          </ac:spMkLst>
        </pc:spChg>
        <pc:picChg chg="mod">
          <ac:chgData name="Markus, Marissa - FPAC-NRCS, CO" userId="768bafc2-ce7b-4080-afd8-ab3242207c81" providerId="ADAL" clId="{E9E78FB3-FA97-4F81-A573-ACA7B96DBE4E}" dt="2024-02-26T22:48:05.342" v="1547" actId="26606"/>
          <ac:picMkLst>
            <pc:docMk/>
            <pc:sldMk cId="4191099040" sldId="262"/>
            <ac:picMk id="3" creationId="{7471728D-6B80-4A5F-BAF1-7B706A950191}"/>
          </ac:picMkLst>
        </pc:picChg>
        <pc:cxnChg chg="add">
          <ac:chgData name="Markus, Marissa - FPAC-NRCS, CO" userId="768bafc2-ce7b-4080-afd8-ab3242207c81" providerId="ADAL" clId="{E9E78FB3-FA97-4F81-A573-ACA7B96DBE4E}" dt="2024-02-26T22:48:05.342" v="1547" actId="26606"/>
          <ac:cxnSpMkLst>
            <pc:docMk/>
            <pc:sldMk cId="4191099040" sldId="262"/>
            <ac:cxnSpMk id="13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2-26T22:48:05.342" v="1547" actId="26606"/>
          <ac:cxnSpMkLst>
            <pc:docMk/>
            <pc:sldMk cId="4191099040" sldId="262"/>
            <ac:cxnSpMk id="15" creationId="{085AA86F-6A4D-4BCB-A045-D992CDC2959B}"/>
          </ac:cxnSpMkLst>
        </pc:cxnChg>
        <pc:cxnChg chg="add">
          <ac:chgData name="Markus, Marissa - FPAC-NRCS, CO" userId="768bafc2-ce7b-4080-afd8-ab3242207c81" providerId="ADAL" clId="{E9E78FB3-FA97-4F81-A573-ACA7B96DBE4E}" dt="2024-02-26T22:48:05.342" v="1547" actId="26606"/>
          <ac:cxnSpMkLst>
            <pc:docMk/>
            <pc:sldMk cId="4191099040" sldId="262"/>
            <ac:cxnSpMk id="19" creationId="{4583FD9E-C5A7-96F7-951D-7D292013CD58}"/>
          </ac:cxnSpMkLst>
        </pc:cxnChg>
      </pc:sldChg>
      <pc:sldChg chg="modSp del mod">
        <pc:chgData name="Markus, Marissa - FPAC-NRCS, CO" userId="768bafc2-ce7b-4080-afd8-ab3242207c81" providerId="ADAL" clId="{E9E78FB3-FA97-4F81-A573-ACA7B96DBE4E}" dt="2024-02-29T20:02:58.830" v="3832" actId="2696"/>
        <pc:sldMkLst>
          <pc:docMk/>
          <pc:sldMk cId="1482028902" sldId="281"/>
        </pc:sldMkLst>
        <pc:spChg chg="mod">
          <ac:chgData name="Markus, Marissa - FPAC-NRCS, CO" userId="768bafc2-ce7b-4080-afd8-ab3242207c81" providerId="ADAL" clId="{E9E78FB3-FA97-4F81-A573-ACA7B96DBE4E}" dt="2024-02-26T23:20:30.724" v="2119" actId="20577"/>
          <ac:spMkLst>
            <pc:docMk/>
            <pc:sldMk cId="1482028902" sldId="281"/>
            <ac:spMk id="15" creationId="{7A36CB73-B78B-49B6-935C-9C0ABBB49C0C}"/>
          </ac:spMkLst>
        </pc:spChg>
      </pc:sldChg>
      <pc:sldChg chg="modSp mod">
        <pc:chgData name="Markus, Marissa - FPAC-NRCS, CO" userId="768bafc2-ce7b-4080-afd8-ab3242207c81" providerId="ADAL" clId="{E9E78FB3-FA97-4F81-A573-ACA7B96DBE4E}" dt="2024-03-01T22:14:51.329" v="5374" actId="20577"/>
        <pc:sldMkLst>
          <pc:docMk/>
          <pc:sldMk cId="1743309060" sldId="289"/>
        </pc:sldMkLst>
        <pc:spChg chg="mod">
          <ac:chgData name="Markus, Marissa - FPAC-NRCS, CO" userId="768bafc2-ce7b-4080-afd8-ab3242207c81" providerId="ADAL" clId="{E9E78FB3-FA97-4F81-A573-ACA7B96DBE4E}" dt="2024-03-01T22:14:51.329" v="5374" actId="20577"/>
          <ac:spMkLst>
            <pc:docMk/>
            <pc:sldMk cId="1743309060" sldId="289"/>
            <ac:spMk id="20" creationId="{62585D30-EF48-420E-A2D2-902C30D25FD4}"/>
          </ac:spMkLst>
        </pc:spChg>
      </pc:sldChg>
      <pc:sldChg chg="addSp delSp modSp mod setBg modAnim">
        <pc:chgData name="Markus, Marissa - FPAC-NRCS, CO" userId="768bafc2-ce7b-4080-afd8-ab3242207c81" providerId="ADAL" clId="{E9E78FB3-FA97-4F81-A573-ACA7B96DBE4E}" dt="2024-03-01T20:46:26.598" v="4683"/>
        <pc:sldMkLst>
          <pc:docMk/>
          <pc:sldMk cId="3586101302" sldId="365"/>
        </pc:sldMkLst>
        <pc:spChg chg="mod ord">
          <ac:chgData name="Markus, Marissa - FPAC-NRCS, CO" userId="768bafc2-ce7b-4080-afd8-ab3242207c81" providerId="ADAL" clId="{E9E78FB3-FA97-4F81-A573-ACA7B96DBE4E}" dt="2024-02-26T22:49:35.475" v="1562" actId="26606"/>
          <ac:spMkLst>
            <pc:docMk/>
            <pc:sldMk cId="3586101302" sldId="365"/>
            <ac:spMk id="3" creationId="{356A566D-9C7C-DEA2-6C06-8407E4F4FC7F}"/>
          </ac:spMkLst>
        </pc:spChg>
        <pc:spChg chg="add mod">
          <ac:chgData name="Markus, Marissa - FPAC-NRCS, CO" userId="768bafc2-ce7b-4080-afd8-ab3242207c81" providerId="ADAL" clId="{E9E78FB3-FA97-4F81-A573-ACA7B96DBE4E}" dt="2024-03-01T20:45:11.113" v="4678" actId="20577"/>
          <ac:spMkLst>
            <pc:docMk/>
            <pc:sldMk cId="3586101302" sldId="365"/>
            <ac:spMk id="4" creationId="{44538B71-F7AA-57D7-B881-D734CF4FD20A}"/>
          </ac:spMkLst>
        </pc:spChg>
        <pc:spChg chg="add mod">
          <ac:chgData name="Markus, Marissa - FPAC-NRCS, CO" userId="768bafc2-ce7b-4080-afd8-ab3242207c81" providerId="ADAL" clId="{E9E78FB3-FA97-4F81-A573-ACA7B96DBE4E}" dt="2024-03-01T20:42:46.692" v="4640" actId="20577"/>
          <ac:spMkLst>
            <pc:docMk/>
            <pc:sldMk cId="3586101302" sldId="365"/>
            <ac:spMk id="5" creationId="{40C19FBB-32C7-4D9D-0931-B79909227B48}"/>
          </ac:spMkLst>
        </pc:spChg>
        <pc:spChg chg="add mod">
          <ac:chgData name="Markus, Marissa - FPAC-NRCS, CO" userId="768bafc2-ce7b-4080-afd8-ab3242207c81" providerId="ADAL" clId="{E9E78FB3-FA97-4F81-A573-ACA7B96DBE4E}" dt="2024-03-01T20:45:14.102" v="4679" actId="20577"/>
          <ac:spMkLst>
            <pc:docMk/>
            <pc:sldMk cId="3586101302" sldId="365"/>
            <ac:spMk id="6" creationId="{8B4174CE-31E7-6D2D-215A-371161B9BF48}"/>
          </ac:spMkLst>
        </pc:spChg>
        <pc:spChg chg="add mod">
          <ac:chgData name="Markus, Marissa - FPAC-NRCS, CO" userId="768bafc2-ce7b-4080-afd8-ab3242207c81" providerId="ADAL" clId="{E9E78FB3-FA97-4F81-A573-ACA7B96DBE4E}" dt="2024-03-01T20:45:17.707" v="4680" actId="20577"/>
          <ac:spMkLst>
            <pc:docMk/>
            <pc:sldMk cId="3586101302" sldId="365"/>
            <ac:spMk id="8" creationId="{44A23D92-DB46-187E-680C-2F28C58EE32F}"/>
          </ac:spMkLst>
        </pc:spChg>
        <pc:spChg chg="del mod">
          <ac:chgData name="Markus, Marissa - FPAC-NRCS, CO" userId="768bafc2-ce7b-4080-afd8-ab3242207c81" providerId="ADAL" clId="{E9E78FB3-FA97-4F81-A573-ACA7B96DBE4E}" dt="2024-02-26T22:49:31.825" v="1561" actId="478"/>
          <ac:spMkLst>
            <pc:docMk/>
            <pc:sldMk cId="3586101302" sldId="365"/>
            <ac:spMk id="8" creationId="{5DF70097-3316-8A1E-421D-6F300BB3DC54}"/>
          </ac:spMkLst>
        </pc:spChg>
        <pc:spChg chg="add">
          <ac:chgData name="Markus, Marissa - FPAC-NRCS, CO" userId="768bafc2-ce7b-4080-afd8-ab3242207c81" providerId="ADAL" clId="{E9E78FB3-FA97-4F81-A573-ACA7B96DBE4E}" dt="2024-02-26T22:49:35.475" v="1562" actId="26606"/>
          <ac:spMkLst>
            <pc:docMk/>
            <pc:sldMk cId="3586101302" sldId="365"/>
            <ac:spMk id="12" creationId="{E49D7415-2F11-44C2-B6AA-13A25B6814B9}"/>
          </ac:spMkLst>
        </pc:spChg>
        <pc:graphicFrameChg chg="mod modGraphic">
          <ac:chgData name="Markus, Marissa - FPAC-NRCS, CO" userId="768bafc2-ce7b-4080-afd8-ab3242207c81" providerId="ADAL" clId="{E9E78FB3-FA97-4F81-A573-ACA7B96DBE4E}" dt="2024-02-26T22:49:35.475" v="1562" actId="26606"/>
          <ac:graphicFrameMkLst>
            <pc:docMk/>
            <pc:sldMk cId="3586101302" sldId="365"/>
            <ac:graphicFrameMk id="7" creationId="{464423E7-87C9-C0B2-6E63-481009A0690D}"/>
          </ac:graphicFrameMkLst>
        </pc:graphicFrameChg>
        <pc:cxnChg chg="add">
          <ac:chgData name="Markus, Marissa - FPAC-NRCS, CO" userId="768bafc2-ce7b-4080-afd8-ab3242207c81" providerId="ADAL" clId="{E9E78FB3-FA97-4F81-A573-ACA7B96DBE4E}" dt="2024-02-26T22:49:35.475" v="1562" actId="26606"/>
          <ac:cxnSpMkLst>
            <pc:docMk/>
            <pc:sldMk cId="3586101302" sldId="365"/>
            <ac:cxnSpMk id="14" creationId="{D2E57F3D-33BE-4306-87E6-245763719516}"/>
          </ac:cxnSpMkLst>
        </pc:cxnChg>
      </pc:sldChg>
      <pc:sldChg chg="addSp delSp modSp add del mod setBg delAnim">
        <pc:chgData name="Markus, Marissa - FPAC-NRCS, CO" userId="768bafc2-ce7b-4080-afd8-ab3242207c81" providerId="ADAL" clId="{E9E78FB3-FA97-4F81-A573-ACA7B96DBE4E}" dt="2024-03-01T21:56:12.319" v="4921" actId="47"/>
        <pc:sldMkLst>
          <pc:docMk/>
          <pc:sldMk cId="3637458021" sldId="1160"/>
        </pc:sldMkLst>
        <pc:spChg chg="del mod">
          <ac:chgData name="Markus, Marissa - FPAC-NRCS, CO" userId="768bafc2-ce7b-4080-afd8-ab3242207c81" providerId="ADAL" clId="{E9E78FB3-FA97-4F81-A573-ACA7B96DBE4E}" dt="2024-02-28T17:25:15.380" v="3176" actId="478"/>
          <ac:spMkLst>
            <pc:docMk/>
            <pc:sldMk cId="3637458021" sldId="1160"/>
            <ac:spMk id="3" creationId="{FBCA2FEB-FE1D-4306-AD60-05C1475AD0A1}"/>
          </ac:spMkLst>
        </pc:spChg>
        <pc:spChg chg="mod">
          <ac:chgData name="Markus, Marissa - FPAC-NRCS, CO" userId="768bafc2-ce7b-4080-afd8-ab3242207c81" providerId="ADAL" clId="{E9E78FB3-FA97-4F81-A573-ACA7B96DBE4E}" dt="2024-02-28T17:24:10.456" v="3169" actId="26606"/>
          <ac:spMkLst>
            <pc:docMk/>
            <pc:sldMk cId="3637458021" sldId="1160"/>
            <ac:spMk id="4" creationId="{3B40C5C4-78DA-4D18-AF3F-CAE810042B53}"/>
          </ac:spMkLst>
        </pc:spChg>
        <pc:spChg chg="mod ord">
          <ac:chgData name="Markus, Marissa - FPAC-NRCS, CO" userId="768bafc2-ce7b-4080-afd8-ab3242207c81" providerId="ADAL" clId="{E9E78FB3-FA97-4F81-A573-ACA7B96DBE4E}" dt="2024-02-28T17:24:10.456" v="3169" actId="26606"/>
          <ac:spMkLst>
            <pc:docMk/>
            <pc:sldMk cId="3637458021" sldId="1160"/>
            <ac:spMk id="6" creationId="{CA6664DF-973E-4702-AF11-88ED0EC6BA17}"/>
          </ac:spMkLst>
        </pc:spChg>
        <pc:spChg chg="del mod">
          <ac:chgData name="Markus, Marissa - FPAC-NRCS, CO" userId="768bafc2-ce7b-4080-afd8-ab3242207c81" providerId="ADAL" clId="{E9E78FB3-FA97-4F81-A573-ACA7B96DBE4E}" dt="2024-02-28T17:25:17.045" v="3177" actId="478"/>
          <ac:spMkLst>
            <pc:docMk/>
            <pc:sldMk cId="3637458021" sldId="1160"/>
            <ac:spMk id="7" creationId="{DC62CC96-F86A-4A55-8D7E-3AEC1E1609E4}"/>
          </ac:spMkLst>
        </pc:spChg>
        <pc:spChg chg="add">
          <ac:chgData name="Markus, Marissa - FPAC-NRCS, CO" userId="768bafc2-ce7b-4080-afd8-ab3242207c81" providerId="ADAL" clId="{E9E78FB3-FA97-4F81-A573-ACA7B96DBE4E}" dt="2024-02-28T17:24:10.456" v="3169" actId="26606"/>
          <ac:spMkLst>
            <pc:docMk/>
            <pc:sldMk cId="3637458021" sldId="1160"/>
            <ac:spMk id="12" creationId="{F68B2C62-7648-4430-90D5-AE0F252AF113}"/>
          </ac:spMkLst>
        </pc:spChg>
        <pc:picChg chg="add mod">
          <ac:chgData name="Markus, Marissa - FPAC-NRCS, CO" userId="768bafc2-ce7b-4080-afd8-ab3242207c81" providerId="ADAL" clId="{E9E78FB3-FA97-4F81-A573-ACA7B96DBE4E}" dt="2024-02-28T17:24:21.290" v="3171"/>
          <ac:picMkLst>
            <pc:docMk/>
            <pc:sldMk cId="3637458021" sldId="1160"/>
            <ac:picMk id="2" creationId="{2100FC92-62E6-F984-4FC5-C4E8CD6FC0FE}"/>
          </ac:picMkLst>
        </pc:picChg>
        <pc:picChg chg="mod">
          <ac:chgData name="Markus, Marissa - FPAC-NRCS, CO" userId="768bafc2-ce7b-4080-afd8-ab3242207c81" providerId="ADAL" clId="{E9E78FB3-FA97-4F81-A573-ACA7B96DBE4E}" dt="2024-02-28T17:24:15.822" v="3170" actId="14100"/>
          <ac:picMkLst>
            <pc:docMk/>
            <pc:sldMk cId="3637458021" sldId="1160"/>
            <ac:picMk id="5" creationId="{070123E0-3DDC-419D-82E8-2D3291CB954C}"/>
          </ac:picMkLst>
        </pc:picChg>
        <pc:cxnChg chg="add">
          <ac:chgData name="Markus, Marissa - FPAC-NRCS, CO" userId="768bafc2-ce7b-4080-afd8-ab3242207c81" providerId="ADAL" clId="{E9E78FB3-FA97-4F81-A573-ACA7B96DBE4E}" dt="2024-02-28T17:24:10.456" v="3169" actId="26606"/>
          <ac:cxnSpMkLst>
            <pc:docMk/>
            <pc:sldMk cId="3637458021" sldId="1160"/>
            <ac:cxnSpMk id="14" creationId="{9BB96FAB-CCBF-4D1E-9D0D-B038ACC29BD0}"/>
          </ac:cxnSpMkLst>
        </pc:cxnChg>
      </pc:sldChg>
      <pc:sldChg chg="addSp delSp modSp add del mod setBg delAnim">
        <pc:chgData name="Markus, Marissa - FPAC-NRCS, CO" userId="768bafc2-ce7b-4080-afd8-ab3242207c81" providerId="ADAL" clId="{E9E78FB3-FA97-4F81-A573-ACA7B96DBE4E}" dt="2024-03-01T21:56:12.319" v="4921" actId="47"/>
        <pc:sldMkLst>
          <pc:docMk/>
          <pc:sldMk cId="931085298" sldId="1184"/>
        </pc:sldMkLst>
        <pc:spChg chg="mod">
          <ac:chgData name="Markus, Marissa - FPAC-NRCS, CO" userId="768bafc2-ce7b-4080-afd8-ab3242207c81" providerId="ADAL" clId="{E9E78FB3-FA97-4F81-A573-ACA7B96DBE4E}" dt="2024-02-28T17:41:12.332" v="3213" actId="26606"/>
          <ac:spMkLst>
            <pc:docMk/>
            <pc:sldMk cId="931085298" sldId="1184"/>
            <ac:spMk id="4" creationId="{3B40C5C4-78DA-4D18-AF3F-CAE810042B53}"/>
          </ac:spMkLst>
        </pc:spChg>
        <pc:spChg chg="mod ord">
          <ac:chgData name="Markus, Marissa - FPAC-NRCS, CO" userId="768bafc2-ce7b-4080-afd8-ab3242207c81" providerId="ADAL" clId="{E9E78FB3-FA97-4F81-A573-ACA7B96DBE4E}" dt="2024-02-28T17:41:12.332" v="3213" actId="26606"/>
          <ac:spMkLst>
            <pc:docMk/>
            <pc:sldMk cId="931085298" sldId="1184"/>
            <ac:spMk id="6" creationId="{CA6664DF-973E-4702-AF11-88ED0EC6BA17}"/>
          </ac:spMkLst>
        </pc:spChg>
        <pc:spChg chg="del mod">
          <ac:chgData name="Markus, Marissa - FPAC-NRCS, CO" userId="768bafc2-ce7b-4080-afd8-ab3242207c81" providerId="ADAL" clId="{E9E78FB3-FA97-4F81-A573-ACA7B96DBE4E}" dt="2024-02-28T17:49:37.030" v="3227" actId="478"/>
          <ac:spMkLst>
            <pc:docMk/>
            <pc:sldMk cId="931085298" sldId="1184"/>
            <ac:spMk id="7" creationId="{B6F994B8-D97A-40B8-B21C-EEA4498C5F69}"/>
          </ac:spMkLst>
        </pc:spChg>
        <pc:spChg chg="del mod">
          <ac:chgData name="Markus, Marissa - FPAC-NRCS, CO" userId="768bafc2-ce7b-4080-afd8-ab3242207c81" providerId="ADAL" clId="{E9E78FB3-FA97-4F81-A573-ACA7B96DBE4E}" dt="2024-02-28T17:49:44.669" v="3229" actId="478"/>
          <ac:spMkLst>
            <pc:docMk/>
            <pc:sldMk cId="931085298" sldId="1184"/>
            <ac:spMk id="8" creationId="{EF73545C-0A72-4AF5-9E4D-446F0943089F}"/>
          </ac:spMkLst>
        </pc:spChg>
        <pc:spChg chg="add">
          <ac:chgData name="Markus, Marissa - FPAC-NRCS, CO" userId="768bafc2-ce7b-4080-afd8-ab3242207c81" providerId="ADAL" clId="{E9E78FB3-FA97-4F81-A573-ACA7B96DBE4E}" dt="2024-02-28T17:41:12.332" v="3213" actId="26606"/>
          <ac:spMkLst>
            <pc:docMk/>
            <pc:sldMk cId="931085298" sldId="1184"/>
            <ac:spMk id="15" creationId="{F68B2C62-7648-4430-90D5-AE0F252AF113}"/>
          </ac:spMkLst>
        </pc:spChg>
        <pc:picChg chg="mod">
          <ac:chgData name="Markus, Marissa - FPAC-NRCS, CO" userId="768bafc2-ce7b-4080-afd8-ab3242207c81" providerId="ADAL" clId="{E9E78FB3-FA97-4F81-A573-ACA7B96DBE4E}" dt="2024-02-28T17:41:17.459" v="3214" actId="14100"/>
          <ac:picMkLst>
            <pc:docMk/>
            <pc:sldMk cId="931085298" sldId="1184"/>
            <ac:picMk id="2" creationId="{C36DBC11-FFEF-4E1C-90E6-02107FB91602}"/>
          </ac:picMkLst>
        </pc:picChg>
        <pc:cxnChg chg="mod">
          <ac:chgData name="Markus, Marissa - FPAC-NRCS, CO" userId="768bafc2-ce7b-4080-afd8-ab3242207c81" providerId="ADAL" clId="{E9E78FB3-FA97-4F81-A573-ACA7B96DBE4E}" dt="2024-02-28T17:49:42.689" v="3228" actId="1076"/>
          <ac:cxnSpMkLst>
            <pc:docMk/>
            <pc:sldMk cId="931085298" sldId="1184"/>
            <ac:cxnSpMk id="10" creationId="{67D82E93-F738-4F07-BB5C-AE4A4E993C39}"/>
          </ac:cxnSpMkLst>
        </pc:cxnChg>
        <pc:cxnChg chg="add">
          <ac:chgData name="Markus, Marissa - FPAC-NRCS, CO" userId="768bafc2-ce7b-4080-afd8-ab3242207c81" providerId="ADAL" clId="{E9E78FB3-FA97-4F81-A573-ACA7B96DBE4E}" dt="2024-02-28T17:41:12.332" v="3213" actId="26606"/>
          <ac:cxnSpMkLst>
            <pc:docMk/>
            <pc:sldMk cId="931085298" sldId="1184"/>
            <ac:cxnSpMk id="17" creationId="{9BB96FAB-CCBF-4D1E-9D0D-B038ACC29BD0}"/>
          </ac:cxnSpMkLst>
        </pc:cxnChg>
      </pc:sldChg>
      <pc:sldChg chg="addSp delSp modSp add del mod setBg delAnim">
        <pc:chgData name="Markus, Marissa - FPAC-NRCS, CO" userId="768bafc2-ce7b-4080-afd8-ab3242207c81" providerId="ADAL" clId="{E9E78FB3-FA97-4F81-A573-ACA7B96DBE4E}" dt="2024-02-28T17:50:25.627" v="3233" actId="2696"/>
        <pc:sldMkLst>
          <pc:docMk/>
          <pc:sldMk cId="2113571904" sldId="1185"/>
        </pc:sldMkLst>
        <pc:spChg chg="mod">
          <ac:chgData name="Markus, Marissa - FPAC-NRCS, CO" userId="768bafc2-ce7b-4080-afd8-ab3242207c81" providerId="ADAL" clId="{E9E78FB3-FA97-4F81-A573-ACA7B96DBE4E}" dt="2024-02-28T17:42:41.562" v="3220" actId="26606"/>
          <ac:spMkLst>
            <pc:docMk/>
            <pc:sldMk cId="2113571904" sldId="1185"/>
            <ac:spMk id="4" creationId="{3B40C5C4-78DA-4D18-AF3F-CAE810042B53}"/>
          </ac:spMkLst>
        </pc:spChg>
        <pc:spChg chg="mod ord">
          <ac:chgData name="Markus, Marissa - FPAC-NRCS, CO" userId="768bafc2-ce7b-4080-afd8-ab3242207c81" providerId="ADAL" clId="{E9E78FB3-FA97-4F81-A573-ACA7B96DBE4E}" dt="2024-02-28T17:42:41.562" v="3220" actId="26606"/>
          <ac:spMkLst>
            <pc:docMk/>
            <pc:sldMk cId="2113571904" sldId="1185"/>
            <ac:spMk id="6" creationId="{CA6664DF-973E-4702-AF11-88ED0EC6BA17}"/>
          </ac:spMkLst>
        </pc:spChg>
        <pc:spChg chg="del mod">
          <ac:chgData name="Markus, Marissa - FPAC-NRCS, CO" userId="768bafc2-ce7b-4080-afd8-ab3242207c81" providerId="ADAL" clId="{E9E78FB3-FA97-4F81-A573-ACA7B96DBE4E}" dt="2024-02-28T17:49:49.497" v="3230" actId="478"/>
          <ac:spMkLst>
            <pc:docMk/>
            <pc:sldMk cId="2113571904" sldId="1185"/>
            <ac:spMk id="7" creationId="{AE6760F6-3EAA-4DE6-97B5-4AA1EFD8A22A}"/>
          </ac:spMkLst>
        </pc:spChg>
        <pc:spChg chg="del mod">
          <ac:chgData name="Markus, Marissa - FPAC-NRCS, CO" userId="768bafc2-ce7b-4080-afd8-ab3242207c81" providerId="ADAL" clId="{E9E78FB3-FA97-4F81-A573-ACA7B96DBE4E}" dt="2024-02-28T17:49:51.945" v="3231" actId="478"/>
          <ac:spMkLst>
            <pc:docMk/>
            <pc:sldMk cId="2113571904" sldId="1185"/>
            <ac:spMk id="8" creationId="{65AC4005-D46E-491F-AD7D-BBDEF84BC0E5}"/>
          </ac:spMkLst>
        </pc:spChg>
        <pc:spChg chg="add">
          <ac:chgData name="Markus, Marissa - FPAC-NRCS, CO" userId="768bafc2-ce7b-4080-afd8-ab3242207c81" providerId="ADAL" clId="{E9E78FB3-FA97-4F81-A573-ACA7B96DBE4E}" dt="2024-02-28T17:42:41.562" v="3220" actId="26606"/>
          <ac:spMkLst>
            <pc:docMk/>
            <pc:sldMk cId="2113571904" sldId="1185"/>
            <ac:spMk id="14" creationId="{F68B2C62-7648-4430-90D5-AE0F252AF113}"/>
          </ac:spMkLst>
        </pc:spChg>
        <pc:picChg chg="mod">
          <ac:chgData name="Markus, Marissa - FPAC-NRCS, CO" userId="768bafc2-ce7b-4080-afd8-ab3242207c81" providerId="ADAL" clId="{E9E78FB3-FA97-4F81-A573-ACA7B96DBE4E}" dt="2024-02-28T17:42:46.202" v="3221" actId="14100"/>
          <ac:picMkLst>
            <pc:docMk/>
            <pc:sldMk cId="2113571904" sldId="1185"/>
            <ac:picMk id="3" creationId="{4C55A92A-C125-47E7-B075-B76B7BF57D27}"/>
          </ac:picMkLst>
        </pc:picChg>
        <pc:cxnChg chg="mod">
          <ac:chgData name="Markus, Marissa - FPAC-NRCS, CO" userId="768bafc2-ce7b-4080-afd8-ab3242207c81" providerId="ADAL" clId="{E9E78FB3-FA97-4F81-A573-ACA7B96DBE4E}" dt="2024-02-28T17:50:04.799" v="3232" actId="1076"/>
          <ac:cxnSpMkLst>
            <pc:docMk/>
            <pc:sldMk cId="2113571904" sldId="1185"/>
            <ac:cxnSpMk id="9" creationId="{61EA7E55-89A4-4336-9883-0EA0E9EDFEA7}"/>
          </ac:cxnSpMkLst>
        </pc:cxnChg>
        <pc:cxnChg chg="add">
          <ac:chgData name="Markus, Marissa - FPAC-NRCS, CO" userId="768bafc2-ce7b-4080-afd8-ab3242207c81" providerId="ADAL" clId="{E9E78FB3-FA97-4F81-A573-ACA7B96DBE4E}" dt="2024-02-28T17:42:41.562" v="3220" actId="26606"/>
          <ac:cxnSpMkLst>
            <pc:docMk/>
            <pc:sldMk cId="2113571904" sldId="1185"/>
            <ac:cxnSpMk id="16" creationId="{9BB96FAB-CCBF-4D1E-9D0D-B038ACC29BD0}"/>
          </ac:cxnSpMkLst>
        </pc:cxnChg>
      </pc:sldChg>
      <pc:sldChg chg="addSp delSp modSp add del mod setBg delDesignElem">
        <pc:chgData name="Markus, Marissa - FPAC-NRCS, CO" userId="768bafc2-ce7b-4080-afd8-ab3242207c81" providerId="ADAL" clId="{E9E78FB3-FA97-4F81-A573-ACA7B96DBE4E}" dt="2024-02-28T17:41:01.188" v="3210" actId="47"/>
        <pc:sldMkLst>
          <pc:docMk/>
          <pc:sldMk cId="787021070" sldId="1199"/>
        </pc:sldMkLst>
        <pc:spChg chg="mod">
          <ac:chgData name="Markus, Marissa - FPAC-NRCS, CO" userId="768bafc2-ce7b-4080-afd8-ab3242207c81" providerId="ADAL" clId="{E9E78FB3-FA97-4F81-A573-ACA7B96DBE4E}" dt="2024-02-28T17:22:21.676" v="3165" actId="20577"/>
          <ac:spMkLst>
            <pc:docMk/>
            <pc:sldMk cId="787021070" sldId="1199"/>
            <ac:spMk id="2" creationId="{64A01E32-E6DA-4B97-904E-9CC46EE5BFCF}"/>
          </ac:spMkLst>
        </pc:spChg>
        <pc:spChg chg="mod">
          <ac:chgData name="Markus, Marissa - FPAC-NRCS, CO" userId="768bafc2-ce7b-4080-afd8-ab3242207c81" providerId="ADAL" clId="{E9E78FB3-FA97-4F81-A573-ACA7B96DBE4E}" dt="2024-02-28T17:22:11.033" v="3153" actId="26606"/>
          <ac:spMkLst>
            <pc:docMk/>
            <pc:sldMk cId="787021070" sldId="1199"/>
            <ac:spMk id="4" creationId="{682B89A0-7815-4BCD-B544-A8FB0E0A8992}"/>
          </ac:spMkLst>
        </pc:spChg>
        <pc:spChg chg="add mod ord">
          <ac:chgData name="Markus, Marissa - FPAC-NRCS, CO" userId="768bafc2-ce7b-4080-afd8-ab3242207c81" providerId="ADAL" clId="{E9E78FB3-FA97-4F81-A573-ACA7B96DBE4E}" dt="2024-02-28T17:22:11.033" v="3153" actId="26606"/>
          <ac:spMkLst>
            <pc:docMk/>
            <pc:sldMk cId="787021070" sldId="1199"/>
            <ac:spMk id="6" creationId="{644D3D46-9546-8346-4882-F778E6A9D1B6}"/>
          </ac:spMkLst>
        </pc:spChg>
        <pc:spChg chg="del mod">
          <ac:chgData name="Markus, Marissa - FPAC-NRCS, CO" userId="768bafc2-ce7b-4080-afd8-ab3242207c81" providerId="ADAL" clId="{E9E78FB3-FA97-4F81-A573-ACA7B96DBE4E}" dt="2024-02-28T17:21:27.532" v="3149" actId="478"/>
          <ac:spMkLst>
            <pc:docMk/>
            <pc:sldMk cId="787021070" sldId="1199"/>
            <ac:spMk id="9" creationId="{1B938279-DF77-4BEE-BD05-404E5CABEC09}"/>
          </ac:spMkLst>
        </pc:spChg>
        <pc:spChg chg="add">
          <ac:chgData name="Markus, Marissa - FPAC-NRCS, CO" userId="768bafc2-ce7b-4080-afd8-ab3242207c81" providerId="ADAL" clId="{E9E78FB3-FA97-4F81-A573-ACA7B96DBE4E}" dt="2024-02-28T17:22:11.033" v="3153" actId="26606"/>
          <ac:spMkLst>
            <pc:docMk/>
            <pc:sldMk cId="787021070" sldId="1199"/>
            <ac:spMk id="16" creationId="{341BFA31-6544-45C2-9DA0-9E1C5E0B1959}"/>
          </ac:spMkLst>
        </pc:spChg>
        <pc:spChg chg="del">
          <ac:chgData name="Markus, Marissa - FPAC-NRCS, CO" userId="768bafc2-ce7b-4080-afd8-ab3242207c81" providerId="ADAL" clId="{E9E78FB3-FA97-4F81-A573-ACA7B96DBE4E}" dt="2024-02-28T17:21:07" v="3140"/>
          <ac:spMkLst>
            <pc:docMk/>
            <pc:sldMk cId="787021070" sldId="1199"/>
            <ac:spMk id="31" creationId="{038B8727-D318-4B70-B353-C390602FF311}"/>
          </ac:spMkLst>
        </pc:spChg>
        <pc:spChg chg="del">
          <ac:chgData name="Markus, Marissa - FPAC-NRCS, CO" userId="768bafc2-ce7b-4080-afd8-ab3242207c81" providerId="ADAL" clId="{E9E78FB3-FA97-4F81-A573-ACA7B96DBE4E}" dt="2024-02-28T17:21:07" v="3140"/>
          <ac:spMkLst>
            <pc:docMk/>
            <pc:sldMk cId="787021070" sldId="1199"/>
            <ac:spMk id="32" creationId="{1B0C8367-28B6-4EF1-B182-01BEC98727DB}"/>
          </ac:spMkLst>
        </pc:spChg>
        <pc:spChg chg="del">
          <ac:chgData name="Markus, Marissa - FPAC-NRCS, CO" userId="768bafc2-ce7b-4080-afd8-ab3242207c81" providerId="ADAL" clId="{E9E78FB3-FA97-4F81-A573-ACA7B96DBE4E}" dt="2024-02-28T17:21:07" v="3140"/>
          <ac:spMkLst>
            <pc:docMk/>
            <pc:sldMk cId="787021070" sldId="1199"/>
            <ac:spMk id="33" creationId="{649E3F4C-17F5-49E4-B05F-80C6B348AF28}"/>
          </ac:spMkLst>
        </pc:spChg>
        <pc:picChg chg="mod">
          <ac:chgData name="Markus, Marissa - FPAC-NRCS, CO" userId="768bafc2-ce7b-4080-afd8-ab3242207c81" providerId="ADAL" clId="{E9E78FB3-FA97-4F81-A573-ACA7B96DBE4E}" dt="2024-02-28T17:22:26.208" v="3166" actId="14100"/>
          <ac:picMkLst>
            <pc:docMk/>
            <pc:sldMk cId="787021070" sldId="1199"/>
            <ac:picMk id="3" creationId="{E3A0EB55-286F-44F0-BA0F-4578AB45C441}"/>
          </ac:picMkLst>
        </pc:picChg>
        <pc:picChg chg="add mod">
          <ac:chgData name="Markus, Marissa - FPAC-NRCS, CO" userId="768bafc2-ce7b-4080-afd8-ab3242207c81" providerId="ADAL" clId="{E9E78FB3-FA97-4F81-A573-ACA7B96DBE4E}" dt="2024-02-28T17:22:30.450" v="3167" actId="14100"/>
          <ac:picMkLst>
            <pc:docMk/>
            <pc:sldMk cId="787021070" sldId="1199"/>
            <ac:picMk id="7" creationId="{0E421F01-404F-6794-2724-620D341037A1}"/>
          </ac:picMkLst>
        </pc:picChg>
        <pc:cxnChg chg="add">
          <ac:chgData name="Markus, Marissa - FPAC-NRCS, CO" userId="768bafc2-ce7b-4080-afd8-ab3242207c81" providerId="ADAL" clId="{E9E78FB3-FA97-4F81-A573-ACA7B96DBE4E}" dt="2024-02-28T17:22:11.033" v="3153" actId="26606"/>
          <ac:cxnSpMkLst>
            <pc:docMk/>
            <pc:sldMk cId="787021070" sldId="1199"/>
            <ac:cxnSpMk id="12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2-28T17:22:11.033" v="3153" actId="26606"/>
          <ac:cxnSpMkLst>
            <pc:docMk/>
            <pc:sldMk cId="787021070" sldId="1199"/>
            <ac:cxnSpMk id="14" creationId="{085AA86F-6A4D-4BCB-A045-D992CDC2959B}"/>
          </ac:cxnSpMkLst>
        </pc:cxnChg>
        <pc:cxnChg chg="add">
          <ac:chgData name="Markus, Marissa - FPAC-NRCS, CO" userId="768bafc2-ce7b-4080-afd8-ab3242207c81" providerId="ADAL" clId="{E9E78FB3-FA97-4F81-A573-ACA7B96DBE4E}" dt="2024-02-28T17:22:11.033" v="3153" actId="26606"/>
          <ac:cxnSpMkLst>
            <pc:docMk/>
            <pc:sldMk cId="787021070" sldId="1199"/>
            <ac:cxnSpMk id="18" creationId="{DC36F877-5419-44C1-A2CD-376BDDDC3E41}"/>
          </ac:cxnSpMkLst>
        </pc:cxnChg>
      </pc:sldChg>
      <pc:sldChg chg="addSp delSp modSp del mod">
        <pc:chgData name="Markus, Marissa - FPAC-NRCS, CO" userId="768bafc2-ce7b-4080-afd8-ab3242207c81" providerId="ADAL" clId="{E9E78FB3-FA97-4F81-A573-ACA7B96DBE4E}" dt="2024-03-01T22:14:16.884" v="5332" actId="2696"/>
        <pc:sldMkLst>
          <pc:docMk/>
          <pc:sldMk cId="2478534193" sldId="1228"/>
        </pc:sldMkLst>
        <pc:spChg chg="add mod">
          <ac:chgData name="Markus, Marissa - FPAC-NRCS, CO" userId="768bafc2-ce7b-4080-afd8-ab3242207c81" providerId="ADAL" clId="{E9E78FB3-FA97-4F81-A573-ACA7B96DBE4E}" dt="2024-03-01T22:13:06.993" v="5327" actId="478"/>
          <ac:spMkLst>
            <pc:docMk/>
            <pc:sldMk cId="2478534193" sldId="1228"/>
            <ac:spMk id="3" creationId="{F5909524-F093-54C4-9B51-2052D397376F}"/>
          </ac:spMkLst>
        </pc:spChg>
        <pc:spChg chg="del mod">
          <ac:chgData name="Markus, Marissa - FPAC-NRCS, CO" userId="768bafc2-ce7b-4080-afd8-ab3242207c81" providerId="ADAL" clId="{E9E78FB3-FA97-4F81-A573-ACA7B96DBE4E}" dt="2024-03-01T22:12:56.611" v="5325" actId="478"/>
          <ac:spMkLst>
            <pc:docMk/>
            <pc:sldMk cId="2478534193" sldId="1228"/>
            <ac:spMk id="10" creationId="{D20C7BDE-D931-D951-0567-A1306EB1D3A8}"/>
          </ac:spMkLst>
        </pc:spChg>
        <pc:spChg chg="del">
          <ac:chgData name="Markus, Marissa - FPAC-NRCS, CO" userId="768bafc2-ce7b-4080-afd8-ab3242207c81" providerId="ADAL" clId="{E9E78FB3-FA97-4F81-A573-ACA7B96DBE4E}" dt="2024-03-01T22:12:33.034" v="5322" actId="478"/>
          <ac:spMkLst>
            <pc:docMk/>
            <pc:sldMk cId="2478534193" sldId="1228"/>
            <ac:spMk id="12" creationId="{63C6499A-8460-A76E-2C1D-21DB22959C96}"/>
          </ac:spMkLst>
        </pc:spChg>
        <pc:spChg chg="del mod">
          <ac:chgData name="Markus, Marissa - FPAC-NRCS, CO" userId="768bafc2-ce7b-4080-afd8-ab3242207c81" providerId="ADAL" clId="{E9E78FB3-FA97-4F81-A573-ACA7B96DBE4E}" dt="2024-03-01T22:13:06.993" v="5327" actId="478"/>
          <ac:spMkLst>
            <pc:docMk/>
            <pc:sldMk cId="2478534193" sldId="1228"/>
            <ac:spMk id="17" creationId="{F633A07B-F9DA-4EB9-866F-215629F0EF7A}"/>
          </ac:spMkLst>
        </pc:spChg>
        <pc:cxnChg chg="del">
          <ac:chgData name="Markus, Marissa - FPAC-NRCS, CO" userId="768bafc2-ce7b-4080-afd8-ab3242207c81" providerId="ADAL" clId="{E9E78FB3-FA97-4F81-A573-ACA7B96DBE4E}" dt="2024-03-01T22:12:36.091" v="5323" actId="478"/>
          <ac:cxnSpMkLst>
            <pc:docMk/>
            <pc:sldMk cId="2478534193" sldId="1228"/>
            <ac:cxnSpMk id="5" creationId="{4ABB07B0-E33E-7BC8-C582-DC8A4BE2DD69}"/>
          </ac:cxnSpMkLst>
        </pc:cxnChg>
      </pc:sldChg>
      <pc:sldChg chg="delSp modSp add del mod setBg delDesignElem">
        <pc:chgData name="Markus, Marissa - FPAC-NRCS, CO" userId="768bafc2-ce7b-4080-afd8-ab3242207c81" providerId="ADAL" clId="{E9E78FB3-FA97-4F81-A573-ACA7B96DBE4E}" dt="2024-02-28T17:22:50.579" v="3168" actId="47"/>
        <pc:sldMkLst>
          <pc:docMk/>
          <pc:sldMk cId="2084508767" sldId="1233"/>
        </pc:sldMkLst>
        <pc:spChg chg="mod">
          <ac:chgData name="Markus, Marissa - FPAC-NRCS, CO" userId="768bafc2-ce7b-4080-afd8-ab3242207c81" providerId="ADAL" clId="{E9E78FB3-FA97-4F81-A573-ACA7B96DBE4E}" dt="2024-02-28T17:21:07.042" v="3144" actId="27636"/>
          <ac:spMkLst>
            <pc:docMk/>
            <pc:sldMk cId="2084508767" sldId="1233"/>
            <ac:spMk id="4" creationId="{682B89A0-7815-4BCD-B544-A8FB0E0A8992}"/>
          </ac:spMkLst>
        </pc:spChg>
        <pc:spChg chg="mod">
          <ac:chgData name="Markus, Marissa - FPAC-NRCS, CO" userId="768bafc2-ce7b-4080-afd8-ab3242207c81" providerId="ADAL" clId="{E9E78FB3-FA97-4F81-A573-ACA7B96DBE4E}" dt="2024-02-28T17:21:07.054" v="3145" actId="27636"/>
          <ac:spMkLst>
            <pc:docMk/>
            <pc:sldMk cId="2084508767" sldId="1233"/>
            <ac:spMk id="9" creationId="{1B938279-DF77-4BEE-BD05-404E5CABEC09}"/>
          </ac:spMkLst>
        </pc:spChg>
        <pc:spChg chg="del">
          <ac:chgData name="Markus, Marissa - FPAC-NRCS, CO" userId="768bafc2-ce7b-4080-afd8-ab3242207c81" providerId="ADAL" clId="{E9E78FB3-FA97-4F81-A573-ACA7B96DBE4E}" dt="2024-02-28T17:21:07" v="3140"/>
          <ac:spMkLst>
            <pc:docMk/>
            <pc:sldMk cId="2084508767" sldId="1233"/>
            <ac:spMk id="31" creationId="{038B8727-D318-4B70-B353-C390602FF311}"/>
          </ac:spMkLst>
        </pc:spChg>
        <pc:spChg chg="del">
          <ac:chgData name="Markus, Marissa - FPAC-NRCS, CO" userId="768bafc2-ce7b-4080-afd8-ab3242207c81" providerId="ADAL" clId="{E9E78FB3-FA97-4F81-A573-ACA7B96DBE4E}" dt="2024-02-28T17:21:07" v="3140"/>
          <ac:spMkLst>
            <pc:docMk/>
            <pc:sldMk cId="2084508767" sldId="1233"/>
            <ac:spMk id="32" creationId="{1B0C8367-28B6-4EF1-B182-01BEC98727DB}"/>
          </ac:spMkLst>
        </pc:spChg>
        <pc:spChg chg="del">
          <ac:chgData name="Markus, Marissa - FPAC-NRCS, CO" userId="768bafc2-ce7b-4080-afd8-ab3242207c81" providerId="ADAL" clId="{E9E78FB3-FA97-4F81-A573-ACA7B96DBE4E}" dt="2024-02-28T17:21:07" v="3140"/>
          <ac:spMkLst>
            <pc:docMk/>
            <pc:sldMk cId="2084508767" sldId="1233"/>
            <ac:spMk id="33" creationId="{649E3F4C-17F5-49E4-B05F-80C6B348AF28}"/>
          </ac:spMkLst>
        </pc:spChg>
      </pc:sldChg>
      <pc:sldChg chg="addSp modSp mod">
        <pc:chgData name="Markus, Marissa - FPAC-NRCS, CO" userId="768bafc2-ce7b-4080-afd8-ab3242207c81" providerId="ADAL" clId="{E9E78FB3-FA97-4F81-A573-ACA7B96DBE4E}" dt="2024-03-01T22:14:23.372" v="5347" actId="20577"/>
        <pc:sldMkLst>
          <pc:docMk/>
          <pc:sldMk cId="3579063415" sldId="1250"/>
        </pc:sldMkLst>
        <pc:spChg chg="mod">
          <ac:chgData name="Markus, Marissa - FPAC-NRCS, CO" userId="768bafc2-ce7b-4080-afd8-ab3242207c81" providerId="ADAL" clId="{E9E78FB3-FA97-4F81-A573-ACA7B96DBE4E}" dt="2024-03-01T22:14:23.372" v="5347" actId="20577"/>
          <ac:spMkLst>
            <pc:docMk/>
            <pc:sldMk cId="3579063415" sldId="1250"/>
            <ac:spMk id="2" creationId="{F057178D-4CDF-6F75-9E1A-884C75883D57}"/>
          </ac:spMkLst>
        </pc:spChg>
        <pc:spChg chg="add mod">
          <ac:chgData name="Markus, Marissa - FPAC-NRCS, CO" userId="768bafc2-ce7b-4080-afd8-ab3242207c81" providerId="ADAL" clId="{E9E78FB3-FA97-4F81-A573-ACA7B96DBE4E}" dt="2024-03-01T22:14:03.888" v="5331" actId="1076"/>
          <ac:spMkLst>
            <pc:docMk/>
            <pc:sldMk cId="3579063415" sldId="1250"/>
            <ac:spMk id="4" creationId="{3CF7D212-4AB7-72DE-F2DA-2F174EC2730A}"/>
          </ac:spMkLst>
        </pc:spChg>
      </pc:sldChg>
      <pc:sldChg chg="modSp del mod">
        <pc:chgData name="Markus, Marissa - FPAC-NRCS, CO" userId="768bafc2-ce7b-4080-afd8-ab3242207c81" providerId="ADAL" clId="{E9E78FB3-FA97-4F81-A573-ACA7B96DBE4E}" dt="2024-02-26T20:48:51.556" v="6" actId="47"/>
        <pc:sldMkLst>
          <pc:docMk/>
          <pc:sldMk cId="398698987" sldId="2475"/>
        </pc:sldMkLst>
        <pc:spChg chg="mod">
          <ac:chgData name="Markus, Marissa - FPAC-NRCS, CO" userId="768bafc2-ce7b-4080-afd8-ab3242207c81" providerId="ADAL" clId="{E9E78FB3-FA97-4F81-A573-ACA7B96DBE4E}" dt="2024-02-26T20:48:09.240" v="3" actId="6549"/>
          <ac:spMkLst>
            <pc:docMk/>
            <pc:sldMk cId="398698987" sldId="2475"/>
            <ac:spMk id="2" creationId="{471C19BA-309D-4D80-8B76-2584CBE932FD}"/>
          </ac:spMkLst>
        </pc:spChg>
      </pc:sldChg>
      <pc:sldChg chg="add del">
        <pc:chgData name="Markus, Marissa - FPAC-NRCS, CO" userId="768bafc2-ce7b-4080-afd8-ab3242207c81" providerId="ADAL" clId="{E9E78FB3-FA97-4F81-A573-ACA7B96DBE4E}" dt="2024-02-26T20:57:59.873" v="59" actId="47"/>
        <pc:sldMkLst>
          <pc:docMk/>
          <pc:sldMk cId="1352430832" sldId="2477"/>
        </pc:sldMkLst>
      </pc:sldChg>
      <pc:sldChg chg="add del">
        <pc:chgData name="Markus, Marissa - FPAC-NRCS, CO" userId="768bafc2-ce7b-4080-afd8-ab3242207c81" providerId="ADAL" clId="{E9E78FB3-FA97-4F81-A573-ACA7B96DBE4E}" dt="2024-03-01T20:11:57.884" v="4065" actId="47"/>
        <pc:sldMkLst>
          <pc:docMk/>
          <pc:sldMk cId="2482254462" sldId="2478"/>
        </pc:sldMkLst>
      </pc:sldChg>
      <pc:sldChg chg="addSp delSp modSp mod setBg">
        <pc:chgData name="Markus, Marissa - FPAC-NRCS, CO" userId="768bafc2-ce7b-4080-afd8-ab3242207c81" providerId="ADAL" clId="{E9E78FB3-FA97-4F81-A573-ACA7B96DBE4E}" dt="2024-03-01T20:48:13.764" v="4684" actId="20577"/>
        <pc:sldMkLst>
          <pc:docMk/>
          <pc:sldMk cId="1001641686" sldId="2498"/>
        </pc:sldMkLst>
        <pc:spChg chg="mod">
          <ac:chgData name="Markus, Marissa - FPAC-NRCS, CO" userId="768bafc2-ce7b-4080-afd8-ab3242207c81" providerId="ADAL" clId="{E9E78FB3-FA97-4F81-A573-ACA7B96DBE4E}" dt="2024-02-26T21:16:14.055" v="154" actId="26606"/>
          <ac:spMkLst>
            <pc:docMk/>
            <pc:sldMk cId="1001641686" sldId="2498"/>
            <ac:spMk id="2" creationId="{D5CC1DEA-2D42-9181-6BB7-A2D9D29EEFBB}"/>
          </ac:spMkLst>
        </pc:spChg>
        <pc:spChg chg="add del mod">
          <ac:chgData name="Markus, Marissa - FPAC-NRCS, CO" userId="768bafc2-ce7b-4080-afd8-ab3242207c81" providerId="ADAL" clId="{E9E78FB3-FA97-4F81-A573-ACA7B96DBE4E}" dt="2024-02-26T21:16:19.555" v="155" actId="478"/>
          <ac:spMkLst>
            <pc:docMk/>
            <pc:sldMk cId="1001641686" sldId="2498"/>
            <ac:spMk id="10" creationId="{F3F46254-B53B-5956-25D1-9AEB03831FE6}"/>
          </ac:spMkLst>
        </pc:spChg>
        <pc:spChg chg="add del">
          <ac:chgData name="Markus, Marissa - FPAC-NRCS, CO" userId="768bafc2-ce7b-4080-afd8-ab3242207c81" providerId="ADAL" clId="{E9E78FB3-FA97-4F81-A573-ACA7B96DBE4E}" dt="2024-02-26T21:15:06.690" v="138" actId="26606"/>
          <ac:spMkLst>
            <pc:docMk/>
            <pc:sldMk cId="1001641686" sldId="2498"/>
            <ac:spMk id="17" creationId="{F68B2C62-7648-4430-90D5-AE0F252AF113}"/>
          </ac:spMkLst>
        </pc:spChg>
        <pc:spChg chg="add del">
          <ac:chgData name="Markus, Marissa - FPAC-NRCS, CO" userId="768bafc2-ce7b-4080-afd8-ab3242207c81" providerId="ADAL" clId="{E9E78FB3-FA97-4F81-A573-ACA7B96DBE4E}" dt="2024-02-26T21:16:14.055" v="154" actId="26606"/>
          <ac:spMkLst>
            <pc:docMk/>
            <pc:sldMk cId="1001641686" sldId="2498"/>
            <ac:spMk id="21" creationId="{F68B2C62-7648-4430-90D5-AE0F252AF113}"/>
          </ac:spMkLst>
        </pc:spChg>
        <pc:graphicFrameChg chg="mod">
          <ac:chgData name="Markus, Marissa - FPAC-NRCS, CO" userId="768bafc2-ce7b-4080-afd8-ab3242207c81" providerId="ADAL" clId="{E9E78FB3-FA97-4F81-A573-ACA7B96DBE4E}" dt="2024-03-01T20:48:13.764" v="4684" actId="20577"/>
          <ac:graphicFrameMkLst>
            <pc:docMk/>
            <pc:sldMk cId="1001641686" sldId="2498"/>
            <ac:graphicFrameMk id="5" creationId="{6A071460-BA35-14DC-3D44-329B0255F956}"/>
          </ac:graphicFrameMkLst>
        </pc:graphicFrameChg>
        <pc:picChg chg="mod">
          <ac:chgData name="Markus, Marissa - FPAC-NRCS, CO" userId="768bafc2-ce7b-4080-afd8-ab3242207c81" providerId="ADAL" clId="{E9E78FB3-FA97-4F81-A573-ACA7B96DBE4E}" dt="2024-02-26T21:16:14.055" v="154" actId="26606"/>
          <ac:picMkLst>
            <pc:docMk/>
            <pc:sldMk cId="1001641686" sldId="2498"/>
            <ac:picMk id="11" creationId="{A5D4360E-5D26-FE77-C4B4-625C5893C09F}"/>
          </ac:picMkLst>
        </pc:picChg>
        <pc:picChg chg="mod">
          <ac:chgData name="Markus, Marissa - FPAC-NRCS, CO" userId="768bafc2-ce7b-4080-afd8-ab3242207c81" providerId="ADAL" clId="{E9E78FB3-FA97-4F81-A573-ACA7B96DBE4E}" dt="2024-02-26T21:16:14.055" v="154" actId="26606"/>
          <ac:picMkLst>
            <pc:docMk/>
            <pc:sldMk cId="1001641686" sldId="2498"/>
            <ac:picMk id="12" creationId="{BF2C6374-6037-29CA-0EDE-E7D31BA02A0F}"/>
          </ac:picMkLst>
        </pc:picChg>
        <pc:cxnChg chg="add del">
          <ac:chgData name="Markus, Marissa - FPAC-NRCS, CO" userId="768bafc2-ce7b-4080-afd8-ab3242207c81" providerId="ADAL" clId="{E9E78FB3-FA97-4F81-A573-ACA7B96DBE4E}" dt="2024-02-26T21:15:06.690" v="138" actId="26606"/>
          <ac:cxnSpMkLst>
            <pc:docMk/>
            <pc:sldMk cId="1001641686" sldId="2498"/>
            <ac:cxnSpMk id="19" creationId="{9BB96FAB-CCBF-4D1E-9D0D-B038ACC29BD0}"/>
          </ac:cxnSpMkLst>
        </pc:cxnChg>
        <pc:cxnChg chg="add del">
          <ac:chgData name="Markus, Marissa - FPAC-NRCS, CO" userId="768bafc2-ce7b-4080-afd8-ab3242207c81" providerId="ADAL" clId="{E9E78FB3-FA97-4F81-A573-ACA7B96DBE4E}" dt="2024-02-26T21:16:14.055" v="154" actId="26606"/>
          <ac:cxnSpMkLst>
            <pc:docMk/>
            <pc:sldMk cId="1001641686" sldId="2498"/>
            <ac:cxnSpMk id="22" creationId="{9BB96FAB-CCBF-4D1E-9D0D-B038ACC29BD0}"/>
          </ac:cxnSpMkLst>
        </pc:cxnChg>
      </pc:sldChg>
      <pc:sldChg chg="addSp modSp del mod setBg">
        <pc:chgData name="Markus, Marissa - FPAC-NRCS, CO" userId="768bafc2-ce7b-4080-afd8-ab3242207c81" providerId="ADAL" clId="{E9E78FB3-FA97-4F81-A573-ACA7B96DBE4E}" dt="2024-03-01T20:41:58.516" v="4636" actId="47"/>
        <pc:sldMkLst>
          <pc:docMk/>
          <pc:sldMk cId="1688172561" sldId="2500"/>
        </pc:sldMkLst>
        <pc:spChg chg="mod">
          <ac:chgData name="Markus, Marissa - FPAC-NRCS, CO" userId="768bafc2-ce7b-4080-afd8-ab3242207c81" providerId="ADAL" clId="{E9E78FB3-FA97-4F81-A573-ACA7B96DBE4E}" dt="2024-02-26T22:51:48.275" v="1568" actId="14100"/>
          <ac:spMkLst>
            <pc:docMk/>
            <pc:sldMk cId="1688172561" sldId="2500"/>
            <ac:spMk id="5" creationId="{20CDD049-4659-355E-5A2B-418CA0298A61}"/>
          </ac:spMkLst>
        </pc:spChg>
        <pc:spChg chg="mod">
          <ac:chgData name="Markus, Marissa - FPAC-NRCS, CO" userId="768bafc2-ce7b-4080-afd8-ab3242207c81" providerId="ADAL" clId="{E9E78FB3-FA97-4F81-A573-ACA7B96DBE4E}" dt="2024-03-01T20:33:34.992" v="4556" actId="14100"/>
          <ac:spMkLst>
            <pc:docMk/>
            <pc:sldMk cId="1688172561" sldId="2500"/>
            <ac:spMk id="16" creationId="{EA524063-B150-B9EA-FF9C-FB40B8B87020}"/>
          </ac:spMkLst>
        </pc:spChg>
        <pc:spChg chg="add">
          <ac:chgData name="Markus, Marissa - FPAC-NRCS, CO" userId="768bafc2-ce7b-4080-afd8-ab3242207c81" providerId="ADAL" clId="{E9E78FB3-FA97-4F81-A573-ACA7B96DBE4E}" dt="2024-02-26T20:50:20.840" v="14" actId="26606"/>
          <ac:spMkLst>
            <pc:docMk/>
            <pc:sldMk cId="1688172561" sldId="2500"/>
            <ac:spMk id="21" creationId="{E49D7415-2F11-44C2-B6AA-13A25B6814B9}"/>
          </ac:spMkLst>
        </pc:spChg>
        <pc:graphicFrameChg chg="mod ord modGraphic">
          <ac:chgData name="Markus, Marissa - FPAC-NRCS, CO" userId="768bafc2-ce7b-4080-afd8-ab3242207c81" providerId="ADAL" clId="{E9E78FB3-FA97-4F81-A573-ACA7B96DBE4E}" dt="2024-03-01T20:39:57.636" v="4635"/>
          <ac:graphicFrameMkLst>
            <pc:docMk/>
            <pc:sldMk cId="1688172561" sldId="2500"/>
            <ac:graphicFrameMk id="4" creationId="{D16FE1A7-A263-6D78-A0C4-966304274A3A}"/>
          </ac:graphicFrameMkLst>
        </pc:graphicFrameChg>
        <pc:cxnChg chg="add">
          <ac:chgData name="Markus, Marissa - FPAC-NRCS, CO" userId="768bafc2-ce7b-4080-afd8-ab3242207c81" providerId="ADAL" clId="{E9E78FB3-FA97-4F81-A573-ACA7B96DBE4E}" dt="2024-02-26T20:50:20.840" v="14" actId="26606"/>
          <ac:cxnSpMkLst>
            <pc:docMk/>
            <pc:sldMk cId="1688172561" sldId="2500"/>
            <ac:cxnSpMk id="23" creationId="{D2E57F3D-33BE-4306-87E6-245763719516}"/>
          </ac:cxnSpMkLst>
        </pc:cxnChg>
      </pc:sldChg>
      <pc:sldChg chg="modSp mod">
        <pc:chgData name="Markus, Marissa - FPAC-NRCS, CO" userId="768bafc2-ce7b-4080-afd8-ab3242207c81" providerId="ADAL" clId="{E9E78FB3-FA97-4F81-A573-ACA7B96DBE4E}" dt="2024-03-01T22:09:04.650" v="5246" actId="20577"/>
        <pc:sldMkLst>
          <pc:docMk/>
          <pc:sldMk cId="910399664" sldId="2502"/>
        </pc:sldMkLst>
        <pc:spChg chg="mod">
          <ac:chgData name="Markus, Marissa - FPAC-NRCS, CO" userId="768bafc2-ce7b-4080-afd8-ab3242207c81" providerId="ADAL" clId="{E9E78FB3-FA97-4F81-A573-ACA7B96DBE4E}" dt="2024-03-01T22:09:04.650" v="5246" actId="20577"/>
          <ac:spMkLst>
            <pc:docMk/>
            <pc:sldMk cId="910399664" sldId="2502"/>
            <ac:spMk id="3" creationId="{02BD99C1-4E73-DF15-5161-642CE90AADDE}"/>
          </ac:spMkLst>
        </pc:spChg>
      </pc:sldChg>
      <pc:sldChg chg="modSp mod">
        <pc:chgData name="Markus, Marissa - FPAC-NRCS, CO" userId="768bafc2-ce7b-4080-afd8-ab3242207c81" providerId="ADAL" clId="{E9E78FB3-FA97-4F81-A573-ACA7B96DBE4E}" dt="2024-03-01T22:08:46.257" v="5221" actId="20577"/>
        <pc:sldMkLst>
          <pc:docMk/>
          <pc:sldMk cId="3817918779" sldId="2504"/>
        </pc:sldMkLst>
        <pc:spChg chg="mod">
          <ac:chgData name="Markus, Marissa - FPAC-NRCS, CO" userId="768bafc2-ce7b-4080-afd8-ab3242207c81" providerId="ADAL" clId="{E9E78FB3-FA97-4F81-A573-ACA7B96DBE4E}" dt="2024-03-01T22:08:46.257" v="5221" actId="20577"/>
          <ac:spMkLst>
            <pc:docMk/>
            <pc:sldMk cId="3817918779" sldId="2504"/>
            <ac:spMk id="3" creationId="{02BD99C1-4E73-DF15-5161-642CE90AADDE}"/>
          </ac:spMkLst>
        </pc:spChg>
      </pc:sldChg>
      <pc:sldChg chg="addSp delSp modSp mod setBg">
        <pc:chgData name="Markus, Marissa - FPAC-NRCS, CO" userId="768bafc2-ce7b-4080-afd8-ab3242207c81" providerId="ADAL" clId="{E9E78FB3-FA97-4F81-A573-ACA7B96DBE4E}" dt="2024-02-26T21:16:04.289" v="152" actId="26606"/>
        <pc:sldMkLst>
          <pc:docMk/>
          <pc:sldMk cId="1004108025" sldId="2505"/>
        </pc:sldMkLst>
        <pc:spChg chg="mod">
          <ac:chgData name="Markus, Marissa - FPAC-NRCS, CO" userId="768bafc2-ce7b-4080-afd8-ab3242207c81" providerId="ADAL" clId="{E9E78FB3-FA97-4F81-A573-ACA7B96DBE4E}" dt="2024-02-26T21:16:04.289" v="152" actId="26606"/>
          <ac:spMkLst>
            <pc:docMk/>
            <pc:sldMk cId="1004108025" sldId="2505"/>
            <ac:spMk id="7" creationId="{E6DBFC31-8901-238B-3B2D-D93B8DF71BCB}"/>
          </ac:spMkLst>
        </pc:spChg>
        <pc:spChg chg="add del">
          <ac:chgData name="Markus, Marissa - FPAC-NRCS, CO" userId="768bafc2-ce7b-4080-afd8-ab3242207c81" providerId="ADAL" clId="{E9E78FB3-FA97-4F81-A573-ACA7B96DBE4E}" dt="2024-02-26T21:16:04.289" v="152" actId="26606"/>
          <ac:spMkLst>
            <pc:docMk/>
            <pc:sldMk cId="1004108025" sldId="2505"/>
            <ac:spMk id="16" creationId="{E49D7415-2F11-44C2-B6AA-13A25B6814B9}"/>
          </ac:spMkLst>
        </pc:spChg>
        <pc:graphicFrameChg chg="mod ord modGraphic">
          <ac:chgData name="Markus, Marissa - FPAC-NRCS, CO" userId="768bafc2-ce7b-4080-afd8-ab3242207c81" providerId="ADAL" clId="{E9E78FB3-FA97-4F81-A573-ACA7B96DBE4E}" dt="2024-02-26T21:16:04.289" v="152" actId="26606"/>
          <ac:graphicFrameMkLst>
            <pc:docMk/>
            <pc:sldMk cId="1004108025" sldId="2505"/>
            <ac:graphicFrameMk id="4" creationId="{D41D2617-7B06-76BC-7079-4B53989217B5}"/>
          </ac:graphicFrameMkLst>
        </pc:graphicFrameChg>
        <pc:picChg chg="mod">
          <ac:chgData name="Markus, Marissa - FPAC-NRCS, CO" userId="768bafc2-ce7b-4080-afd8-ab3242207c81" providerId="ADAL" clId="{E9E78FB3-FA97-4F81-A573-ACA7B96DBE4E}" dt="2024-02-26T21:16:04.289" v="152" actId="26606"/>
          <ac:picMkLst>
            <pc:docMk/>
            <pc:sldMk cId="1004108025" sldId="2505"/>
            <ac:picMk id="11" creationId="{DF76F813-2CF0-37EF-57A5-3D5CE1C543F0}"/>
          </ac:picMkLst>
        </pc:picChg>
        <pc:cxnChg chg="add del">
          <ac:chgData name="Markus, Marissa - FPAC-NRCS, CO" userId="768bafc2-ce7b-4080-afd8-ab3242207c81" providerId="ADAL" clId="{E9E78FB3-FA97-4F81-A573-ACA7B96DBE4E}" dt="2024-02-26T21:16:04.289" v="152" actId="26606"/>
          <ac:cxnSpMkLst>
            <pc:docMk/>
            <pc:sldMk cId="1004108025" sldId="2505"/>
            <ac:cxnSpMk id="18" creationId="{4583FD9E-C5A7-96F7-951D-7D292013CD58}"/>
          </ac:cxnSpMkLst>
        </pc:cxnChg>
      </pc:sldChg>
      <pc:sldChg chg="modSp mod">
        <pc:chgData name="Markus, Marissa - FPAC-NRCS, CO" userId="768bafc2-ce7b-4080-afd8-ab3242207c81" providerId="ADAL" clId="{E9E78FB3-FA97-4F81-A573-ACA7B96DBE4E}" dt="2024-03-01T19:48:16.805" v="4007" actId="20577"/>
        <pc:sldMkLst>
          <pc:docMk/>
          <pc:sldMk cId="1935548985" sldId="2608"/>
        </pc:sldMkLst>
        <pc:spChg chg="mod">
          <ac:chgData name="Markus, Marissa - FPAC-NRCS, CO" userId="768bafc2-ce7b-4080-afd8-ab3242207c81" providerId="ADAL" clId="{E9E78FB3-FA97-4F81-A573-ACA7B96DBE4E}" dt="2024-03-01T19:48:16.805" v="4007" actId="20577"/>
          <ac:spMkLst>
            <pc:docMk/>
            <pc:sldMk cId="1935548985" sldId="2608"/>
            <ac:spMk id="2" creationId="{771A633C-C4E2-A25B-9A31-9075DA3D7C99}"/>
          </ac:spMkLst>
        </pc:spChg>
      </pc:sldChg>
      <pc:sldChg chg="modSp mod">
        <pc:chgData name="Markus, Marissa - FPAC-NRCS, CO" userId="768bafc2-ce7b-4080-afd8-ab3242207c81" providerId="ADAL" clId="{E9E78FB3-FA97-4F81-A573-ACA7B96DBE4E}" dt="2024-02-29T20:10:51.383" v="3891" actId="20577"/>
        <pc:sldMkLst>
          <pc:docMk/>
          <pc:sldMk cId="2026250028" sldId="2609"/>
        </pc:sldMkLst>
        <pc:spChg chg="mod">
          <ac:chgData name="Markus, Marissa - FPAC-NRCS, CO" userId="768bafc2-ce7b-4080-afd8-ab3242207c81" providerId="ADAL" clId="{E9E78FB3-FA97-4F81-A573-ACA7B96DBE4E}" dt="2024-02-29T20:10:51.383" v="3891" actId="20577"/>
          <ac:spMkLst>
            <pc:docMk/>
            <pc:sldMk cId="2026250028" sldId="2609"/>
            <ac:spMk id="3" creationId="{064180DF-FBC0-A36D-C229-1CD84D2EF5F4}"/>
          </ac:spMkLst>
        </pc:spChg>
      </pc:sldChg>
      <pc:sldChg chg="addSp delSp modSp new mod setBg">
        <pc:chgData name="Markus, Marissa - FPAC-NRCS, CO" userId="768bafc2-ce7b-4080-afd8-ab3242207c81" providerId="ADAL" clId="{E9E78FB3-FA97-4F81-A573-ACA7B96DBE4E}" dt="2024-02-29T20:24:46.951" v="3983" actId="14100"/>
        <pc:sldMkLst>
          <pc:docMk/>
          <pc:sldMk cId="1415841672" sldId="2610"/>
        </pc:sldMkLst>
        <pc:spChg chg="add del mod">
          <ac:chgData name="Markus, Marissa - FPAC-NRCS, CO" userId="768bafc2-ce7b-4080-afd8-ab3242207c81" providerId="ADAL" clId="{E9E78FB3-FA97-4F81-A573-ACA7B96DBE4E}" dt="2024-02-29T20:24:17.716" v="3963"/>
          <ac:spMkLst>
            <pc:docMk/>
            <pc:sldMk cId="1415841672" sldId="2610"/>
            <ac:spMk id="2" creationId="{64B82BEE-D8EC-D3BD-840D-189B9B16CAAB}"/>
          </ac:spMkLst>
        </pc:spChg>
        <pc:spChg chg="del">
          <ac:chgData name="Markus, Marissa - FPAC-NRCS, CO" userId="768bafc2-ce7b-4080-afd8-ab3242207c81" providerId="ADAL" clId="{E9E78FB3-FA97-4F81-A573-ACA7B96DBE4E}" dt="2024-02-26T20:49:08.439" v="7" actId="478"/>
          <ac:spMkLst>
            <pc:docMk/>
            <pc:sldMk cId="1415841672" sldId="2610"/>
            <ac:spMk id="2" creationId="{B69F98C2-6819-CE8E-2668-84CD41F9DA8A}"/>
          </ac:spMkLst>
        </pc:spChg>
        <pc:spChg chg="del">
          <ac:chgData name="Markus, Marissa - FPAC-NRCS, CO" userId="768bafc2-ce7b-4080-afd8-ab3242207c81" providerId="ADAL" clId="{E9E78FB3-FA97-4F81-A573-ACA7B96DBE4E}" dt="2024-02-26T20:49:10.607" v="8" actId="478"/>
          <ac:spMkLst>
            <pc:docMk/>
            <pc:sldMk cId="1415841672" sldId="2610"/>
            <ac:spMk id="3" creationId="{F4E38BAE-3AA1-B747-15A2-3C8713932422}"/>
          </ac:spMkLst>
        </pc:spChg>
        <pc:spChg chg="add mod ord">
          <ac:chgData name="Markus, Marissa - FPAC-NRCS, CO" userId="768bafc2-ce7b-4080-afd8-ab3242207c81" providerId="ADAL" clId="{E9E78FB3-FA97-4F81-A573-ACA7B96DBE4E}" dt="2024-02-29T20:24:43.098" v="3982" actId="26606"/>
          <ac:spMkLst>
            <pc:docMk/>
            <pc:sldMk cId="1415841672" sldId="2610"/>
            <ac:spMk id="4" creationId="{1AA591BD-A862-C816-FD4D-8A0E97370BBA}"/>
          </ac:spMkLst>
        </pc:spChg>
        <pc:spChg chg="del">
          <ac:chgData name="Markus, Marissa - FPAC-NRCS, CO" userId="768bafc2-ce7b-4080-afd8-ab3242207c81" providerId="ADAL" clId="{E9E78FB3-FA97-4F81-A573-ACA7B96DBE4E}" dt="2024-02-26T20:49:32.724" v="12" actId="478"/>
          <ac:spMkLst>
            <pc:docMk/>
            <pc:sldMk cId="1415841672" sldId="2610"/>
            <ac:spMk id="4" creationId="{9307D4EF-ABEE-36BA-37C0-59008E71E958}"/>
          </ac:spMkLst>
        </pc:spChg>
        <pc:spChg chg="del">
          <ac:chgData name="Markus, Marissa - FPAC-NRCS, CO" userId="768bafc2-ce7b-4080-afd8-ab3242207c81" providerId="ADAL" clId="{E9E78FB3-FA97-4F81-A573-ACA7B96DBE4E}" dt="2024-02-26T20:49:34.541" v="13" actId="478"/>
          <ac:spMkLst>
            <pc:docMk/>
            <pc:sldMk cId="1415841672" sldId="2610"/>
            <ac:spMk id="5" creationId="{920C2AD8-962D-E17B-E3F8-EAACECAF398F}"/>
          </ac:spMkLst>
        </pc:spChg>
        <pc:spChg chg="mod">
          <ac:chgData name="Markus, Marissa - FPAC-NRCS, CO" userId="768bafc2-ce7b-4080-afd8-ab3242207c81" providerId="ADAL" clId="{E9E78FB3-FA97-4F81-A573-ACA7B96DBE4E}" dt="2024-02-29T20:24:43.098" v="3982" actId="26606"/>
          <ac:spMkLst>
            <pc:docMk/>
            <pc:sldMk cId="1415841672" sldId="2610"/>
            <ac:spMk id="6" creationId="{47A35AB8-4DA6-1EB7-2A51-269A52EE5F45}"/>
          </ac:spMkLst>
        </pc:spChg>
        <pc:spChg chg="add">
          <ac:chgData name="Markus, Marissa - FPAC-NRCS, CO" userId="768bafc2-ce7b-4080-afd8-ab3242207c81" providerId="ADAL" clId="{E9E78FB3-FA97-4F81-A573-ACA7B96DBE4E}" dt="2024-02-29T20:24:43.098" v="3982" actId="26606"/>
          <ac:spMkLst>
            <pc:docMk/>
            <pc:sldMk cId="1415841672" sldId="2610"/>
            <ac:spMk id="16" creationId="{33E93247-6229-44AB-A550-739E971E690B}"/>
          </ac:spMkLst>
        </pc:spChg>
        <pc:picChg chg="add mod">
          <ac:chgData name="Markus, Marissa - FPAC-NRCS, CO" userId="768bafc2-ce7b-4080-afd8-ab3242207c81" providerId="ADAL" clId="{E9E78FB3-FA97-4F81-A573-ACA7B96DBE4E}" dt="2024-02-29T20:24:46.951" v="3983" actId="14100"/>
          <ac:picMkLst>
            <pc:docMk/>
            <pc:sldMk cId="1415841672" sldId="2610"/>
            <ac:picMk id="7" creationId="{8DE0FDB0-E309-FA14-A889-CCB80A792963}"/>
          </ac:picMkLst>
        </pc:picChg>
        <pc:cxnChg chg="add">
          <ac:chgData name="Markus, Marissa - FPAC-NRCS, CO" userId="768bafc2-ce7b-4080-afd8-ab3242207c81" providerId="ADAL" clId="{E9E78FB3-FA97-4F81-A573-ACA7B96DBE4E}" dt="2024-02-29T20:24:43.098" v="3982" actId="26606"/>
          <ac:cxnSpMkLst>
            <pc:docMk/>
            <pc:sldMk cId="1415841672" sldId="2610"/>
            <ac:cxnSpMk id="12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2-29T20:24:43.098" v="3982" actId="26606"/>
          <ac:cxnSpMkLst>
            <pc:docMk/>
            <pc:sldMk cId="1415841672" sldId="2610"/>
            <ac:cxnSpMk id="14" creationId="{085AA86F-6A4D-4BCB-A045-D992CDC2959B}"/>
          </ac:cxnSpMkLst>
        </pc:cxnChg>
        <pc:cxnChg chg="add">
          <ac:chgData name="Markus, Marissa - FPAC-NRCS, CO" userId="768bafc2-ce7b-4080-afd8-ab3242207c81" providerId="ADAL" clId="{E9E78FB3-FA97-4F81-A573-ACA7B96DBE4E}" dt="2024-02-29T20:24:43.098" v="3982" actId="26606"/>
          <ac:cxnSpMkLst>
            <pc:docMk/>
            <pc:sldMk cId="1415841672" sldId="2610"/>
            <ac:cxnSpMk id="18" creationId="{EE2E603F-4A95-4FE8-BB06-211DFD75DBEF}"/>
          </ac:cxnSpMkLst>
        </pc:cxnChg>
      </pc:sldChg>
      <pc:sldChg chg="addSp delSp modSp new mod ord setBg">
        <pc:chgData name="Markus, Marissa - FPAC-NRCS, CO" userId="768bafc2-ce7b-4080-afd8-ab3242207c81" providerId="ADAL" clId="{E9E78FB3-FA97-4F81-A573-ACA7B96DBE4E}" dt="2024-03-01T20:30:22.030" v="4548" actId="20577"/>
        <pc:sldMkLst>
          <pc:docMk/>
          <pc:sldMk cId="1853506165" sldId="2611"/>
        </pc:sldMkLst>
        <pc:spChg chg="ord">
          <ac:chgData name="Markus, Marissa - FPAC-NRCS, CO" userId="768bafc2-ce7b-4080-afd8-ab3242207c81" providerId="ADAL" clId="{E9E78FB3-FA97-4F81-A573-ACA7B96DBE4E}" dt="2024-02-26T21:03:20.656" v="93" actId="26606"/>
          <ac:spMkLst>
            <pc:docMk/>
            <pc:sldMk cId="1853506165" sldId="2611"/>
            <ac:spMk id="2" creationId="{068CF7B7-4A75-9A5B-4CC0-7A6FF2EFAB37}"/>
          </ac:spMkLst>
        </pc:spChg>
        <pc:spChg chg="mod ord">
          <ac:chgData name="Markus, Marissa - FPAC-NRCS, CO" userId="768bafc2-ce7b-4080-afd8-ab3242207c81" providerId="ADAL" clId="{E9E78FB3-FA97-4F81-A573-ACA7B96DBE4E}" dt="2024-02-26T21:03:20.656" v="93" actId="26606"/>
          <ac:spMkLst>
            <pc:docMk/>
            <pc:sldMk cId="1853506165" sldId="2611"/>
            <ac:spMk id="3" creationId="{6FA88D1B-3819-05AA-6937-4DD9FAF606AF}"/>
          </ac:spMkLst>
        </pc:spChg>
        <pc:spChg chg="del">
          <ac:chgData name="Markus, Marissa - FPAC-NRCS, CO" userId="768bafc2-ce7b-4080-afd8-ab3242207c81" providerId="ADAL" clId="{E9E78FB3-FA97-4F81-A573-ACA7B96DBE4E}" dt="2024-02-26T20:56:56.940" v="53" actId="478"/>
          <ac:spMkLst>
            <pc:docMk/>
            <pc:sldMk cId="1853506165" sldId="2611"/>
            <ac:spMk id="4" creationId="{33473ECD-365C-BC08-5A95-68A36A1B1547}"/>
          </ac:spMkLst>
        </pc:spChg>
        <pc:spChg chg="del">
          <ac:chgData name="Markus, Marissa - FPAC-NRCS, CO" userId="768bafc2-ce7b-4080-afd8-ab3242207c81" providerId="ADAL" clId="{E9E78FB3-FA97-4F81-A573-ACA7B96DBE4E}" dt="2024-02-26T20:56:53.940" v="52" actId="478"/>
          <ac:spMkLst>
            <pc:docMk/>
            <pc:sldMk cId="1853506165" sldId="2611"/>
            <ac:spMk id="5" creationId="{9B7491E7-D19F-F618-FE69-6468F996026C}"/>
          </ac:spMkLst>
        </pc:spChg>
        <pc:spChg chg="mod ord">
          <ac:chgData name="Markus, Marissa - FPAC-NRCS, CO" userId="768bafc2-ce7b-4080-afd8-ab3242207c81" providerId="ADAL" clId="{E9E78FB3-FA97-4F81-A573-ACA7B96DBE4E}" dt="2024-02-26T21:03:20.656" v="93" actId="26606"/>
          <ac:spMkLst>
            <pc:docMk/>
            <pc:sldMk cId="1853506165" sldId="2611"/>
            <ac:spMk id="6" creationId="{7FFD2743-3304-553D-F94A-271105949601}"/>
          </ac:spMkLst>
        </pc:spChg>
        <pc:spChg chg="add mod ord">
          <ac:chgData name="Markus, Marissa - FPAC-NRCS, CO" userId="768bafc2-ce7b-4080-afd8-ab3242207c81" providerId="ADAL" clId="{E9E78FB3-FA97-4F81-A573-ACA7B96DBE4E}" dt="2024-02-26T21:03:20.656" v="93" actId="26606"/>
          <ac:spMkLst>
            <pc:docMk/>
            <pc:sldMk cId="1853506165" sldId="2611"/>
            <ac:spMk id="8" creationId="{B3BECC25-25F5-FD77-9DE6-ED44A2DA828C}"/>
          </ac:spMkLst>
        </pc:spChg>
        <pc:spChg chg="add mod">
          <ac:chgData name="Markus, Marissa - FPAC-NRCS, CO" userId="768bafc2-ce7b-4080-afd8-ab3242207c81" providerId="ADAL" clId="{E9E78FB3-FA97-4F81-A573-ACA7B96DBE4E}" dt="2024-03-01T20:10:01.492" v="4047" actId="27636"/>
          <ac:spMkLst>
            <pc:docMk/>
            <pc:sldMk cId="1853506165" sldId="2611"/>
            <ac:spMk id="10" creationId="{1D105028-0E20-7C5B-4361-88ED5CBF1DD3}"/>
          </ac:spMkLst>
        </pc:spChg>
        <pc:spChg chg="add mod">
          <ac:chgData name="Markus, Marissa - FPAC-NRCS, CO" userId="768bafc2-ce7b-4080-afd8-ab3242207c81" providerId="ADAL" clId="{E9E78FB3-FA97-4F81-A573-ACA7B96DBE4E}" dt="2024-03-01T20:30:22.030" v="4548" actId="20577"/>
          <ac:spMkLst>
            <pc:docMk/>
            <pc:sldMk cId="1853506165" sldId="2611"/>
            <ac:spMk id="12" creationId="{64F492B9-5EC7-C141-4710-54F457923B30}"/>
          </ac:spMkLst>
        </pc:spChg>
        <pc:spChg chg="add">
          <ac:chgData name="Markus, Marissa - FPAC-NRCS, CO" userId="768bafc2-ce7b-4080-afd8-ab3242207c81" providerId="ADAL" clId="{E9E78FB3-FA97-4F81-A573-ACA7B96DBE4E}" dt="2024-02-26T21:03:20.656" v="93" actId="26606"/>
          <ac:spMkLst>
            <pc:docMk/>
            <pc:sldMk cId="1853506165" sldId="2611"/>
            <ac:spMk id="17" creationId="{E49D7415-2F11-44C2-B6AA-13A25B6814B9}"/>
          </ac:spMkLst>
        </pc:spChg>
        <pc:picChg chg="add mod">
          <ac:chgData name="Markus, Marissa - FPAC-NRCS, CO" userId="768bafc2-ce7b-4080-afd8-ab3242207c81" providerId="ADAL" clId="{E9E78FB3-FA97-4F81-A573-ACA7B96DBE4E}" dt="2024-03-01T20:22:09.475" v="4236" actId="1076"/>
          <ac:picMkLst>
            <pc:docMk/>
            <pc:sldMk cId="1853506165" sldId="2611"/>
            <ac:picMk id="7" creationId="{FFC7B022-F647-4445-F0B3-D452513B5E57}"/>
          </ac:picMkLst>
        </pc:picChg>
        <pc:cxnChg chg="add">
          <ac:chgData name="Markus, Marissa - FPAC-NRCS, CO" userId="768bafc2-ce7b-4080-afd8-ab3242207c81" providerId="ADAL" clId="{E9E78FB3-FA97-4F81-A573-ACA7B96DBE4E}" dt="2024-02-26T21:03:20.656" v="93" actId="26606"/>
          <ac:cxnSpMkLst>
            <pc:docMk/>
            <pc:sldMk cId="1853506165" sldId="2611"/>
            <ac:cxnSpMk id="19" creationId="{D2E57F3D-33BE-4306-87E6-245763719516}"/>
          </ac:cxnSpMkLst>
        </pc:cxnChg>
      </pc:sldChg>
      <pc:sldChg chg="addSp delSp modSp new del mod">
        <pc:chgData name="Markus, Marissa - FPAC-NRCS, CO" userId="768bafc2-ce7b-4080-afd8-ab3242207c81" providerId="ADAL" clId="{E9E78FB3-FA97-4F81-A573-ACA7B96DBE4E}" dt="2024-02-26T21:00:37.306" v="78" actId="47"/>
        <pc:sldMkLst>
          <pc:docMk/>
          <pc:sldMk cId="660236709" sldId="2612"/>
        </pc:sldMkLst>
        <pc:spChg chg="del">
          <ac:chgData name="Markus, Marissa - FPAC-NRCS, CO" userId="768bafc2-ce7b-4080-afd8-ab3242207c81" providerId="ADAL" clId="{E9E78FB3-FA97-4F81-A573-ACA7B96DBE4E}" dt="2024-02-26T20:59:50.674" v="76" actId="478"/>
          <ac:spMkLst>
            <pc:docMk/>
            <pc:sldMk cId="660236709" sldId="2612"/>
            <ac:spMk id="4" creationId="{B07D6ABC-968E-9248-92BC-1B59F1763658}"/>
          </ac:spMkLst>
        </pc:spChg>
        <pc:spChg chg="del">
          <ac:chgData name="Markus, Marissa - FPAC-NRCS, CO" userId="768bafc2-ce7b-4080-afd8-ab3242207c81" providerId="ADAL" clId="{E9E78FB3-FA97-4F81-A573-ACA7B96DBE4E}" dt="2024-02-26T20:59:48.607" v="75" actId="478"/>
          <ac:spMkLst>
            <pc:docMk/>
            <pc:sldMk cId="660236709" sldId="2612"/>
            <ac:spMk id="5" creationId="{78E27130-C273-DFC9-0AB8-6D2AAD977E81}"/>
          </ac:spMkLst>
        </pc:spChg>
        <pc:picChg chg="add del mod">
          <ac:chgData name="Markus, Marissa - FPAC-NRCS, CO" userId="768bafc2-ce7b-4080-afd8-ab3242207c81" providerId="ADAL" clId="{E9E78FB3-FA97-4F81-A573-ACA7B96DBE4E}" dt="2024-02-26T21:00:32.735" v="77" actId="478"/>
          <ac:picMkLst>
            <pc:docMk/>
            <pc:sldMk cId="660236709" sldId="2612"/>
            <ac:picMk id="7" creationId="{1D6DADE5-2081-AF2F-778C-A6E3644EBC1B}"/>
          </ac:picMkLst>
        </pc:picChg>
        <pc:picChg chg="add mod">
          <ac:chgData name="Markus, Marissa - FPAC-NRCS, CO" userId="768bafc2-ce7b-4080-afd8-ab3242207c81" providerId="ADAL" clId="{E9E78FB3-FA97-4F81-A573-ACA7B96DBE4E}" dt="2024-02-26T20:59:40.789" v="74" actId="1076"/>
          <ac:picMkLst>
            <pc:docMk/>
            <pc:sldMk cId="660236709" sldId="2612"/>
            <ac:picMk id="8" creationId="{1B1C957C-3012-FCC9-0C28-862DC4A29661}"/>
          </ac:picMkLst>
        </pc:picChg>
      </pc:sldChg>
      <pc:sldChg chg="addSp delSp modSp new del mod ord setBg">
        <pc:chgData name="Markus, Marissa - FPAC-NRCS, CO" userId="768bafc2-ce7b-4080-afd8-ab3242207c81" providerId="ADAL" clId="{E9E78FB3-FA97-4F81-A573-ACA7B96DBE4E}" dt="2024-03-01T20:19:30.114" v="4181" actId="47"/>
        <pc:sldMkLst>
          <pc:docMk/>
          <pc:sldMk cId="1350479904" sldId="2612"/>
        </pc:sldMkLst>
        <pc:spChg chg="mod ord">
          <ac:chgData name="Markus, Marissa - FPAC-NRCS, CO" userId="768bafc2-ce7b-4080-afd8-ab3242207c81" providerId="ADAL" clId="{E9E78FB3-FA97-4F81-A573-ACA7B96DBE4E}" dt="2024-03-01T20:14:13.616" v="4098" actId="20577"/>
          <ac:spMkLst>
            <pc:docMk/>
            <pc:sldMk cId="1350479904" sldId="2612"/>
            <ac:spMk id="2" creationId="{34FCB14F-1B7E-23A0-9060-64B5BDF17726}"/>
          </ac:spMkLst>
        </pc:spChg>
        <pc:spChg chg="mod ord">
          <ac:chgData name="Markus, Marissa - FPAC-NRCS, CO" userId="768bafc2-ce7b-4080-afd8-ab3242207c81" providerId="ADAL" clId="{E9E78FB3-FA97-4F81-A573-ACA7B96DBE4E}" dt="2024-03-01T20:14:44.252" v="4101" actId="5793"/>
          <ac:spMkLst>
            <pc:docMk/>
            <pc:sldMk cId="1350479904" sldId="2612"/>
            <ac:spMk id="3" creationId="{78859543-8E9C-8FFD-E31B-D480FFD52547}"/>
          </ac:spMkLst>
        </pc:spChg>
        <pc:spChg chg="mod">
          <ac:chgData name="Markus, Marissa - FPAC-NRCS, CO" userId="768bafc2-ce7b-4080-afd8-ab3242207c81" providerId="ADAL" clId="{E9E78FB3-FA97-4F81-A573-ACA7B96DBE4E}" dt="2024-03-01T20:14:45.903" v="4102" actId="26606"/>
          <ac:spMkLst>
            <pc:docMk/>
            <pc:sldMk cId="1350479904" sldId="2612"/>
            <ac:spMk id="4" creationId="{2FC89339-DF58-3CD0-8B97-72A66CCFB8C5}"/>
          </ac:spMkLst>
        </pc:spChg>
        <pc:spChg chg="del mod">
          <ac:chgData name="Markus, Marissa - FPAC-NRCS, CO" userId="768bafc2-ce7b-4080-afd8-ab3242207c81" providerId="ADAL" clId="{E9E78FB3-FA97-4F81-A573-ACA7B96DBE4E}" dt="2024-02-26T21:01:52.777" v="91" actId="478"/>
          <ac:spMkLst>
            <pc:docMk/>
            <pc:sldMk cId="1350479904" sldId="2612"/>
            <ac:spMk id="5" creationId="{E7C5CEF0-A999-3A79-A387-92D149FBB250}"/>
          </ac:spMkLst>
        </pc:spChg>
        <pc:spChg chg="mod">
          <ac:chgData name="Markus, Marissa - FPAC-NRCS, CO" userId="768bafc2-ce7b-4080-afd8-ab3242207c81" providerId="ADAL" clId="{E9E78FB3-FA97-4F81-A573-ACA7B96DBE4E}" dt="2024-03-01T20:14:45.903" v="4102" actId="26606"/>
          <ac:spMkLst>
            <pc:docMk/>
            <pc:sldMk cId="1350479904" sldId="2612"/>
            <ac:spMk id="6" creationId="{A60331D4-1E58-B4D3-520E-6FB22E259C00}"/>
          </ac:spMkLst>
        </pc:spChg>
        <pc:spChg chg="add del">
          <ac:chgData name="Markus, Marissa - FPAC-NRCS, CO" userId="768bafc2-ce7b-4080-afd8-ab3242207c81" providerId="ADAL" clId="{E9E78FB3-FA97-4F81-A573-ACA7B96DBE4E}" dt="2024-02-26T21:01:15.609" v="88" actId="26606"/>
          <ac:spMkLst>
            <pc:docMk/>
            <pc:sldMk cId="1350479904" sldId="2612"/>
            <ac:spMk id="17" creationId="{B9C0E6AB-EAB6-41E0-9D49-369643E873A7}"/>
          </ac:spMkLst>
        </pc:spChg>
        <pc:spChg chg="add del">
          <ac:chgData name="Markus, Marissa - FPAC-NRCS, CO" userId="768bafc2-ce7b-4080-afd8-ab3242207c81" providerId="ADAL" clId="{E9E78FB3-FA97-4F81-A573-ACA7B96DBE4E}" dt="2024-02-26T21:01:15.609" v="88" actId="26606"/>
          <ac:spMkLst>
            <pc:docMk/>
            <pc:sldMk cId="1350479904" sldId="2612"/>
            <ac:spMk id="19" creationId="{93C2720B-5BC4-43B4-8F8F-7D4AD6386D10}"/>
          </ac:spMkLst>
        </pc:spChg>
        <pc:spChg chg="add del">
          <ac:chgData name="Markus, Marissa - FPAC-NRCS, CO" userId="768bafc2-ce7b-4080-afd8-ab3242207c81" providerId="ADAL" clId="{E9E78FB3-FA97-4F81-A573-ACA7B96DBE4E}" dt="2024-02-26T21:01:07.573" v="83" actId="26606"/>
          <ac:spMkLst>
            <pc:docMk/>
            <pc:sldMk cId="1350479904" sldId="2612"/>
            <ac:spMk id="32" creationId="{479833C7-FDE4-4657-B0B1-32BE833C2489}"/>
          </ac:spMkLst>
        </pc:spChg>
        <pc:spChg chg="add del">
          <ac:chgData name="Markus, Marissa - FPAC-NRCS, CO" userId="768bafc2-ce7b-4080-afd8-ab3242207c81" providerId="ADAL" clId="{E9E78FB3-FA97-4F81-A573-ACA7B96DBE4E}" dt="2024-02-26T21:01:07.573" v="83" actId="26606"/>
          <ac:spMkLst>
            <pc:docMk/>
            <pc:sldMk cId="1350479904" sldId="2612"/>
            <ac:spMk id="34" creationId="{0ABE7C0B-A2D9-4202-A524-532DA2E2D582}"/>
          </ac:spMkLst>
        </pc:spChg>
        <pc:spChg chg="add del">
          <ac:chgData name="Markus, Marissa - FPAC-NRCS, CO" userId="768bafc2-ce7b-4080-afd8-ab3242207c81" providerId="ADAL" clId="{E9E78FB3-FA97-4F81-A573-ACA7B96DBE4E}" dt="2024-02-26T21:01:09.249" v="85" actId="26606"/>
          <ac:spMkLst>
            <pc:docMk/>
            <pc:sldMk cId="1350479904" sldId="2612"/>
            <ac:spMk id="40" creationId="{B9C0E6AB-EAB6-41E0-9D49-369643E873A7}"/>
          </ac:spMkLst>
        </pc:spChg>
        <pc:spChg chg="add del">
          <ac:chgData name="Markus, Marissa - FPAC-NRCS, CO" userId="768bafc2-ce7b-4080-afd8-ab3242207c81" providerId="ADAL" clId="{E9E78FB3-FA97-4F81-A573-ACA7B96DBE4E}" dt="2024-02-26T21:01:09.249" v="85" actId="26606"/>
          <ac:spMkLst>
            <pc:docMk/>
            <pc:sldMk cId="1350479904" sldId="2612"/>
            <ac:spMk id="41" creationId="{93C2720B-5BC4-43B4-8F8F-7D4AD6386D10}"/>
          </ac:spMkLst>
        </pc:spChg>
        <pc:spChg chg="add del">
          <ac:chgData name="Markus, Marissa - FPAC-NRCS, CO" userId="768bafc2-ce7b-4080-afd8-ab3242207c81" providerId="ADAL" clId="{E9E78FB3-FA97-4F81-A573-ACA7B96DBE4E}" dt="2024-02-26T21:01:15.606" v="87" actId="26606"/>
          <ac:spMkLst>
            <pc:docMk/>
            <pc:sldMk cId="1350479904" sldId="2612"/>
            <ac:spMk id="45" creationId="{B9C0E6AB-EAB6-41E0-9D49-369643E873A7}"/>
          </ac:spMkLst>
        </pc:spChg>
        <pc:spChg chg="add del">
          <ac:chgData name="Markus, Marissa - FPAC-NRCS, CO" userId="768bafc2-ce7b-4080-afd8-ab3242207c81" providerId="ADAL" clId="{E9E78FB3-FA97-4F81-A573-ACA7B96DBE4E}" dt="2024-02-26T21:01:15.606" v="87" actId="26606"/>
          <ac:spMkLst>
            <pc:docMk/>
            <pc:sldMk cId="1350479904" sldId="2612"/>
            <ac:spMk id="46" creationId="{F78075BE-4130-4D6A-B0EB-6397ED5E5D97}"/>
          </ac:spMkLst>
        </pc:spChg>
        <pc:spChg chg="add del">
          <ac:chgData name="Markus, Marissa - FPAC-NRCS, CO" userId="768bafc2-ce7b-4080-afd8-ab3242207c81" providerId="ADAL" clId="{E9E78FB3-FA97-4F81-A573-ACA7B96DBE4E}" dt="2024-03-01T20:14:45.903" v="4102" actId="26606"/>
          <ac:spMkLst>
            <pc:docMk/>
            <pc:sldMk cId="1350479904" sldId="2612"/>
            <ac:spMk id="50" creationId="{8C048611-791A-466A-A5C1-B0415D43DD81}"/>
          </ac:spMkLst>
        </pc:spChg>
        <pc:spChg chg="add del">
          <ac:chgData name="Markus, Marissa - FPAC-NRCS, CO" userId="768bafc2-ce7b-4080-afd8-ab3242207c81" providerId="ADAL" clId="{E9E78FB3-FA97-4F81-A573-ACA7B96DBE4E}" dt="2024-03-01T20:14:45.903" v="4102" actId="26606"/>
          <ac:spMkLst>
            <pc:docMk/>
            <pc:sldMk cId="1350479904" sldId="2612"/>
            <ac:spMk id="51" creationId="{0ABE7C0B-A2D9-4202-A524-532DA2E2D582}"/>
          </ac:spMkLst>
        </pc:spChg>
        <pc:spChg chg="add del">
          <ac:chgData name="Markus, Marissa - FPAC-NRCS, CO" userId="768bafc2-ce7b-4080-afd8-ab3242207c81" providerId="ADAL" clId="{E9E78FB3-FA97-4F81-A573-ACA7B96DBE4E}" dt="2024-03-01T20:14:45.903" v="4102" actId="26606"/>
          <ac:spMkLst>
            <pc:docMk/>
            <pc:sldMk cId="1350479904" sldId="2612"/>
            <ac:spMk id="62" creationId="{B9C0E6AB-EAB6-41E0-9D49-369643E873A7}"/>
          </ac:spMkLst>
        </pc:spChg>
        <pc:picChg chg="add del mod ord">
          <ac:chgData name="Markus, Marissa - FPAC-NRCS, CO" userId="768bafc2-ce7b-4080-afd8-ab3242207c81" providerId="ADAL" clId="{E9E78FB3-FA97-4F81-A573-ACA7B96DBE4E}" dt="2024-02-26T21:01:23.973" v="89" actId="478"/>
          <ac:picMkLst>
            <pc:docMk/>
            <pc:sldMk cId="1350479904" sldId="2612"/>
            <ac:picMk id="8" creationId="{98534A1E-B8BC-A07A-2685-C3E0DDAB8D82}"/>
          </ac:picMkLst>
        </pc:picChg>
        <pc:picChg chg="add mod ord">
          <ac:chgData name="Markus, Marissa - FPAC-NRCS, CO" userId="768bafc2-ce7b-4080-afd8-ab3242207c81" providerId="ADAL" clId="{E9E78FB3-FA97-4F81-A573-ACA7B96DBE4E}" dt="2024-03-01T20:14:53.060" v="4103" actId="1076"/>
          <ac:picMkLst>
            <pc:docMk/>
            <pc:sldMk cId="1350479904" sldId="2612"/>
            <ac:picMk id="10" creationId="{1B9F66A6-EEF5-A718-F1D1-2FC7019B04F0}"/>
          </ac:picMkLst>
        </pc:picChg>
        <pc:cxnChg chg="add del">
          <ac:chgData name="Markus, Marissa - FPAC-NRCS, CO" userId="768bafc2-ce7b-4080-afd8-ab3242207c81" providerId="ADAL" clId="{E9E78FB3-FA97-4F81-A573-ACA7B96DBE4E}" dt="2024-02-26T21:01:15.609" v="88" actId="26606"/>
          <ac:cxnSpMkLst>
            <pc:docMk/>
            <pc:sldMk cId="1350479904" sldId="2612"/>
            <ac:cxnSpMk id="13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2-26T21:01:15.609" v="88" actId="26606"/>
          <ac:cxnSpMkLst>
            <pc:docMk/>
            <pc:sldMk cId="1350479904" sldId="2612"/>
            <ac:cxnSpMk id="15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2-26T21:01:15.609" v="88" actId="26606"/>
          <ac:cxnSpMkLst>
            <pc:docMk/>
            <pc:sldMk cId="1350479904" sldId="2612"/>
            <ac:cxnSpMk id="21" creationId="{F34F5BD6-1B3B-4B21-9901-8258D047A2D0}"/>
          </ac:cxnSpMkLst>
        </pc:cxnChg>
        <pc:cxnChg chg="add del">
          <ac:chgData name="Markus, Marissa - FPAC-NRCS, CO" userId="768bafc2-ce7b-4080-afd8-ab3242207c81" providerId="ADAL" clId="{E9E78FB3-FA97-4F81-A573-ACA7B96DBE4E}" dt="2024-02-26T21:01:15.609" v="88" actId="26606"/>
          <ac:cxnSpMkLst>
            <pc:docMk/>
            <pc:sldMk cId="1350479904" sldId="2612"/>
            <ac:cxnSpMk id="23" creationId="{539E51F4-9F13-4C51-9CE0-0AEDA7FE33B9}"/>
          </ac:cxnSpMkLst>
        </pc:cxnChg>
        <pc:cxnChg chg="add del">
          <ac:chgData name="Markus, Marissa - FPAC-NRCS, CO" userId="768bafc2-ce7b-4080-afd8-ab3242207c81" providerId="ADAL" clId="{E9E78FB3-FA97-4F81-A573-ACA7B96DBE4E}" dt="2024-02-26T21:01:07.573" v="83" actId="26606"/>
          <ac:cxnSpMkLst>
            <pc:docMk/>
            <pc:sldMk cId="1350479904" sldId="2612"/>
            <ac:cxnSpMk id="28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2-26T21:01:07.573" v="83" actId="26606"/>
          <ac:cxnSpMkLst>
            <pc:docMk/>
            <pc:sldMk cId="1350479904" sldId="2612"/>
            <ac:cxnSpMk id="30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2-26T21:01:09.249" v="85" actId="26606"/>
          <ac:cxnSpMkLst>
            <pc:docMk/>
            <pc:sldMk cId="1350479904" sldId="2612"/>
            <ac:cxnSpMk id="36" creationId="{F34F5BD6-1B3B-4B21-9901-8258D047A2D0}"/>
          </ac:cxnSpMkLst>
        </pc:cxnChg>
        <pc:cxnChg chg="add del">
          <ac:chgData name="Markus, Marissa - FPAC-NRCS, CO" userId="768bafc2-ce7b-4080-afd8-ab3242207c81" providerId="ADAL" clId="{E9E78FB3-FA97-4F81-A573-ACA7B96DBE4E}" dt="2024-02-26T21:01:09.249" v="85" actId="26606"/>
          <ac:cxnSpMkLst>
            <pc:docMk/>
            <pc:sldMk cId="1350479904" sldId="2612"/>
            <ac:cxnSpMk id="37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2-26T21:01:09.249" v="85" actId="26606"/>
          <ac:cxnSpMkLst>
            <pc:docMk/>
            <pc:sldMk cId="1350479904" sldId="2612"/>
            <ac:cxnSpMk id="38" creationId="{539E51F4-9F13-4C51-9CE0-0AEDA7FE33B9}"/>
          </ac:cxnSpMkLst>
        </pc:cxnChg>
        <pc:cxnChg chg="add del">
          <ac:chgData name="Markus, Marissa - FPAC-NRCS, CO" userId="768bafc2-ce7b-4080-afd8-ab3242207c81" providerId="ADAL" clId="{E9E78FB3-FA97-4F81-A573-ACA7B96DBE4E}" dt="2024-02-26T21:01:09.249" v="85" actId="26606"/>
          <ac:cxnSpMkLst>
            <pc:docMk/>
            <pc:sldMk cId="1350479904" sldId="2612"/>
            <ac:cxnSpMk id="39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2-26T21:01:15.606" v="87" actId="26606"/>
          <ac:cxnSpMkLst>
            <pc:docMk/>
            <pc:sldMk cId="1350479904" sldId="2612"/>
            <ac:cxnSpMk id="43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2-26T21:01:15.606" v="87" actId="26606"/>
          <ac:cxnSpMkLst>
            <pc:docMk/>
            <pc:sldMk cId="1350479904" sldId="2612"/>
            <ac:cxnSpMk id="44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48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49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52" creationId="{DD0E884A-93C9-44E4-842F-5B6C251F8C7A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53" creationId="{D10EB31C-CD53-48C2-A9BE-DFB0681AE311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58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60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3-01T20:14:45.903" v="4102" actId="26606"/>
          <ac:cxnSpMkLst>
            <pc:docMk/>
            <pc:sldMk cId="1350479904" sldId="2612"/>
            <ac:cxnSpMk id="64" creationId="{5176A7A0-FAD0-4BFC-A0FC-6B091D842750}"/>
          </ac:cxnSpMkLst>
        </pc:cxnChg>
      </pc:sldChg>
      <pc:sldChg chg="addSp delSp modSp new del mod setBg">
        <pc:chgData name="Markus, Marissa - FPAC-NRCS, CO" userId="768bafc2-ce7b-4080-afd8-ab3242207c81" providerId="ADAL" clId="{E9E78FB3-FA97-4F81-A573-ACA7B96DBE4E}" dt="2024-02-26T20:59:21.516" v="69" actId="47"/>
        <pc:sldMkLst>
          <pc:docMk/>
          <pc:sldMk cId="2706412872" sldId="2612"/>
        </pc:sldMkLst>
        <pc:spChg chg="or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2" creationId="{D640E431-106C-451A-9125-531D33EF8826}"/>
          </ac:spMkLst>
        </pc:spChg>
        <pc:spChg chg="or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3" creationId="{4BDBC79D-D94D-C735-452D-4DF42432D41F}"/>
          </ac:spMkLst>
        </pc:spChg>
        <pc:spChg chg="mod or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4" creationId="{ABE84866-E25B-FFB7-FA4A-DDDE84209646}"/>
          </ac:spMkLst>
        </pc:spChg>
        <pc:spChg chg="mo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5" creationId="{DCA09A81-82AD-E40B-77D0-BCC35A7879D9}"/>
          </ac:spMkLst>
        </pc:spChg>
        <pc:spChg chg="mo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6" creationId="{5DF1EED5-A228-E805-2E62-8B564CD90B30}"/>
          </ac:spMkLst>
        </pc:spChg>
        <pc:spChg chg="ad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15" creationId="{799448F2-0E5B-42DA-B2D1-11A14E947BD4}"/>
          </ac:spMkLst>
        </pc:spChg>
        <pc:spChg chg="add">
          <ac:chgData name="Markus, Marissa - FPAC-NRCS, CO" userId="768bafc2-ce7b-4080-afd8-ab3242207c81" providerId="ADAL" clId="{E9E78FB3-FA97-4F81-A573-ACA7B96DBE4E}" dt="2024-02-26T20:58:49.339" v="66" actId="26606"/>
          <ac:spMkLst>
            <pc:docMk/>
            <pc:sldMk cId="2706412872" sldId="2612"/>
            <ac:spMk id="17" creationId="{4E8A7552-20E1-4F34-ADAB-C1DB6634D47E}"/>
          </ac:spMkLst>
        </pc:spChg>
        <pc:picChg chg="add mod">
          <ac:chgData name="Markus, Marissa - FPAC-NRCS, CO" userId="768bafc2-ce7b-4080-afd8-ab3242207c81" providerId="ADAL" clId="{E9E78FB3-FA97-4F81-A573-ACA7B96DBE4E}" dt="2024-02-26T20:58:49.339" v="66" actId="26606"/>
          <ac:picMkLst>
            <pc:docMk/>
            <pc:sldMk cId="2706412872" sldId="2612"/>
            <ac:picMk id="7" creationId="{7A4EEFBF-DE40-466B-0CDF-AFF2DFD59EA5}"/>
          </ac:picMkLst>
        </pc:picChg>
        <pc:picChg chg="add mod ord">
          <ac:chgData name="Markus, Marissa - FPAC-NRCS, CO" userId="768bafc2-ce7b-4080-afd8-ab3242207c81" providerId="ADAL" clId="{E9E78FB3-FA97-4F81-A573-ACA7B96DBE4E}" dt="2024-02-26T20:59:15.140" v="68" actId="1076"/>
          <ac:picMkLst>
            <pc:docMk/>
            <pc:sldMk cId="2706412872" sldId="2612"/>
            <ac:picMk id="8" creationId="{8002190D-ECED-804C-EF17-C612363F0A9D}"/>
          </ac:picMkLst>
        </pc:picChg>
        <pc:picChg chg="add del mod">
          <ac:chgData name="Markus, Marissa - FPAC-NRCS, CO" userId="768bafc2-ce7b-4080-afd8-ab3242207c81" providerId="ADAL" clId="{E9E78FB3-FA97-4F81-A573-ACA7B96DBE4E}" dt="2024-02-26T20:58:36.541" v="64" actId="478"/>
          <ac:picMkLst>
            <pc:docMk/>
            <pc:sldMk cId="2706412872" sldId="2612"/>
            <ac:picMk id="9" creationId="{AA945D80-163C-9DED-374F-BC6B5C1BDA7A}"/>
          </ac:picMkLst>
        </pc:picChg>
        <pc:picChg chg="add del mod ord">
          <ac:chgData name="Markus, Marissa - FPAC-NRCS, CO" userId="768bafc2-ce7b-4080-afd8-ab3242207c81" providerId="ADAL" clId="{E9E78FB3-FA97-4F81-A573-ACA7B96DBE4E}" dt="2024-02-26T20:59:07.873" v="67" actId="478"/>
          <ac:picMkLst>
            <pc:docMk/>
            <pc:sldMk cId="2706412872" sldId="2612"/>
            <ac:picMk id="10" creationId="{83DB2C77-1108-DA70-25DD-E7145C7E78B1}"/>
          </ac:picMkLst>
        </pc:picChg>
      </pc:sldChg>
      <pc:sldChg chg="new del">
        <pc:chgData name="Markus, Marissa - FPAC-NRCS, CO" userId="768bafc2-ce7b-4080-afd8-ab3242207c81" providerId="ADAL" clId="{E9E78FB3-FA97-4F81-A573-ACA7B96DBE4E}" dt="2024-02-26T20:57:38.356" v="56" actId="47"/>
        <pc:sldMkLst>
          <pc:docMk/>
          <pc:sldMk cId="3366337873" sldId="2612"/>
        </pc:sldMkLst>
      </pc:sldChg>
      <pc:sldChg chg="modSp add del mod">
        <pc:chgData name="Markus, Marissa - FPAC-NRCS, CO" userId="768bafc2-ce7b-4080-afd8-ab3242207c81" providerId="ADAL" clId="{E9E78FB3-FA97-4F81-A573-ACA7B96DBE4E}" dt="2024-02-26T22:47:21.526" v="1546" actId="47"/>
        <pc:sldMkLst>
          <pc:docMk/>
          <pc:sldMk cId="4277736876" sldId="2613"/>
        </pc:sldMkLst>
        <pc:spChg chg="mod">
          <ac:chgData name="Markus, Marissa - FPAC-NRCS, CO" userId="768bafc2-ce7b-4080-afd8-ab3242207c81" providerId="ADAL" clId="{E9E78FB3-FA97-4F81-A573-ACA7B96DBE4E}" dt="2024-02-26T21:13:16.389" v="132"/>
          <ac:spMkLst>
            <pc:docMk/>
            <pc:sldMk cId="4277736876" sldId="2613"/>
            <ac:spMk id="8" creationId="{00000000-0000-0000-0000-000000000000}"/>
          </ac:spMkLst>
        </pc:spChg>
      </pc:sldChg>
      <pc:sldChg chg="delSp modSp add del mod setBg delDesignElem">
        <pc:chgData name="Markus, Marissa - FPAC-NRCS, CO" userId="768bafc2-ce7b-4080-afd8-ab3242207c81" providerId="ADAL" clId="{E9E78FB3-FA97-4F81-A573-ACA7B96DBE4E}" dt="2024-02-26T21:30:24.843" v="816" actId="47"/>
        <pc:sldMkLst>
          <pc:docMk/>
          <pc:sldMk cId="1404986348" sldId="2614"/>
        </pc:sldMkLst>
        <pc:spChg chg="del">
          <ac:chgData name="Markus, Marissa - FPAC-NRCS, CO" userId="768bafc2-ce7b-4080-afd8-ab3242207c81" providerId="ADAL" clId="{E9E78FB3-FA97-4F81-A573-ACA7B96DBE4E}" dt="2024-02-26T21:14:00.406" v="134"/>
          <ac:spMkLst>
            <pc:docMk/>
            <pc:sldMk cId="1404986348" sldId="2614"/>
            <ac:spMk id="21" creationId="{E49D7415-2F11-44C2-B6AA-13A25B6814B9}"/>
          </ac:spMkLst>
        </pc:spChg>
        <pc:graphicFrameChg chg="del mod">
          <ac:chgData name="Markus, Marissa - FPAC-NRCS, CO" userId="768bafc2-ce7b-4080-afd8-ab3242207c81" providerId="ADAL" clId="{E9E78FB3-FA97-4F81-A573-ACA7B96DBE4E}" dt="2024-02-26T21:14:12.140" v="136" actId="478"/>
          <ac:graphicFrameMkLst>
            <pc:docMk/>
            <pc:sldMk cId="1404986348" sldId="2614"/>
            <ac:graphicFrameMk id="4" creationId="{D16FE1A7-A263-6D78-A0C4-966304274A3A}"/>
          </ac:graphicFrameMkLst>
        </pc:graphicFrameChg>
        <pc:cxnChg chg="del">
          <ac:chgData name="Markus, Marissa - FPAC-NRCS, CO" userId="768bafc2-ce7b-4080-afd8-ab3242207c81" providerId="ADAL" clId="{E9E78FB3-FA97-4F81-A573-ACA7B96DBE4E}" dt="2024-02-26T21:14:00.406" v="134"/>
          <ac:cxnSpMkLst>
            <pc:docMk/>
            <pc:sldMk cId="1404986348" sldId="2614"/>
            <ac:cxnSpMk id="23" creationId="{D2E57F3D-33BE-4306-87E6-245763719516}"/>
          </ac:cxnSpMkLst>
        </pc:cxnChg>
      </pc:sldChg>
      <pc:sldChg chg="addSp delSp modSp add mod setBg">
        <pc:chgData name="Markus, Marissa - FPAC-NRCS, CO" userId="768bafc2-ce7b-4080-afd8-ab3242207c81" providerId="ADAL" clId="{E9E78FB3-FA97-4F81-A573-ACA7B96DBE4E}" dt="2024-02-26T22:56:49.741" v="1702" actId="20577"/>
        <pc:sldMkLst>
          <pc:docMk/>
          <pc:sldMk cId="1030713061" sldId="2615"/>
        </pc:sldMkLst>
        <pc:spChg chg="mod ord">
          <ac:chgData name="Markus, Marissa - FPAC-NRCS, CO" userId="768bafc2-ce7b-4080-afd8-ab3242207c81" providerId="ADAL" clId="{E9E78FB3-FA97-4F81-A573-ACA7B96DBE4E}" dt="2024-02-26T22:54:38.475" v="1591" actId="20577"/>
          <ac:spMkLst>
            <pc:docMk/>
            <pc:sldMk cId="1030713061" sldId="2615"/>
            <ac:spMk id="7" creationId="{E6DBFC31-8901-238B-3B2D-D93B8DF71BCB}"/>
          </ac:spMkLst>
        </pc:spChg>
        <pc:spChg chg="add">
          <ac:chgData name="Markus, Marissa - FPAC-NRCS, CO" userId="768bafc2-ce7b-4080-afd8-ab3242207c81" providerId="ADAL" clId="{E9E78FB3-FA97-4F81-A573-ACA7B96DBE4E}" dt="2024-02-26T22:53:35.008" v="1583" actId="26606"/>
          <ac:spMkLst>
            <pc:docMk/>
            <pc:sldMk cId="1030713061" sldId="2615"/>
            <ac:spMk id="12" creationId="{E49D7415-2F11-44C2-B6AA-13A25B6814B9}"/>
          </ac:spMkLst>
        </pc:spChg>
        <pc:graphicFrameChg chg="mod ord modGraphic">
          <ac:chgData name="Markus, Marissa - FPAC-NRCS, CO" userId="768bafc2-ce7b-4080-afd8-ab3242207c81" providerId="ADAL" clId="{E9E78FB3-FA97-4F81-A573-ACA7B96DBE4E}" dt="2024-02-26T22:56:49.741" v="1702" actId="20577"/>
          <ac:graphicFrameMkLst>
            <pc:docMk/>
            <pc:sldMk cId="1030713061" sldId="2615"/>
            <ac:graphicFrameMk id="4" creationId="{D41D2617-7B06-76BC-7079-4B53989217B5}"/>
          </ac:graphicFrameMkLst>
        </pc:graphicFrameChg>
        <pc:picChg chg="add mod">
          <ac:chgData name="Markus, Marissa - FPAC-NRCS, CO" userId="768bafc2-ce7b-4080-afd8-ab3242207c81" providerId="ADAL" clId="{E9E78FB3-FA97-4F81-A573-ACA7B96DBE4E}" dt="2024-02-26T22:53:35.008" v="1583" actId="26606"/>
          <ac:picMkLst>
            <pc:docMk/>
            <pc:sldMk cId="1030713061" sldId="2615"/>
            <ac:picMk id="3" creationId="{B60D9089-F5CB-DE98-A086-F4FCD2980414}"/>
          </ac:picMkLst>
        </pc:picChg>
        <pc:picChg chg="del">
          <ac:chgData name="Markus, Marissa - FPAC-NRCS, CO" userId="768bafc2-ce7b-4080-afd8-ab3242207c81" providerId="ADAL" clId="{E9E78FB3-FA97-4F81-A573-ACA7B96DBE4E}" dt="2024-02-26T21:18:23.439" v="210" actId="478"/>
          <ac:picMkLst>
            <pc:docMk/>
            <pc:sldMk cId="1030713061" sldId="2615"/>
            <ac:picMk id="11" creationId="{DF76F813-2CF0-37EF-57A5-3D5CE1C543F0}"/>
          </ac:picMkLst>
        </pc:picChg>
        <pc:cxnChg chg="add">
          <ac:chgData name="Markus, Marissa - FPAC-NRCS, CO" userId="768bafc2-ce7b-4080-afd8-ab3242207c81" providerId="ADAL" clId="{E9E78FB3-FA97-4F81-A573-ACA7B96DBE4E}" dt="2024-02-26T22:53:35.008" v="1583" actId="26606"/>
          <ac:cxnSpMkLst>
            <pc:docMk/>
            <pc:sldMk cId="1030713061" sldId="2615"/>
            <ac:cxnSpMk id="14" creationId="{D2E57F3D-33BE-4306-87E6-245763719516}"/>
          </ac:cxnSpMkLst>
        </pc:cxnChg>
      </pc:sldChg>
      <pc:sldChg chg="addSp delSp new del mod">
        <pc:chgData name="Markus, Marissa - FPAC-NRCS, CO" userId="768bafc2-ce7b-4080-afd8-ab3242207c81" providerId="ADAL" clId="{E9E78FB3-FA97-4F81-A573-ACA7B96DBE4E}" dt="2024-02-26T21:17:13.522" v="159" actId="47"/>
        <pc:sldMkLst>
          <pc:docMk/>
          <pc:sldMk cId="2039465161" sldId="2615"/>
        </pc:sldMkLst>
        <pc:spChg chg="add del">
          <ac:chgData name="Markus, Marissa - FPAC-NRCS, CO" userId="768bafc2-ce7b-4080-afd8-ab3242207c81" providerId="ADAL" clId="{E9E78FB3-FA97-4F81-A573-ACA7B96DBE4E}" dt="2024-02-26T21:17:05.506" v="158" actId="22"/>
          <ac:spMkLst>
            <pc:docMk/>
            <pc:sldMk cId="2039465161" sldId="2615"/>
            <ac:spMk id="8" creationId="{26F88FB8-0C03-EC9C-37B1-B92FF082B81D}"/>
          </ac:spMkLst>
        </pc:spChg>
      </pc:sldChg>
      <pc:sldChg chg="modSp add mod">
        <pc:chgData name="Markus, Marissa - FPAC-NRCS, CO" userId="768bafc2-ce7b-4080-afd8-ab3242207c81" providerId="ADAL" clId="{E9E78FB3-FA97-4F81-A573-ACA7B96DBE4E}" dt="2024-02-26T22:34:04.995" v="1543" actId="14826"/>
        <pc:sldMkLst>
          <pc:docMk/>
          <pc:sldMk cId="4083755163" sldId="2616"/>
        </pc:sldMkLst>
        <pc:spChg chg="mod">
          <ac:chgData name="Markus, Marissa - FPAC-NRCS, CO" userId="768bafc2-ce7b-4080-afd8-ab3242207c81" providerId="ADAL" clId="{E9E78FB3-FA97-4F81-A573-ACA7B96DBE4E}" dt="2024-02-26T21:32:23.134" v="838" actId="20577"/>
          <ac:spMkLst>
            <pc:docMk/>
            <pc:sldMk cId="4083755163" sldId="2616"/>
            <ac:spMk id="2" creationId="{FAFBAF27-DF2A-2F60-8037-1C4BD7C5854C}"/>
          </ac:spMkLst>
        </pc:spChg>
        <pc:spChg chg="mod">
          <ac:chgData name="Markus, Marissa - FPAC-NRCS, CO" userId="768bafc2-ce7b-4080-afd8-ab3242207c81" providerId="ADAL" clId="{E9E78FB3-FA97-4F81-A573-ACA7B96DBE4E}" dt="2024-02-26T22:18:45.081" v="1541" actId="313"/>
          <ac:spMkLst>
            <pc:docMk/>
            <pc:sldMk cId="4083755163" sldId="2616"/>
            <ac:spMk id="3" creationId="{02BD99C1-4E73-DF15-5161-642CE90AADDE}"/>
          </ac:spMkLst>
        </pc:spChg>
        <pc:picChg chg="mod">
          <ac:chgData name="Markus, Marissa - FPAC-NRCS, CO" userId="768bafc2-ce7b-4080-afd8-ab3242207c81" providerId="ADAL" clId="{E9E78FB3-FA97-4F81-A573-ACA7B96DBE4E}" dt="2024-02-26T22:19:30.882" v="1542" actId="14826"/>
          <ac:picMkLst>
            <pc:docMk/>
            <pc:sldMk cId="4083755163" sldId="2616"/>
            <ac:picMk id="5" creationId="{B49E698C-3AB9-C929-ACE9-B0FC6241D5EE}"/>
          </ac:picMkLst>
        </pc:picChg>
        <pc:picChg chg="mod">
          <ac:chgData name="Markus, Marissa - FPAC-NRCS, CO" userId="768bafc2-ce7b-4080-afd8-ab3242207c81" providerId="ADAL" clId="{E9E78FB3-FA97-4F81-A573-ACA7B96DBE4E}" dt="2024-02-26T22:34:04.995" v="1543" actId="14826"/>
          <ac:picMkLst>
            <pc:docMk/>
            <pc:sldMk cId="4083755163" sldId="2616"/>
            <ac:picMk id="7" creationId="{0957CF80-FBB4-C351-5413-EA24163BE726}"/>
          </ac:picMkLst>
        </pc:picChg>
      </pc:sldChg>
      <pc:sldChg chg="addSp delSp modSp add mod setBg">
        <pc:chgData name="Markus, Marissa - FPAC-NRCS, CO" userId="768bafc2-ce7b-4080-afd8-ab3242207c81" providerId="ADAL" clId="{E9E78FB3-FA97-4F81-A573-ACA7B96DBE4E}" dt="2024-02-26T23:10:08.127" v="1964" actId="26606"/>
        <pc:sldMkLst>
          <pc:docMk/>
          <pc:sldMk cId="358362988" sldId="2617"/>
        </pc:sldMkLst>
        <pc:spChg chg="mod">
          <ac:chgData name="Markus, Marissa - FPAC-NRCS, CO" userId="768bafc2-ce7b-4080-afd8-ab3242207c81" providerId="ADAL" clId="{E9E78FB3-FA97-4F81-A573-ACA7B96DBE4E}" dt="2024-02-26T23:07:17.141" v="1939" actId="26606"/>
          <ac:spMkLst>
            <pc:docMk/>
            <pc:sldMk cId="358362988" sldId="2617"/>
            <ac:spMk id="2" creationId="{FAFBAF27-DF2A-2F60-8037-1C4BD7C5854C}"/>
          </ac:spMkLst>
        </pc:spChg>
        <pc:spChg chg="add del mod">
          <ac:chgData name="Markus, Marissa - FPAC-NRCS, CO" userId="768bafc2-ce7b-4080-afd8-ab3242207c81" providerId="ADAL" clId="{E9E78FB3-FA97-4F81-A573-ACA7B96DBE4E}" dt="2024-02-26T23:04:22.358" v="1920" actId="26606"/>
          <ac:spMkLst>
            <pc:docMk/>
            <pc:sldMk cId="358362988" sldId="2617"/>
            <ac:spMk id="3" creationId="{02BD99C1-4E73-DF15-5161-642CE90AADDE}"/>
          </ac:spMkLst>
        </pc:spChg>
        <pc:spChg chg="add del">
          <ac:chgData name="Markus, Marissa - FPAC-NRCS, CO" userId="768bafc2-ce7b-4080-afd8-ab3242207c81" providerId="ADAL" clId="{E9E78FB3-FA97-4F81-A573-ACA7B96DBE4E}" dt="2024-02-26T23:04:06.574" v="1917" actId="26606"/>
          <ac:spMkLst>
            <pc:docMk/>
            <pc:sldMk cId="358362988" sldId="2617"/>
            <ac:spMk id="10" creationId="{E49D7415-2F11-44C2-B6AA-13A25B6814B9}"/>
          </ac:spMkLst>
        </pc:spChg>
        <pc:spChg chg="add">
          <ac:chgData name="Markus, Marissa - FPAC-NRCS, CO" userId="768bafc2-ce7b-4080-afd8-ab3242207c81" providerId="ADAL" clId="{E9E78FB3-FA97-4F81-A573-ACA7B96DBE4E}" dt="2024-02-26T23:07:17.141" v="1939" actId="26606"/>
          <ac:spMkLst>
            <pc:docMk/>
            <pc:sldMk cId="358362988" sldId="2617"/>
            <ac:spMk id="21" creationId="{E49D7415-2F11-44C2-B6AA-13A25B6814B9}"/>
          </ac:spMkLst>
        </pc:spChg>
        <pc:graphicFrameChg chg="add del">
          <ac:chgData name="Markus, Marissa - FPAC-NRCS, CO" userId="768bafc2-ce7b-4080-afd8-ab3242207c81" providerId="ADAL" clId="{E9E78FB3-FA97-4F81-A573-ACA7B96DBE4E}" dt="2024-02-26T23:04:22.308" v="1919" actId="26606"/>
          <ac:graphicFrameMkLst>
            <pc:docMk/>
            <pc:sldMk cId="358362988" sldId="2617"/>
            <ac:graphicFrameMk id="14" creationId="{F14802EE-6825-5BAA-3978-9A0BA0DD8B2C}"/>
          </ac:graphicFrameMkLst>
        </pc:graphicFrameChg>
        <pc:graphicFrameChg chg="add mod modGraphic">
          <ac:chgData name="Markus, Marissa - FPAC-NRCS, CO" userId="768bafc2-ce7b-4080-afd8-ab3242207c81" providerId="ADAL" clId="{E9E78FB3-FA97-4F81-A573-ACA7B96DBE4E}" dt="2024-02-26T23:10:08.127" v="1964" actId="26606"/>
          <ac:graphicFrameMkLst>
            <pc:docMk/>
            <pc:sldMk cId="358362988" sldId="2617"/>
            <ac:graphicFrameMk id="16" creationId="{CE496B9A-7365-3B35-BB17-790925599F45}"/>
          </ac:graphicFrameMkLst>
        </pc:graphicFrameChg>
        <pc:picChg chg="mod ord">
          <ac:chgData name="Markus, Marissa - FPAC-NRCS, CO" userId="768bafc2-ce7b-4080-afd8-ab3242207c81" providerId="ADAL" clId="{E9E78FB3-FA97-4F81-A573-ACA7B96DBE4E}" dt="2024-02-26T23:07:27.358" v="1941" actId="27614"/>
          <ac:picMkLst>
            <pc:docMk/>
            <pc:sldMk cId="358362988" sldId="2617"/>
            <ac:picMk id="5" creationId="{B49E698C-3AB9-C929-ACE9-B0FC6241D5EE}"/>
          </ac:picMkLst>
        </pc:picChg>
        <pc:picChg chg="del mod">
          <ac:chgData name="Markus, Marissa - FPAC-NRCS, CO" userId="768bafc2-ce7b-4080-afd8-ab3242207c81" providerId="ADAL" clId="{E9E78FB3-FA97-4F81-A573-ACA7B96DBE4E}" dt="2024-02-26T23:03:05.241" v="1912" actId="478"/>
          <ac:picMkLst>
            <pc:docMk/>
            <pc:sldMk cId="358362988" sldId="2617"/>
            <ac:picMk id="7" creationId="{0957CF80-FBB4-C351-5413-EA24163BE726}"/>
          </ac:picMkLst>
        </pc:picChg>
        <pc:cxnChg chg="add del">
          <ac:chgData name="Markus, Marissa - FPAC-NRCS, CO" userId="768bafc2-ce7b-4080-afd8-ab3242207c81" providerId="ADAL" clId="{E9E78FB3-FA97-4F81-A573-ACA7B96DBE4E}" dt="2024-02-26T23:04:06.574" v="1917" actId="26606"/>
          <ac:cxnSpMkLst>
            <pc:docMk/>
            <pc:sldMk cId="358362988" sldId="2617"/>
            <ac:cxnSpMk id="12" creationId="{D2E57F3D-33BE-4306-87E6-245763719516}"/>
          </ac:cxnSpMkLst>
        </pc:cxnChg>
        <pc:cxnChg chg="add">
          <ac:chgData name="Markus, Marissa - FPAC-NRCS, CO" userId="768bafc2-ce7b-4080-afd8-ab3242207c81" providerId="ADAL" clId="{E9E78FB3-FA97-4F81-A573-ACA7B96DBE4E}" dt="2024-02-26T23:07:17.141" v="1939" actId="26606"/>
          <ac:cxnSpMkLst>
            <pc:docMk/>
            <pc:sldMk cId="358362988" sldId="2617"/>
            <ac:cxnSpMk id="23" creationId="{D2E57F3D-33BE-4306-87E6-245763719516}"/>
          </ac:cxnSpMkLst>
        </pc:cxnChg>
      </pc:sldChg>
      <pc:sldChg chg="delSp modSp add mod setBg delDesignElem">
        <pc:chgData name="Markus, Marissa - FPAC-NRCS, CO" userId="768bafc2-ce7b-4080-afd8-ab3242207c81" providerId="ADAL" clId="{E9E78FB3-FA97-4F81-A573-ACA7B96DBE4E}" dt="2024-02-26T23:00:53.275" v="1887" actId="20577"/>
        <pc:sldMkLst>
          <pc:docMk/>
          <pc:sldMk cId="27950612" sldId="2618"/>
        </pc:sldMkLst>
        <pc:spChg chg="mod">
          <ac:chgData name="Markus, Marissa - FPAC-NRCS, CO" userId="768bafc2-ce7b-4080-afd8-ab3242207c81" providerId="ADAL" clId="{E9E78FB3-FA97-4F81-A573-ACA7B96DBE4E}" dt="2024-02-26T22:55:16.641" v="1604" actId="20577"/>
          <ac:spMkLst>
            <pc:docMk/>
            <pc:sldMk cId="27950612" sldId="2618"/>
            <ac:spMk id="7" creationId="{E6DBFC31-8901-238B-3B2D-D93B8DF71BCB}"/>
          </ac:spMkLst>
        </pc:spChg>
        <pc:spChg chg="del">
          <ac:chgData name="Markus, Marissa - FPAC-NRCS, CO" userId="768bafc2-ce7b-4080-afd8-ab3242207c81" providerId="ADAL" clId="{E9E78FB3-FA97-4F81-A573-ACA7B96DBE4E}" dt="2024-02-26T22:54:57.892" v="1593"/>
          <ac:spMkLst>
            <pc:docMk/>
            <pc:sldMk cId="27950612" sldId="2618"/>
            <ac:spMk id="12" creationId="{E49D7415-2F11-44C2-B6AA-13A25B6814B9}"/>
          </ac:spMkLst>
        </pc:spChg>
        <pc:graphicFrameChg chg="mod modGraphic">
          <ac:chgData name="Markus, Marissa - FPAC-NRCS, CO" userId="768bafc2-ce7b-4080-afd8-ab3242207c81" providerId="ADAL" clId="{E9E78FB3-FA97-4F81-A573-ACA7B96DBE4E}" dt="2024-02-26T23:00:53.275" v="1887" actId="20577"/>
          <ac:graphicFrameMkLst>
            <pc:docMk/>
            <pc:sldMk cId="27950612" sldId="2618"/>
            <ac:graphicFrameMk id="4" creationId="{D41D2617-7B06-76BC-7079-4B53989217B5}"/>
          </ac:graphicFrameMkLst>
        </pc:graphicFrameChg>
        <pc:cxnChg chg="del">
          <ac:chgData name="Markus, Marissa - FPAC-NRCS, CO" userId="768bafc2-ce7b-4080-afd8-ab3242207c81" providerId="ADAL" clId="{E9E78FB3-FA97-4F81-A573-ACA7B96DBE4E}" dt="2024-02-26T22:54:57.892" v="1593"/>
          <ac:cxnSpMkLst>
            <pc:docMk/>
            <pc:sldMk cId="27950612" sldId="2618"/>
            <ac:cxnSpMk id="14" creationId="{D2E57F3D-33BE-4306-87E6-245763719516}"/>
          </ac:cxnSpMkLst>
        </pc:cxnChg>
      </pc:sldChg>
      <pc:sldChg chg="addSp delSp modSp add mod">
        <pc:chgData name="Markus, Marissa - FPAC-NRCS, CO" userId="768bafc2-ce7b-4080-afd8-ab3242207c81" providerId="ADAL" clId="{E9E78FB3-FA97-4F81-A573-ACA7B96DBE4E}" dt="2024-03-01T22:12:12.801" v="5321" actId="20577"/>
        <pc:sldMkLst>
          <pc:docMk/>
          <pc:sldMk cId="2106066648" sldId="2619"/>
        </pc:sldMkLst>
        <pc:spChg chg="mod">
          <ac:chgData name="Markus, Marissa - FPAC-NRCS, CO" userId="768bafc2-ce7b-4080-afd8-ab3242207c81" providerId="ADAL" clId="{E9E78FB3-FA97-4F81-A573-ACA7B96DBE4E}" dt="2024-03-01T21:58:06.304" v="4966" actId="20577"/>
          <ac:spMkLst>
            <pc:docMk/>
            <pc:sldMk cId="2106066648" sldId="2619"/>
            <ac:spMk id="2" creationId="{FAFBAF27-DF2A-2F60-8037-1C4BD7C5854C}"/>
          </ac:spMkLst>
        </pc:spChg>
        <pc:spChg chg="mod">
          <ac:chgData name="Markus, Marissa - FPAC-NRCS, CO" userId="768bafc2-ce7b-4080-afd8-ab3242207c81" providerId="ADAL" clId="{E9E78FB3-FA97-4F81-A573-ACA7B96DBE4E}" dt="2024-03-01T22:12:12.801" v="5321" actId="20577"/>
          <ac:spMkLst>
            <pc:docMk/>
            <pc:sldMk cId="2106066648" sldId="2619"/>
            <ac:spMk id="3" creationId="{02BD99C1-4E73-DF15-5161-642CE90AADDE}"/>
          </ac:spMkLst>
        </pc:spChg>
        <pc:spChg chg="add mod">
          <ac:chgData name="Markus, Marissa - FPAC-NRCS, CO" userId="768bafc2-ce7b-4080-afd8-ab3242207c81" providerId="ADAL" clId="{E9E78FB3-FA97-4F81-A573-ACA7B96DBE4E}" dt="2024-02-28T21:54:07.510" v="3478" actId="14826"/>
          <ac:spMkLst>
            <pc:docMk/>
            <pc:sldMk cId="2106066648" sldId="2619"/>
            <ac:spMk id="4" creationId="{B9821821-BD17-DDD2-4C9E-11E691B95BD2}"/>
          </ac:spMkLst>
        </pc:spChg>
        <pc:graphicFrameChg chg="add del mod modGraphic">
          <ac:chgData name="Markus, Marissa - FPAC-NRCS, CO" userId="768bafc2-ce7b-4080-afd8-ab3242207c81" providerId="ADAL" clId="{E9E78FB3-FA97-4F81-A573-ACA7B96DBE4E}" dt="2024-03-01T22:04:38.709" v="5015" actId="478"/>
          <ac:graphicFrameMkLst>
            <pc:docMk/>
            <pc:sldMk cId="2106066648" sldId="2619"/>
            <ac:graphicFrameMk id="6" creationId="{D044906B-010F-F891-E862-C2D067CE58BF}"/>
          </ac:graphicFrameMkLst>
        </pc:graphicFrameChg>
        <pc:graphicFrameChg chg="add mod modGraphic">
          <ac:chgData name="Markus, Marissa - FPAC-NRCS, CO" userId="768bafc2-ce7b-4080-afd8-ab3242207c81" providerId="ADAL" clId="{E9E78FB3-FA97-4F81-A573-ACA7B96DBE4E}" dt="2024-03-01T22:07:08.378" v="5186" actId="1076"/>
          <ac:graphicFrameMkLst>
            <pc:docMk/>
            <pc:sldMk cId="2106066648" sldId="2619"/>
            <ac:graphicFrameMk id="8" creationId="{48FFACD1-B9E9-1397-31D6-FC2D2B251699}"/>
          </ac:graphicFrameMkLst>
        </pc:graphicFrameChg>
        <pc:picChg chg="mod">
          <ac:chgData name="Markus, Marissa - FPAC-NRCS, CO" userId="768bafc2-ce7b-4080-afd8-ab3242207c81" providerId="ADAL" clId="{E9E78FB3-FA97-4F81-A573-ACA7B96DBE4E}" dt="2024-02-28T21:55:56.344" v="3479" actId="14826"/>
          <ac:picMkLst>
            <pc:docMk/>
            <pc:sldMk cId="2106066648" sldId="2619"/>
            <ac:picMk id="5" creationId="{B49E698C-3AB9-C929-ACE9-B0FC6241D5EE}"/>
          </ac:picMkLst>
        </pc:picChg>
        <pc:picChg chg="mod">
          <ac:chgData name="Markus, Marissa - FPAC-NRCS, CO" userId="768bafc2-ce7b-4080-afd8-ab3242207c81" providerId="ADAL" clId="{E9E78FB3-FA97-4F81-A573-ACA7B96DBE4E}" dt="2024-02-28T21:54:07.510" v="3478" actId="14826"/>
          <ac:picMkLst>
            <pc:docMk/>
            <pc:sldMk cId="2106066648" sldId="2619"/>
            <ac:picMk id="7" creationId="{0957CF80-FBB4-C351-5413-EA24163BE726}"/>
          </ac:picMkLst>
        </pc:picChg>
      </pc:sldChg>
      <pc:sldChg chg="new del">
        <pc:chgData name="Markus, Marissa - FPAC-NRCS, CO" userId="768bafc2-ce7b-4080-afd8-ab3242207c81" providerId="ADAL" clId="{E9E78FB3-FA97-4F81-A573-ACA7B96DBE4E}" dt="2024-02-26T23:10:56.307" v="1966" actId="2696"/>
        <pc:sldMkLst>
          <pc:docMk/>
          <pc:sldMk cId="4084862755" sldId="2619"/>
        </pc:sldMkLst>
      </pc:sldChg>
      <pc:sldChg chg="addSp delSp modSp add mod setBg delDesignElem">
        <pc:chgData name="Markus, Marissa - FPAC-NRCS, CO" userId="768bafc2-ce7b-4080-afd8-ab3242207c81" providerId="ADAL" clId="{E9E78FB3-FA97-4F81-A573-ACA7B96DBE4E}" dt="2024-03-01T20:53:28.248" v="4688" actId="15"/>
        <pc:sldMkLst>
          <pc:docMk/>
          <pc:sldMk cId="1910519144" sldId="2620"/>
        </pc:sldMkLst>
        <pc:spChg chg="del">
          <ac:chgData name="Markus, Marissa - FPAC-NRCS, CO" userId="768bafc2-ce7b-4080-afd8-ab3242207c81" providerId="ADAL" clId="{E9E78FB3-FA97-4F81-A573-ACA7B96DBE4E}" dt="2024-02-26T23:27:47.691" v="2537" actId="478"/>
          <ac:spMkLst>
            <pc:docMk/>
            <pc:sldMk cId="1910519144" sldId="2620"/>
            <ac:spMk id="2" creationId="{AF0C84E0-1524-4770-AF64-6E7BD0A4D7D5}"/>
          </ac:spMkLst>
        </pc:spChg>
        <pc:spChg chg="mod">
          <ac:chgData name="Markus, Marissa - FPAC-NRCS, CO" userId="768bafc2-ce7b-4080-afd8-ab3242207c81" providerId="ADAL" clId="{E9E78FB3-FA97-4F81-A573-ACA7B96DBE4E}" dt="2024-02-28T17:43:16.774" v="3222" actId="26606"/>
          <ac:spMkLst>
            <pc:docMk/>
            <pc:sldMk cId="1910519144" sldId="2620"/>
            <ac:spMk id="5" creationId="{CE4AC86C-9CAC-498F-9B2F-7C69044E8E1D}"/>
          </ac:spMkLst>
        </pc:spChg>
        <pc:spChg chg="mod">
          <ac:chgData name="Markus, Marissa - FPAC-NRCS, CO" userId="768bafc2-ce7b-4080-afd8-ab3242207c81" providerId="ADAL" clId="{E9E78FB3-FA97-4F81-A573-ACA7B96DBE4E}" dt="2024-03-01T20:53:28.248" v="4688" actId="15"/>
          <ac:spMkLst>
            <pc:docMk/>
            <pc:sldMk cId="1910519144" sldId="2620"/>
            <ac:spMk id="8" creationId="{00000000-0000-0000-0000-000000000000}"/>
          </ac:spMkLst>
        </pc:spChg>
        <pc:spChg chg="add">
          <ac:chgData name="Markus, Marissa - FPAC-NRCS, CO" userId="768bafc2-ce7b-4080-afd8-ab3242207c81" providerId="ADAL" clId="{E9E78FB3-FA97-4F81-A573-ACA7B96DBE4E}" dt="2024-02-28T17:43:16.774" v="3222" actId="26606"/>
          <ac:spMkLst>
            <pc:docMk/>
            <pc:sldMk cId="1910519144" sldId="2620"/>
            <ac:spMk id="15" creationId="{E49D7415-2F11-44C2-B6AA-13A25B6814B9}"/>
          </ac:spMkLst>
        </pc:spChg>
        <pc:spChg chg="del">
          <ac:chgData name="Markus, Marissa - FPAC-NRCS, CO" userId="768bafc2-ce7b-4080-afd8-ab3242207c81" providerId="ADAL" clId="{E9E78FB3-FA97-4F81-A573-ACA7B96DBE4E}" dt="2024-02-26T23:22:45.341" v="2125"/>
          <ac:spMkLst>
            <pc:docMk/>
            <pc:sldMk cId="1910519144" sldId="2620"/>
            <ac:spMk id="20" creationId="{F68B2C62-7648-4430-90D5-AE0F252AF113}"/>
          </ac:spMkLst>
        </pc:spChg>
        <pc:picChg chg="mod ord">
          <ac:chgData name="Markus, Marissa - FPAC-NRCS, CO" userId="768bafc2-ce7b-4080-afd8-ab3242207c81" providerId="ADAL" clId="{E9E78FB3-FA97-4F81-A573-ACA7B96DBE4E}" dt="2024-02-28T17:43:16.774" v="3222" actId="26606"/>
          <ac:picMkLst>
            <pc:docMk/>
            <pc:sldMk cId="1910519144" sldId="2620"/>
            <ac:picMk id="11" creationId="{1F4DF473-9FC4-4C40-B4BD-DBB9C4DCB4C0}"/>
          </ac:picMkLst>
        </pc:picChg>
        <pc:cxnChg chg="add">
          <ac:chgData name="Markus, Marissa - FPAC-NRCS, CO" userId="768bafc2-ce7b-4080-afd8-ab3242207c81" providerId="ADAL" clId="{E9E78FB3-FA97-4F81-A573-ACA7B96DBE4E}" dt="2024-02-28T17:43:16.774" v="3222" actId="26606"/>
          <ac:cxnSpMkLst>
            <pc:docMk/>
            <pc:sldMk cId="1910519144" sldId="2620"/>
            <ac:cxnSpMk id="13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2-28T17:43:16.774" v="3222" actId="26606"/>
          <ac:cxnSpMkLst>
            <pc:docMk/>
            <pc:sldMk cId="1910519144" sldId="2620"/>
            <ac:cxnSpMk id="14" creationId="{085AA86F-6A4D-4BCB-A045-D992CDC2959B}"/>
          </ac:cxnSpMkLst>
        </pc:cxnChg>
        <pc:cxnChg chg="del">
          <ac:chgData name="Markus, Marissa - FPAC-NRCS, CO" userId="768bafc2-ce7b-4080-afd8-ab3242207c81" providerId="ADAL" clId="{E9E78FB3-FA97-4F81-A573-ACA7B96DBE4E}" dt="2024-02-26T23:22:45.341" v="2125"/>
          <ac:cxnSpMkLst>
            <pc:docMk/>
            <pc:sldMk cId="1910519144" sldId="2620"/>
            <ac:cxnSpMk id="16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2-28T17:43:16.774" v="3222" actId="26606"/>
          <ac:cxnSpMkLst>
            <pc:docMk/>
            <pc:sldMk cId="1910519144" sldId="2620"/>
            <ac:cxnSpMk id="17" creationId="{F2B951FD-94F7-E138-3EC2-A66A551D9137}"/>
          </ac:cxnSpMkLst>
        </pc:cxnChg>
        <pc:cxnChg chg="del">
          <ac:chgData name="Markus, Marissa - FPAC-NRCS, CO" userId="768bafc2-ce7b-4080-afd8-ab3242207c81" providerId="ADAL" clId="{E9E78FB3-FA97-4F81-A573-ACA7B96DBE4E}" dt="2024-02-26T23:22:45.341" v="2125"/>
          <ac:cxnSpMkLst>
            <pc:docMk/>
            <pc:sldMk cId="1910519144" sldId="2620"/>
            <ac:cxnSpMk id="18" creationId="{085AA86F-6A4D-4BCB-A045-D992CDC2959B}"/>
          </ac:cxnSpMkLst>
        </pc:cxnChg>
        <pc:cxnChg chg="del">
          <ac:chgData name="Markus, Marissa - FPAC-NRCS, CO" userId="768bafc2-ce7b-4080-afd8-ab3242207c81" providerId="ADAL" clId="{E9E78FB3-FA97-4F81-A573-ACA7B96DBE4E}" dt="2024-02-26T23:22:45.341" v="2125"/>
          <ac:cxnSpMkLst>
            <pc:docMk/>
            <pc:sldMk cId="1910519144" sldId="2620"/>
            <ac:cxnSpMk id="22" creationId="{9BB96FAB-CCBF-4D1E-9D0D-B038ACC29BD0}"/>
          </ac:cxnSpMkLst>
        </pc:cxnChg>
      </pc:sldChg>
      <pc:sldChg chg="addSp delSp modSp add del mod setBg delAnim delDesignElem modNotesTx">
        <pc:chgData name="Markus, Marissa - FPAC-NRCS, CO" userId="768bafc2-ce7b-4080-afd8-ab3242207c81" providerId="ADAL" clId="{E9E78FB3-FA97-4F81-A573-ACA7B96DBE4E}" dt="2024-03-01T21:56:12.319" v="4921" actId="47"/>
        <pc:sldMkLst>
          <pc:docMk/>
          <pc:sldMk cId="3130046800" sldId="2621"/>
        </pc:sldMkLst>
        <pc:spChg chg="del">
          <ac:chgData name="Markus, Marissa - FPAC-NRCS, CO" userId="768bafc2-ce7b-4080-afd8-ab3242207c81" providerId="ADAL" clId="{E9E78FB3-FA97-4F81-A573-ACA7B96DBE4E}" dt="2024-02-28T17:25:34.838" v="3179" actId="478"/>
          <ac:spMkLst>
            <pc:docMk/>
            <pc:sldMk cId="3130046800" sldId="2621"/>
            <ac:spMk id="3" creationId="{FBCA2FEB-FE1D-4306-AD60-05C1475AD0A1}"/>
          </ac:spMkLst>
        </pc:spChg>
        <pc:spChg chg="del mod">
          <ac:chgData name="Markus, Marissa - FPAC-NRCS, CO" userId="768bafc2-ce7b-4080-afd8-ab3242207c81" providerId="ADAL" clId="{E9E78FB3-FA97-4F81-A573-ACA7B96DBE4E}" dt="2024-02-28T17:28:45.940" v="3197" actId="478"/>
          <ac:spMkLst>
            <pc:docMk/>
            <pc:sldMk cId="3130046800" sldId="2621"/>
            <ac:spMk id="4" creationId="{3B40C5C4-78DA-4D18-AF3F-CAE810042B53}"/>
          </ac:spMkLst>
        </pc:spChg>
        <pc:spChg chg="mod">
          <ac:chgData name="Markus, Marissa - FPAC-NRCS, CO" userId="768bafc2-ce7b-4080-afd8-ab3242207c81" providerId="ADAL" clId="{E9E78FB3-FA97-4F81-A573-ACA7B96DBE4E}" dt="2024-02-28T17:29:46.771" v="3206" actId="120"/>
          <ac:spMkLst>
            <pc:docMk/>
            <pc:sldMk cId="3130046800" sldId="2621"/>
            <ac:spMk id="6" creationId="{CA6664DF-973E-4702-AF11-88ED0EC6BA17}"/>
          </ac:spMkLst>
        </pc:spChg>
        <pc:spChg chg="del mod">
          <ac:chgData name="Markus, Marissa - FPAC-NRCS, CO" userId="768bafc2-ce7b-4080-afd8-ab3242207c81" providerId="ADAL" clId="{E9E78FB3-FA97-4F81-A573-ACA7B96DBE4E}" dt="2024-02-28T17:25:35.878" v="3180" actId="478"/>
          <ac:spMkLst>
            <pc:docMk/>
            <pc:sldMk cId="3130046800" sldId="2621"/>
            <ac:spMk id="7" creationId="{DC62CC96-F86A-4A55-8D7E-3AEC1E1609E4}"/>
          </ac:spMkLst>
        </pc:spChg>
        <pc:spChg chg="add mod">
          <ac:chgData name="Markus, Marissa - FPAC-NRCS, CO" userId="768bafc2-ce7b-4080-afd8-ab3242207c81" providerId="ADAL" clId="{E9E78FB3-FA97-4F81-A573-ACA7B96DBE4E}" dt="2024-02-28T17:56:38.362" v="3475" actId="20577"/>
          <ac:spMkLst>
            <pc:docMk/>
            <pc:sldMk cId="3130046800" sldId="2621"/>
            <ac:spMk id="11" creationId="{E9DE2B0D-E7E0-9CC9-7A45-492DCB11251E}"/>
          </ac:spMkLst>
        </pc:spChg>
        <pc:spChg chg="del">
          <ac:chgData name="Markus, Marissa - FPAC-NRCS, CO" userId="768bafc2-ce7b-4080-afd8-ab3242207c81" providerId="ADAL" clId="{E9E78FB3-FA97-4F81-A573-ACA7B96DBE4E}" dt="2024-02-28T17:24:35.775" v="3173"/>
          <ac:spMkLst>
            <pc:docMk/>
            <pc:sldMk cId="3130046800" sldId="2621"/>
            <ac:spMk id="12" creationId="{F68B2C62-7648-4430-90D5-AE0F252AF113}"/>
          </ac:spMkLst>
        </pc:spChg>
        <pc:spChg chg="add">
          <ac:chgData name="Markus, Marissa - FPAC-NRCS, CO" userId="768bafc2-ce7b-4080-afd8-ab3242207c81" providerId="ADAL" clId="{E9E78FB3-FA97-4F81-A573-ACA7B96DBE4E}" dt="2024-02-28T17:28:39.223" v="3194" actId="26606"/>
          <ac:spMkLst>
            <pc:docMk/>
            <pc:sldMk cId="3130046800" sldId="2621"/>
            <ac:spMk id="15" creationId="{E49D7415-2F11-44C2-B6AA-13A25B6814B9}"/>
          </ac:spMkLst>
        </pc:spChg>
        <pc:picChg chg="del">
          <ac:chgData name="Markus, Marissa - FPAC-NRCS, CO" userId="768bafc2-ce7b-4080-afd8-ab3242207c81" providerId="ADAL" clId="{E9E78FB3-FA97-4F81-A573-ACA7B96DBE4E}" dt="2024-02-28T17:25:32.298" v="3178" actId="478"/>
          <ac:picMkLst>
            <pc:docMk/>
            <pc:sldMk cId="3130046800" sldId="2621"/>
            <ac:picMk id="5" creationId="{070123E0-3DDC-419D-82E8-2D3291CB954C}"/>
          </ac:picMkLst>
        </pc:picChg>
        <pc:picChg chg="add del">
          <ac:chgData name="Markus, Marissa - FPAC-NRCS, CO" userId="768bafc2-ce7b-4080-afd8-ab3242207c81" providerId="ADAL" clId="{E9E78FB3-FA97-4F81-A573-ACA7B96DBE4E}" dt="2024-02-28T17:28:25.349" v="3190" actId="478"/>
          <ac:picMkLst>
            <pc:docMk/>
            <pc:sldMk cId="3130046800" sldId="2621"/>
            <ac:picMk id="8" creationId="{6D32BAB6-6533-831E-BABD-D9973E356862}"/>
          </ac:picMkLst>
        </pc:picChg>
        <pc:picChg chg="add mod">
          <ac:chgData name="Markus, Marissa - FPAC-NRCS, CO" userId="768bafc2-ce7b-4080-afd8-ab3242207c81" providerId="ADAL" clId="{E9E78FB3-FA97-4F81-A573-ACA7B96DBE4E}" dt="2024-02-28T17:51:03.623" v="3234" actId="1076"/>
          <ac:picMkLst>
            <pc:docMk/>
            <pc:sldMk cId="3130046800" sldId="2621"/>
            <ac:picMk id="10" creationId="{F3ED4650-BCCF-75D3-B18C-5E335B4600B5}"/>
          </ac:picMkLst>
        </pc:picChg>
        <pc:cxnChg chg="del">
          <ac:chgData name="Markus, Marissa - FPAC-NRCS, CO" userId="768bafc2-ce7b-4080-afd8-ab3242207c81" providerId="ADAL" clId="{E9E78FB3-FA97-4F81-A573-ACA7B96DBE4E}" dt="2024-02-28T17:24:35.775" v="3173"/>
          <ac:cxnSpMkLst>
            <pc:docMk/>
            <pc:sldMk cId="3130046800" sldId="2621"/>
            <ac:cxnSpMk id="14" creationId="{9BB96FAB-CCBF-4D1E-9D0D-B038ACC29BD0}"/>
          </ac:cxnSpMkLst>
        </pc:cxnChg>
        <pc:cxnChg chg="add">
          <ac:chgData name="Markus, Marissa - FPAC-NRCS, CO" userId="768bafc2-ce7b-4080-afd8-ab3242207c81" providerId="ADAL" clId="{E9E78FB3-FA97-4F81-A573-ACA7B96DBE4E}" dt="2024-02-28T17:28:39.223" v="3194" actId="26606"/>
          <ac:cxnSpMkLst>
            <pc:docMk/>
            <pc:sldMk cId="3130046800" sldId="2621"/>
            <ac:cxnSpMk id="17" creationId="{4583FD9E-C5A7-96F7-951D-7D292013CD58}"/>
          </ac:cxnSpMkLst>
        </pc:cxnChg>
      </pc:sldChg>
      <pc:sldChg chg="addSp delSp modSp new mod ord setBg">
        <pc:chgData name="Markus, Marissa - FPAC-NRCS, CO" userId="768bafc2-ce7b-4080-afd8-ab3242207c81" providerId="ADAL" clId="{E9E78FB3-FA97-4F81-A573-ACA7B96DBE4E}" dt="2024-03-01T20:12:34.668" v="4066" actId="1076"/>
        <pc:sldMkLst>
          <pc:docMk/>
          <pc:sldMk cId="2252563163" sldId="2622"/>
        </pc:sldMkLst>
        <pc:spChg chg="del">
          <ac:chgData name="Markus, Marissa - FPAC-NRCS, CO" userId="768bafc2-ce7b-4080-afd8-ab3242207c81" providerId="ADAL" clId="{E9E78FB3-FA97-4F81-A573-ACA7B96DBE4E}" dt="2024-03-01T20:11:03.683" v="4060" actId="26606"/>
          <ac:spMkLst>
            <pc:docMk/>
            <pc:sldMk cId="2252563163" sldId="2622"/>
            <ac:spMk id="2" creationId="{4FDCF272-0493-8E5E-C2C6-5AE8291EE8B5}"/>
          </ac:spMkLst>
        </pc:spChg>
        <pc:spChg chg="del">
          <ac:chgData name="Markus, Marissa - FPAC-NRCS, CO" userId="768bafc2-ce7b-4080-afd8-ab3242207c81" providerId="ADAL" clId="{E9E78FB3-FA97-4F81-A573-ACA7B96DBE4E}" dt="2024-03-01T20:11:03.683" v="4060" actId="26606"/>
          <ac:spMkLst>
            <pc:docMk/>
            <pc:sldMk cId="2252563163" sldId="2622"/>
            <ac:spMk id="3" creationId="{29DBA881-A500-187B-D394-5BBF4C8A62AD}"/>
          </ac:spMkLst>
        </pc:spChg>
        <pc:spChg chg="mod ord">
          <ac:chgData name="Markus, Marissa - FPAC-NRCS, CO" userId="768bafc2-ce7b-4080-afd8-ab3242207c81" providerId="ADAL" clId="{E9E78FB3-FA97-4F81-A573-ACA7B96DBE4E}" dt="2024-03-01T20:11:03.683" v="4060" actId="26606"/>
          <ac:spMkLst>
            <pc:docMk/>
            <pc:sldMk cId="2252563163" sldId="2622"/>
            <ac:spMk id="4" creationId="{DC0B3D9B-484B-243A-4716-6EE7A215CEB4}"/>
          </ac:spMkLst>
        </pc:spChg>
        <pc:spChg chg="mod">
          <ac:chgData name="Markus, Marissa - FPAC-NRCS, CO" userId="768bafc2-ce7b-4080-afd8-ab3242207c81" providerId="ADAL" clId="{E9E78FB3-FA97-4F81-A573-ACA7B96DBE4E}" dt="2024-03-01T20:11:10.036" v="4062" actId="14100"/>
          <ac:spMkLst>
            <pc:docMk/>
            <pc:sldMk cId="2252563163" sldId="2622"/>
            <ac:spMk id="5" creationId="{ED419403-1167-14FB-4487-34B15472C087}"/>
          </ac:spMkLst>
        </pc:spChg>
        <pc:spChg chg="add">
          <ac:chgData name="Markus, Marissa - FPAC-NRCS, CO" userId="768bafc2-ce7b-4080-afd8-ab3242207c81" providerId="ADAL" clId="{E9E78FB3-FA97-4F81-A573-ACA7B96DBE4E}" dt="2024-03-01T20:11:03.683" v="4060" actId="26606"/>
          <ac:spMkLst>
            <pc:docMk/>
            <pc:sldMk cId="2252563163" sldId="2622"/>
            <ac:spMk id="15" creationId="{33E93247-6229-44AB-A550-739E971E690B}"/>
          </ac:spMkLst>
        </pc:spChg>
        <pc:spChg chg="add">
          <ac:chgData name="Markus, Marissa - FPAC-NRCS, CO" userId="768bafc2-ce7b-4080-afd8-ab3242207c81" providerId="ADAL" clId="{E9E78FB3-FA97-4F81-A573-ACA7B96DBE4E}" dt="2024-03-01T20:11:03.683" v="4060" actId="26606"/>
          <ac:spMkLst>
            <pc:docMk/>
            <pc:sldMk cId="2252563163" sldId="2622"/>
            <ac:spMk id="17" creationId="{6BB6B482-ACCA-4938-8AEA-49D525C17221}"/>
          </ac:spMkLst>
        </pc:spChg>
        <pc:picChg chg="add">
          <ac:chgData name="Markus, Marissa - FPAC-NRCS, CO" userId="768bafc2-ce7b-4080-afd8-ab3242207c81" providerId="ADAL" clId="{E9E78FB3-FA97-4F81-A573-ACA7B96DBE4E}" dt="2024-03-01T20:11:03.683" v="4060" actId="26606"/>
          <ac:picMkLst>
            <pc:docMk/>
            <pc:sldMk cId="2252563163" sldId="2622"/>
            <ac:picMk id="7" creationId="{A952C23F-6764-034C-45A8-82340F0B541A}"/>
          </ac:picMkLst>
        </pc:picChg>
        <pc:picChg chg="add mod">
          <ac:chgData name="Markus, Marissa - FPAC-NRCS, CO" userId="768bafc2-ce7b-4080-afd8-ab3242207c81" providerId="ADAL" clId="{E9E78FB3-FA97-4F81-A573-ACA7B96DBE4E}" dt="2024-03-01T20:12:34.668" v="4066" actId="1076"/>
          <ac:picMkLst>
            <pc:docMk/>
            <pc:sldMk cId="2252563163" sldId="2622"/>
            <ac:picMk id="8" creationId="{B719DE34-428E-9EBC-2F75-041890804DE7}"/>
          </ac:picMkLst>
        </pc:picChg>
        <pc:cxnChg chg="add">
          <ac:chgData name="Markus, Marissa - FPAC-NRCS, CO" userId="768bafc2-ce7b-4080-afd8-ab3242207c81" providerId="ADAL" clId="{E9E78FB3-FA97-4F81-A573-ACA7B96DBE4E}" dt="2024-03-01T20:11:03.683" v="4060" actId="26606"/>
          <ac:cxnSpMkLst>
            <pc:docMk/>
            <pc:sldMk cId="2252563163" sldId="2622"/>
            <ac:cxnSpMk id="11" creationId="{F64F9B95-9045-48D2-B9F3-2927E98F54AA}"/>
          </ac:cxnSpMkLst>
        </pc:cxnChg>
        <pc:cxnChg chg="add">
          <ac:chgData name="Markus, Marissa - FPAC-NRCS, CO" userId="768bafc2-ce7b-4080-afd8-ab3242207c81" providerId="ADAL" clId="{E9E78FB3-FA97-4F81-A573-ACA7B96DBE4E}" dt="2024-03-01T20:11:03.683" v="4060" actId="26606"/>
          <ac:cxnSpMkLst>
            <pc:docMk/>
            <pc:sldMk cId="2252563163" sldId="2622"/>
            <ac:cxnSpMk id="13" creationId="{085AA86F-6A4D-4BCB-A045-D992CDC2959B}"/>
          </ac:cxnSpMkLst>
        </pc:cxnChg>
        <pc:cxnChg chg="add">
          <ac:chgData name="Markus, Marissa - FPAC-NRCS, CO" userId="768bafc2-ce7b-4080-afd8-ab3242207c81" providerId="ADAL" clId="{E9E78FB3-FA97-4F81-A573-ACA7B96DBE4E}" dt="2024-03-01T20:11:03.683" v="4060" actId="26606"/>
          <ac:cxnSpMkLst>
            <pc:docMk/>
            <pc:sldMk cId="2252563163" sldId="2622"/>
            <ac:cxnSpMk id="19" creationId="{EE2E603F-4A95-4FE8-BB06-211DFD75DBEF}"/>
          </ac:cxnSpMkLst>
        </pc:cxnChg>
      </pc:sldChg>
      <pc:sldChg chg="modSp add del mod">
        <pc:chgData name="Markus, Marissa - FPAC-NRCS, CO" userId="768bafc2-ce7b-4080-afd8-ab3242207c81" providerId="ADAL" clId="{E9E78FB3-FA97-4F81-A573-ACA7B96DBE4E}" dt="2024-02-28T17:42:21.410" v="3217" actId="47"/>
        <pc:sldMkLst>
          <pc:docMk/>
          <pc:sldMk cId="2543901352" sldId="2622"/>
        </pc:sldMkLst>
        <pc:spChg chg="mod">
          <ac:chgData name="Markus, Marissa - FPAC-NRCS, CO" userId="768bafc2-ce7b-4080-afd8-ab3242207c81" providerId="ADAL" clId="{E9E78FB3-FA97-4F81-A573-ACA7B96DBE4E}" dt="2024-02-28T17:41:37.385" v="3216" actId="27636"/>
          <ac:spMkLst>
            <pc:docMk/>
            <pc:sldMk cId="2543901352" sldId="2622"/>
            <ac:spMk id="6" creationId="{CA6664DF-973E-4702-AF11-88ED0EC6BA17}"/>
          </ac:spMkLst>
        </pc:spChg>
      </pc:sldChg>
      <pc:sldChg chg="new del">
        <pc:chgData name="Markus, Marissa - FPAC-NRCS, CO" userId="768bafc2-ce7b-4080-afd8-ab3242207c81" providerId="ADAL" clId="{E9E78FB3-FA97-4F81-A573-ACA7B96DBE4E}" dt="2024-03-01T20:10:21.836" v="4049" actId="47"/>
        <pc:sldMkLst>
          <pc:docMk/>
          <pc:sldMk cId="2676879003" sldId="2622"/>
        </pc:sldMkLst>
      </pc:sldChg>
      <pc:sldChg chg="addSp delSp modSp add mod setBg addAnim delAnim delDesignElem modNotesTx">
        <pc:chgData name="Markus, Marissa - FPAC-NRCS, CO" userId="768bafc2-ce7b-4080-afd8-ab3242207c81" providerId="ADAL" clId="{E9E78FB3-FA97-4F81-A573-ACA7B96DBE4E}" dt="2024-03-01T20:31:18.628" v="4550" actId="6549"/>
        <pc:sldMkLst>
          <pc:docMk/>
          <pc:sldMk cId="254899074" sldId="2623"/>
        </pc:sldMkLst>
        <pc:spChg chg="mod">
          <ac:chgData name="Markus, Marissa - FPAC-NRCS, CO" userId="768bafc2-ce7b-4080-afd8-ab3242207c81" providerId="ADAL" clId="{E9E78FB3-FA97-4F81-A573-ACA7B96DBE4E}" dt="2024-03-01T20:16:22.252" v="4166" actId="5793"/>
          <ac:spMkLst>
            <pc:docMk/>
            <pc:sldMk cId="254899074" sldId="2623"/>
            <ac:spMk id="4" creationId="{3B40C5C4-78DA-4D18-AF3F-CAE810042B53}"/>
          </ac:spMkLst>
        </pc:spChg>
        <pc:spChg chg="mod">
          <ac:chgData name="Markus, Marissa - FPAC-NRCS, CO" userId="768bafc2-ce7b-4080-afd8-ab3242207c81" providerId="ADAL" clId="{E9E78FB3-FA97-4F81-A573-ACA7B96DBE4E}" dt="2024-03-01T20:17:24.544" v="4174" actId="26606"/>
          <ac:spMkLst>
            <pc:docMk/>
            <pc:sldMk cId="254899074" sldId="2623"/>
            <ac:spMk id="6" creationId="{CA6664DF-973E-4702-AF11-88ED0EC6BA17}"/>
          </ac:spMkLst>
        </pc:spChg>
        <pc:spChg chg="add del">
          <ac:chgData name="Markus, Marissa - FPAC-NRCS, CO" userId="768bafc2-ce7b-4080-afd8-ab3242207c81" providerId="ADAL" clId="{E9E78FB3-FA97-4F81-A573-ACA7B96DBE4E}" dt="2024-03-01T20:17:24.544" v="4174" actId="26606"/>
          <ac:spMkLst>
            <pc:docMk/>
            <pc:sldMk cId="254899074" sldId="2623"/>
            <ac:spMk id="11" creationId="{E49D7415-2F11-44C2-B6AA-13A25B6814B9}"/>
          </ac:spMkLst>
        </pc:spChg>
        <pc:spChg chg="del">
          <ac:chgData name="Markus, Marissa - FPAC-NRCS, CO" userId="768bafc2-ce7b-4080-afd8-ab3242207c81" providerId="ADAL" clId="{E9E78FB3-FA97-4F81-A573-ACA7B96DBE4E}" dt="2024-03-01T20:15:44.762" v="4107"/>
          <ac:spMkLst>
            <pc:docMk/>
            <pc:sldMk cId="254899074" sldId="2623"/>
            <ac:spMk id="12" creationId="{F68B2C62-7648-4430-90D5-AE0F252AF113}"/>
          </ac:spMkLst>
        </pc:spChg>
        <pc:spChg chg="add del">
          <ac:chgData name="Markus, Marissa - FPAC-NRCS, CO" userId="768bafc2-ce7b-4080-afd8-ab3242207c81" providerId="ADAL" clId="{E9E78FB3-FA97-4F81-A573-ACA7B96DBE4E}" dt="2024-03-01T20:17:24.544" v="4174" actId="26606"/>
          <ac:spMkLst>
            <pc:docMk/>
            <pc:sldMk cId="254899074" sldId="2623"/>
            <ac:spMk id="22" creationId="{33E93247-6229-44AB-A550-739E971E690B}"/>
          </ac:spMkLst>
        </pc:spChg>
        <pc:spChg chg="add del">
          <ac:chgData name="Markus, Marissa - FPAC-NRCS, CO" userId="768bafc2-ce7b-4080-afd8-ab3242207c81" providerId="ADAL" clId="{E9E78FB3-FA97-4F81-A573-ACA7B96DBE4E}" dt="2024-03-01T20:17:24.544" v="4174" actId="26606"/>
          <ac:spMkLst>
            <pc:docMk/>
            <pc:sldMk cId="254899074" sldId="2623"/>
            <ac:spMk id="24" creationId="{6BB6B482-ACCA-4938-8AEA-49D525C17221}"/>
          </ac:spMkLst>
        </pc:spChg>
        <pc:picChg chg="add mod ord">
          <ac:chgData name="Markus, Marissa - FPAC-NRCS, CO" userId="768bafc2-ce7b-4080-afd8-ab3242207c81" providerId="ADAL" clId="{E9E78FB3-FA97-4F81-A573-ACA7B96DBE4E}" dt="2024-03-01T20:18:48.300" v="4177" actId="1076"/>
          <ac:picMkLst>
            <pc:docMk/>
            <pc:sldMk cId="254899074" sldId="2623"/>
            <ac:picMk id="3" creationId="{5792C48D-6614-3F05-F25A-F63F86D4BCF3}"/>
          </ac:picMkLst>
        </pc:picChg>
        <pc:picChg chg="del mod ord">
          <ac:chgData name="Markus, Marissa - FPAC-NRCS, CO" userId="768bafc2-ce7b-4080-afd8-ab3242207c81" providerId="ADAL" clId="{E9E78FB3-FA97-4F81-A573-ACA7B96DBE4E}" dt="2024-03-01T20:16:24.268" v="4167" actId="478"/>
          <ac:picMkLst>
            <pc:docMk/>
            <pc:sldMk cId="254899074" sldId="2623"/>
            <ac:picMk id="5" creationId="{070123E0-3DDC-419D-82E8-2D3291CB954C}"/>
          </ac:picMkLst>
        </pc:picChg>
        <pc:inkChg chg="add mod">
          <ac:chgData name="Markus, Marissa - FPAC-NRCS, CO" userId="768bafc2-ce7b-4080-afd8-ab3242207c81" providerId="ADAL" clId="{E9E78FB3-FA97-4F81-A573-ACA7B96DBE4E}" dt="2024-03-01T20:18:59.463" v="4178" actId="1076"/>
          <ac:inkMkLst>
            <pc:docMk/>
            <pc:sldMk cId="254899074" sldId="2623"/>
            <ac:inkMk id="7" creationId="{DA09115F-E452-B8A2-4BD2-CF2063507CBD}"/>
          </ac:inkMkLst>
        </pc:inkChg>
        <pc:inkChg chg="add mod">
          <ac:chgData name="Markus, Marissa - FPAC-NRCS, CO" userId="768bafc2-ce7b-4080-afd8-ab3242207c81" providerId="ADAL" clId="{E9E78FB3-FA97-4F81-A573-ACA7B96DBE4E}" dt="2024-03-01T20:19:14.661" v="4180" actId="1076"/>
          <ac:inkMkLst>
            <pc:docMk/>
            <pc:sldMk cId="254899074" sldId="2623"/>
            <ac:inkMk id="8" creationId="{5782AF89-7A9E-A944-D03D-330F6B3CD93A}"/>
          </ac:inkMkLst>
        </pc:inkChg>
        <pc:cxnChg chg="add del">
          <ac:chgData name="Markus, Marissa - FPAC-NRCS, CO" userId="768bafc2-ce7b-4080-afd8-ab3242207c81" providerId="ADAL" clId="{E9E78FB3-FA97-4F81-A573-ACA7B96DBE4E}" dt="2024-03-01T20:17:24.544" v="4174" actId="26606"/>
          <ac:cxnSpMkLst>
            <pc:docMk/>
            <pc:sldMk cId="254899074" sldId="2623"/>
            <ac:cxnSpMk id="13" creationId="{7D3DF08D-8EDA-0FB3-59D9-B692F2ADD1EA}"/>
          </ac:cxnSpMkLst>
        </pc:cxnChg>
        <pc:cxnChg chg="del">
          <ac:chgData name="Markus, Marissa - FPAC-NRCS, CO" userId="768bafc2-ce7b-4080-afd8-ab3242207c81" providerId="ADAL" clId="{E9E78FB3-FA97-4F81-A573-ACA7B96DBE4E}" dt="2024-03-01T20:15:44.762" v="4107"/>
          <ac:cxnSpMkLst>
            <pc:docMk/>
            <pc:sldMk cId="254899074" sldId="2623"/>
            <ac:cxnSpMk id="14" creationId="{9BB96FAB-CCBF-4D1E-9D0D-B038ACC29BD0}"/>
          </ac:cxnSpMkLst>
        </pc:cxnChg>
        <pc:cxnChg chg="add del">
          <ac:chgData name="Markus, Marissa - FPAC-NRCS, CO" userId="768bafc2-ce7b-4080-afd8-ab3242207c81" providerId="ADAL" clId="{E9E78FB3-FA97-4F81-A573-ACA7B96DBE4E}" dt="2024-03-01T20:17:24.544" v="4174" actId="26606"/>
          <ac:cxnSpMkLst>
            <pc:docMk/>
            <pc:sldMk cId="254899074" sldId="2623"/>
            <ac:cxnSpMk id="18" creationId="{F64F9B95-9045-48D2-B9F3-2927E98F54AA}"/>
          </ac:cxnSpMkLst>
        </pc:cxnChg>
        <pc:cxnChg chg="add del">
          <ac:chgData name="Markus, Marissa - FPAC-NRCS, CO" userId="768bafc2-ce7b-4080-afd8-ab3242207c81" providerId="ADAL" clId="{E9E78FB3-FA97-4F81-A573-ACA7B96DBE4E}" dt="2024-03-01T20:17:24.544" v="4174" actId="26606"/>
          <ac:cxnSpMkLst>
            <pc:docMk/>
            <pc:sldMk cId="254899074" sldId="2623"/>
            <ac:cxnSpMk id="20" creationId="{085AA86F-6A4D-4BCB-A045-D992CDC2959B}"/>
          </ac:cxnSpMkLst>
        </pc:cxnChg>
        <pc:cxnChg chg="add del">
          <ac:chgData name="Markus, Marissa - FPAC-NRCS, CO" userId="768bafc2-ce7b-4080-afd8-ab3242207c81" providerId="ADAL" clId="{E9E78FB3-FA97-4F81-A573-ACA7B96DBE4E}" dt="2024-03-01T20:17:24.544" v="4174" actId="26606"/>
          <ac:cxnSpMkLst>
            <pc:docMk/>
            <pc:sldMk cId="254899074" sldId="2623"/>
            <ac:cxnSpMk id="26" creationId="{EE2E603F-4A95-4FE8-BB06-211DFD75DBEF}"/>
          </ac:cxnSpMkLst>
        </pc:cxnChg>
      </pc:sldChg>
      <pc:sldChg chg="new del">
        <pc:chgData name="Markus, Marissa - FPAC-NRCS, CO" userId="768bafc2-ce7b-4080-afd8-ab3242207c81" providerId="ADAL" clId="{E9E78FB3-FA97-4F81-A573-ACA7B96DBE4E}" dt="2024-03-01T20:15:25.820" v="4105" actId="47"/>
        <pc:sldMkLst>
          <pc:docMk/>
          <pc:sldMk cId="643617864" sldId="2623"/>
        </pc:sldMkLst>
      </pc:sldChg>
      <pc:sldMasterChg chg="delSldLayout">
        <pc:chgData name="Markus, Marissa - FPAC-NRCS, CO" userId="768bafc2-ce7b-4080-afd8-ab3242207c81" providerId="ADAL" clId="{E9E78FB3-FA97-4F81-A573-ACA7B96DBE4E}" dt="2024-02-26T20:57:59.873" v="59" actId="47"/>
        <pc:sldMasterMkLst>
          <pc:docMk/>
          <pc:sldMasterMk cId="2866470824" sldId="2147483648"/>
        </pc:sldMasterMkLst>
        <pc:sldLayoutChg chg="del">
          <pc:chgData name="Markus, Marissa - FPAC-NRCS, CO" userId="768bafc2-ce7b-4080-afd8-ab3242207c81" providerId="ADAL" clId="{E9E78FB3-FA97-4F81-A573-ACA7B96DBE4E}" dt="2024-02-26T20:57:59.873" v="59" actId="47"/>
          <pc:sldLayoutMkLst>
            <pc:docMk/>
            <pc:sldMasterMk cId="2866470824" sldId="2147483648"/>
            <pc:sldLayoutMk cId="152234141" sldId="2147483687"/>
          </pc:sldLayoutMkLst>
        </pc:sldLayoutChg>
        <pc:sldLayoutChg chg="del">
          <pc:chgData name="Markus, Marissa - FPAC-NRCS, CO" userId="768bafc2-ce7b-4080-afd8-ab3242207c81" providerId="ADAL" clId="{E9E78FB3-FA97-4F81-A573-ACA7B96DBE4E}" dt="2024-02-26T20:48:51.556" v="6" actId="47"/>
          <pc:sldLayoutMkLst>
            <pc:docMk/>
            <pc:sldMasterMk cId="2866470824" sldId="2147483648"/>
            <pc:sldLayoutMk cId="736920731" sldId="2147483687"/>
          </pc:sldLayoutMkLst>
        </pc:sldLayoutChg>
      </pc:sldMasterChg>
    </pc:docChg>
  </pc:docChgLst>
</pc:chgInfo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28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svg"/><Relationship Id="rId4" Type="http://schemas.openxmlformats.org/officeDocument/2006/relationships/image" Target="../media/image22.svg"/><Relationship Id="rId9" Type="http://schemas.openxmlformats.org/officeDocument/2006/relationships/image" Target="../media/image25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28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svg"/><Relationship Id="rId4" Type="http://schemas.openxmlformats.org/officeDocument/2006/relationships/image" Target="../media/image22.svg"/><Relationship Id="rId9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A35DCC-2EC4-4BD0-9E4A-ECF192F9E54C}" type="doc">
      <dgm:prSet loTypeId="urn:microsoft.com/office/officeart/2005/8/layout/hierarchy1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4BBFF9-2931-4886-BDA5-E4C39941BFCB}">
      <dgm:prSet phldrT="[Text]"/>
      <dgm:spPr/>
      <dgm:t>
        <a:bodyPr/>
        <a:lstStyle/>
        <a:p>
          <a:r>
            <a:rPr lang="en-US"/>
            <a:t>RCPP</a:t>
          </a:r>
        </a:p>
      </dgm:t>
    </dgm:pt>
    <dgm:pt modelId="{0163B06F-C8A0-4652-889B-7556F7AE16DF}" type="parTrans" cxnId="{3BC0271D-07E8-4DFB-8E1B-6989CD1B8D3A}">
      <dgm:prSet/>
      <dgm:spPr/>
      <dgm:t>
        <a:bodyPr/>
        <a:lstStyle/>
        <a:p>
          <a:endParaRPr lang="en-US"/>
        </a:p>
      </dgm:t>
    </dgm:pt>
    <dgm:pt modelId="{2EBFA326-6CD6-4FE6-A2AD-5CC1E861D63E}" type="sibTrans" cxnId="{3BC0271D-07E8-4DFB-8E1B-6989CD1B8D3A}">
      <dgm:prSet/>
      <dgm:spPr/>
      <dgm:t>
        <a:bodyPr/>
        <a:lstStyle/>
        <a:p>
          <a:endParaRPr lang="en-US"/>
        </a:p>
      </dgm:t>
    </dgm:pt>
    <dgm:pt modelId="{63DC1E26-DEAE-4D5D-A104-EB98C5C91B10}">
      <dgm:prSet/>
      <dgm:spPr/>
      <dgm:t>
        <a:bodyPr/>
        <a:lstStyle/>
        <a:p>
          <a:r>
            <a:rPr lang="en-US"/>
            <a:t>Alternative Funding Arrangement (AFA)</a:t>
          </a:r>
        </a:p>
      </dgm:t>
    </dgm:pt>
    <dgm:pt modelId="{05D0DDD2-385B-437B-B599-568CBF41E54F}" type="parTrans" cxnId="{7C54E88B-AE3F-4595-81BB-4509DCFF0247}">
      <dgm:prSet/>
      <dgm:spPr/>
      <dgm:t>
        <a:bodyPr/>
        <a:lstStyle/>
        <a:p>
          <a:endParaRPr lang="en-US"/>
        </a:p>
      </dgm:t>
    </dgm:pt>
    <dgm:pt modelId="{FFDC440A-2557-491C-97A0-A8936E1C6971}" type="sibTrans" cxnId="{7C54E88B-AE3F-4595-81BB-4509DCFF0247}">
      <dgm:prSet/>
      <dgm:spPr/>
      <dgm:t>
        <a:bodyPr/>
        <a:lstStyle/>
        <a:p>
          <a:endParaRPr lang="en-US"/>
        </a:p>
      </dgm:t>
    </dgm:pt>
    <dgm:pt modelId="{7D0F1039-12F9-4FA2-B359-52076EA3B2A6}">
      <dgm:prSet/>
      <dgm:spPr/>
      <dgm:t>
        <a:bodyPr/>
        <a:lstStyle/>
        <a:p>
          <a:r>
            <a:rPr lang="en-US"/>
            <a:t>Critical Conservation Area (CCA)</a:t>
          </a:r>
        </a:p>
      </dgm:t>
    </dgm:pt>
    <dgm:pt modelId="{9B9EFBE6-097C-40E3-9922-8A80D9D3DD0C}" type="parTrans" cxnId="{5C508C14-5D13-437A-8685-43626ECABE1C}">
      <dgm:prSet/>
      <dgm:spPr/>
      <dgm:t>
        <a:bodyPr/>
        <a:lstStyle/>
        <a:p>
          <a:endParaRPr lang="en-US"/>
        </a:p>
      </dgm:t>
    </dgm:pt>
    <dgm:pt modelId="{C4D35014-69A0-4B09-BEEB-3BB522EE3A5D}" type="sibTrans" cxnId="{5C508C14-5D13-437A-8685-43626ECABE1C}">
      <dgm:prSet/>
      <dgm:spPr/>
      <dgm:t>
        <a:bodyPr/>
        <a:lstStyle/>
        <a:p>
          <a:endParaRPr lang="en-US"/>
        </a:p>
      </dgm:t>
    </dgm:pt>
    <dgm:pt modelId="{803A711A-6551-424F-97D2-48D6A1488D9C}">
      <dgm:prSet/>
      <dgm:spPr/>
      <dgm:t>
        <a:bodyPr/>
        <a:lstStyle/>
        <a:p>
          <a:r>
            <a:rPr lang="en-US"/>
            <a:t>State/Multi-State</a:t>
          </a:r>
        </a:p>
      </dgm:t>
    </dgm:pt>
    <dgm:pt modelId="{FD77DBBC-AA58-4CCD-9941-80D9E915BA01}" type="parTrans" cxnId="{435B67B3-3740-4FB4-ADAD-8FB8DF79921A}">
      <dgm:prSet/>
      <dgm:spPr/>
      <dgm:t>
        <a:bodyPr/>
        <a:lstStyle/>
        <a:p>
          <a:endParaRPr lang="en-US"/>
        </a:p>
      </dgm:t>
    </dgm:pt>
    <dgm:pt modelId="{D72E8CA8-E8D7-49A3-96BE-C60774E33A93}" type="sibTrans" cxnId="{435B67B3-3740-4FB4-ADAD-8FB8DF79921A}">
      <dgm:prSet/>
      <dgm:spPr/>
      <dgm:t>
        <a:bodyPr/>
        <a:lstStyle/>
        <a:p>
          <a:endParaRPr lang="en-US"/>
        </a:p>
      </dgm:t>
    </dgm:pt>
    <dgm:pt modelId="{2788FD4B-4184-4BA3-9B47-BEC2A45F9830}">
      <dgm:prSet/>
      <dgm:spPr/>
      <dgm:t>
        <a:bodyPr/>
        <a:lstStyle/>
        <a:p>
          <a:r>
            <a:rPr lang="en-US"/>
            <a:t>IRA</a:t>
          </a:r>
        </a:p>
      </dgm:t>
    </dgm:pt>
    <dgm:pt modelId="{D016190A-FB26-43BF-8DCC-0E23D3E5322A}" type="parTrans" cxnId="{C32BCED2-5C12-4155-ABBF-819EB0E82E84}">
      <dgm:prSet/>
      <dgm:spPr/>
      <dgm:t>
        <a:bodyPr/>
        <a:lstStyle/>
        <a:p>
          <a:endParaRPr lang="en-US"/>
        </a:p>
      </dgm:t>
    </dgm:pt>
    <dgm:pt modelId="{B9947C5C-ACA2-4AC0-AA7C-3E6A85F317C2}" type="sibTrans" cxnId="{C32BCED2-5C12-4155-ABBF-819EB0E82E84}">
      <dgm:prSet/>
      <dgm:spPr/>
      <dgm:t>
        <a:bodyPr/>
        <a:lstStyle/>
        <a:p>
          <a:endParaRPr lang="en-US"/>
        </a:p>
      </dgm:t>
    </dgm:pt>
    <dgm:pt modelId="{18DE4FCD-783D-434A-9BE4-64922FD343E4}">
      <dgm:prSet/>
      <dgm:spPr/>
      <dgm:t>
        <a:bodyPr/>
        <a:lstStyle/>
        <a:p>
          <a:r>
            <a:rPr lang="en-US"/>
            <a:t>Classic </a:t>
          </a:r>
        </a:p>
      </dgm:t>
    </dgm:pt>
    <dgm:pt modelId="{ED495EEC-06D0-462A-9638-3EED559CA6DE}" type="parTrans" cxnId="{4DA6C492-DAB5-4513-A1A6-7E18543C5FA7}">
      <dgm:prSet/>
      <dgm:spPr/>
      <dgm:t>
        <a:bodyPr/>
        <a:lstStyle/>
        <a:p>
          <a:endParaRPr lang="en-US"/>
        </a:p>
      </dgm:t>
    </dgm:pt>
    <dgm:pt modelId="{9B4ADA8B-D952-4850-82AD-C2172DFFB20B}" type="sibTrans" cxnId="{4DA6C492-DAB5-4513-A1A6-7E18543C5FA7}">
      <dgm:prSet/>
      <dgm:spPr/>
      <dgm:t>
        <a:bodyPr/>
        <a:lstStyle/>
        <a:p>
          <a:endParaRPr lang="en-US"/>
        </a:p>
      </dgm:t>
    </dgm:pt>
    <dgm:pt modelId="{A334573F-0918-46E9-983D-111C87084D33}">
      <dgm:prSet/>
      <dgm:spPr/>
      <dgm:t>
        <a:bodyPr/>
        <a:lstStyle/>
        <a:p>
          <a:r>
            <a:rPr lang="en-US"/>
            <a:t>Critical Conservation Area (CCA)</a:t>
          </a:r>
        </a:p>
      </dgm:t>
    </dgm:pt>
    <dgm:pt modelId="{579AAEA1-F5A4-423B-A4F3-AF4095BBBF1A}" type="parTrans" cxnId="{E4007A3E-1D86-4CBE-935D-35569B36171E}">
      <dgm:prSet/>
      <dgm:spPr/>
      <dgm:t>
        <a:bodyPr/>
        <a:lstStyle/>
        <a:p>
          <a:endParaRPr lang="en-US"/>
        </a:p>
      </dgm:t>
    </dgm:pt>
    <dgm:pt modelId="{2FA77445-A2A5-4BE5-A233-D9FD325F98AB}" type="sibTrans" cxnId="{E4007A3E-1D86-4CBE-935D-35569B36171E}">
      <dgm:prSet/>
      <dgm:spPr/>
      <dgm:t>
        <a:bodyPr/>
        <a:lstStyle/>
        <a:p>
          <a:endParaRPr lang="en-US"/>
        </a:p>
      </dgm:t>
    </dgm:pt>
    <dgm:pt modelId="{618B9D5F-00E5-4F9E-BAD8-EBBD8216338B}">
      <dgm:prSet/>
      <dgm:spPr/>
      <dgm:t>
        <a:bodyPr/>
        <a:lstStyle/>
        <a:p>
          <a:r>
            <a:rPr lang="en-US"/>
            <a:t>State/Multi-State</a:t>
          </a:r>
        </a:p>
      </dgm:t>
    </dgm:pt>
    <dgm:pt modelId="{F0A97A66-F01E-4AE7-94BD-CD93CEE4E2B9}" type="parTrans" cxnId="{C382D66D-446A-41FC-B89A-825E8B4C88E4}">
      <dgm:prSet/>
      <dgm:spPr/>
      <dgm:t>
        <a:bodyPr/>
        <a:lstStyle/>
        <a:p>
          <a:endParaRPr lang="en-US"/>
        </a:p>
      </dgm:t>
    </dgm:pt>
    <dgm:pt modelId="{919417F7-FD6E-446C-9C89-7DB7AAD0EB5E}" type="sibTrans" cxnId="{C382D66D-446A-41FC-B89A-825E8B4C88E4}">
      <dgm:prSet/>
      <dgm:spPr/>
      <dgm:t>
        <a:bodyPr/>
        <a:lstStyle/>
        <a:p>
          <a:endParaRPr lang="en-US"/>
        </a:p>
      </dgm:t>
    </dgm:pt>
    <dgm:pt modelId="{247020AB-750E-4F0B-B3AF-296F0A01207A}">
      <dgm:prSet/>
      <dgm:spPr/>
      <dgm:t>
        <a:bodyPr/>
        <a:lstStyle/>
        <a:p>
          <a:r>
            <a:rPr lang="en-US"/>
            <a:t>IRA</a:t>
          </a:r>
        </a:p>
      </dgm:t>
    </dgm:pt>
    <dgm:pt modelId="{35E0891B-E5A0-403C-8D21-42E085996B96}" type="parTrans" cxnId="{5CF0D332-F9C4-4BCB-A883-F3FF3425574B}">
      <dgm:prSet/>
      <dgm:spPr/>
      <dgm:t>
        <a:bodyPr/>
        <a:lstStyle/>
        <a:p>
          <a:endParaRPr lang="en-US"/>
        </a:p>
      </dgm:t>
    </dgm:pt>
    <dgm:pt modelId="{0ED530FA-B339-4745-BEF7-34D7575A882A}" type="sibTrans" cxnId="{5CF0D332-F9C4-4BCB-A883-F3FF3425574B}">
      <dgm:prSet/>
      <dgm:spPr/>
      <dgm:t>
        <a:bodyPr/>
        <a:lstStyle/>
        <a:p>
          <a:endParaRPr lang="en-US"/>
        </a:p>
      </dgm:t>
    </dgm:pt>
    <dgm:pt modelId="{6B6023B7-8895-4792-A50C-AA8E1463E8A1}" type="pres">
      <dgm:prSet presAssocID="{C1A35DCC-2EC4-4BD0-9E4A-ECF192F9E5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3285AFE-7C6A-4985-86C7-1B936F55197E}" type="pres">
      <dgm:prSet presAssocID="{1C4BBFF9-2931-4886-BDA5-E4C39941BFCB}" presName="hierRoot1" presStyleCnt="0"/>
      <dgm:spPr/>
    </dgm:pt>
    <dgm:pt modelId="{329AAC0E-3C8C-405D-94A9-B297DF32C87E}" type="pres">
      <dgm:prSet presAssocID="{1C4BBFF9-2931-4886-BDA5-E4C39941BFCB}" presName="composite" presStyleCnt="0"/>
      <dgm:spPr/>
    </dgm:pt>
    <dgm:pt modelId="{72CC712A-5FBA-41AA-A044-7F50F781FA06}" type="pres">
      <dgm:prSet presAssocID="{1C4BBFF9-2931-4886-BDA5-E4C39941BFCB}" presName="background" presStyleLbl="node0" presStyleIdx="0" presStyleCnt="1"/>
      <dgm:spPr/>
    </dgm:pt>
    <dgm:pt modelId="{59A8B1B8-7AC6-487A-834E-8C80CA516883}" type="pres">
      <dgm:prSet presAssocID="{1C4BBFF9-2931-4886-BDA5-E4C39941BFCB}" presName="text" presStyleLbl="fgAcc0" presStyleIdx="0" presStyleCnt="1">
        <dgm:presLayoutVars>
          <dgm:chPref val="3"/>
        </dgm:presLayoutVars>
      </dgm:prSet>
      <dgm:spPr/>
    </dgm:pt>
    <dgm:pt modelId="{33B975F0-A0C7-41DC-9802-8FB8C25E34A3}" type="pres">
      <dgm:prSet presAssocID="{1C4BBFF9-2931-4886-BDA5-E4C39941BFCB}" presName="hierChild2" presStyleCnt="0"/>
      <dgm:spPr/>
    </dgm:pt>
    <dgm:pt modelId="{B2E14406-000C-4F01-8BAD-B302D8DCC21E}" type="pres">
      <dgm:prSet presAssocID="{05D0DDD2-385B-437B-B599-568CBF41E54F}" presName="Name10" presStyleLbl="parChTrans1D2" presStyleIdx="0" presStyleCnt="2"/>
      <dgm:spPr/>
    </dgm:pt>
    <dgm:pt modelId="{E7CA8845-100D-4D9C-8768-EBAD6070F554}" type="pres">
      <dgm:prSet presAssocID="{63DC1E26-DEAE-4D5D-A104-EB98C5C91B10}" presName="hierRoot2" presStyleCnt="0"/>
      <dgm:spPr/>
    </dgm:pt>
    <dgm:pt modelId="{0A41E564-E995-4D54-AB8C-6E8C6DCADF0D}" type="pres">
      <dgm:prSet presAssocID="{63DC1E26-DEAE-4D5D-A104-EB98C5C91B10}" presName="composite2" presStyleCnt="0"/>
      <dgm:spPr/>
    </dgm:pt>
    <dgm:pt modelId="{0D56F7F2-0567-44C8-AD43-F85F61242B54}" type="pres">
      <dgm:prSet presAssocID="{63DC1E26-DEAE-4D5D-A104-EB98C5C91B10}" presName="background2" presStyleLbl="node2" presStyleIdx="0" presStyleCnt="2"/>
      <dgm:spPr/>
    </dgm:pt>
    <dgm:pt modelId="{E796AB25-61D1-4250-B1E7-AFB6EF1A877C}" type="pres">
      <dgm:prSet presAssocID="{63DC1E26-DEAE-4D5D-A104-EB98C5C91B10}" presName="text2" presStyleLbl="fgAcc2" presStyleIdx="0" presStyleCnt="2">
        <dgm:presLayoutVars>
          <dgm:chPref val="3"/>
        </dgm:presLayoutVars>
      </dgm:prSet>
      <dgm:spPr/>
    </dgm:pt>
    <dgm:pt modelId="{985E7A0F-9720-4417-AD9A-27C7F3D8CB6A}" type="pres">
      <dgm:prSet presAssocID="{63DC1E26-DEAE-4D5D-A104-EB98C5C91B10}" presName="hierChild3" presStyleCnt="0"/>
      <dgm:spPr/>
    </dgm:pt>
    <dgm:pt modelId="{EAA39019-1E32-4377-AA04-CA9F9D1E839D}" type="pres">
      <dgm:prSet presAssocID="{9B9EFBE6-097C-40E3-9922-8A80D9D3DD0C}" presName="Name17" presStyleLbl="parChTrans1D3" presStyleIdx="0" presStyleCnt="6"/>
      <dgm:spPr/>
    </dgm:pt>
    <dgm:pt modelId="{1E3691E8-0536-47F2-AB56-64923B296CFF}" type="pres">
      <dgm:prSet presAssocID="{7D0F1039-12F9-4FA2-B359-52076EA3B2A6}" presName="hierRoot3" presStyleCnt="0"/>
      <dgm:spPr/>
    </dgm:pt>
    <dgm:pt modelId="{2757F104-EBFA-48DB-A22D-1690E3E284AE}" type="pres">
      <dgm:prSet presAssocID="{7D0F1039-12F9-4FA2-B359-52076EA3B2A6}" presName="composite3" presStyleCnt="0"/>
      <dgm:spPr/>
    </dgm:pt>
    <dgm:pt modelId="{EF07C7F7-DA7B-4626-A08C-771211F8384F}" type="pres">
      <dgm:prSet presAssocID="{7D0F1039-12F9-4FA2-B359-52076EA3B2A6}" presName="background3" presStyleLbl="node3" presStyleIdx="0" presStyleCnt="6"/>
      <dgm:spPr/>
    </dgm:pt>
    <dgm:pt modelId="{3C20CA6E-7B36-45BE-994C-5D1BCF58C2DD}" type="pres">
      <dgm:prSet presAssocID="{7D0F1039-12F9-4FA2-B359-52076EA3B2A6}" presName="text3" presStyleLbl="fgAcc3" presStyleIdx="0" presStyleCnt="6">
        <dgm:presLayoutVars>
          <dgm:chPref val="3"/>
        </dgm:presLayoutVars>
      </dgm:prSet>
      <dgm:spPr/>
    </dgm:pt>
    <dgm:pt modelId="{71C98D25-FB3F-4A54-A311-5C19BC95FE4B}" type="pres">
      <dgm:prSet presAssocID="{7D0F1039-12F9-4FA2-B359-52076EA3B2A6}" presName="hierChild4" presStyleCnt="0"/>
      <dgm:spPr/>
    </dgm:pt>
    <dgm:pt modelId="{BD9F14EE-F5AB-4137-9F98-5A99CC9C6D67}" type="pres">
      <dgm:prSet presAssocID="{FD77DBBC-AA58-4CCD-9941-80D9E915BA01}" presName="Name17" presStyleLbl="parChTrans1D3" presStyleIdx="1" presStyleCnt="6"/>
      <dgm:spPr/>
    </dgm:pt>
    <dgm:pt modelId="{576B32BD-5655-4EFB-BB30-356A5E4BE18B}" type="pres">
      <dgm:prSet presAssocID="{803A711A-6551-424F-97D2-48D6A1488D9C}" presName="hierRoot3" presStyleCnt="0"/>
      <dgm:spPr/>
    </dgm:pt>
    <dgm:pt modelId="{67C9E4CA-D8E9-42E8-B17F-4018EBE57059}" type="pres">
      <dgm:prSet presAssocID="{803A711A-6551-424F-97D2-48D6A1488D9C}" presName="composite3" presStyleCnt="0"/>
      <dgm:spPr/>
    </dgm:pt>
    <dgm:pt modelId="{2FF98822-C071-4E9B-9275-267EA6502D0E}" type="pres">
      <dgm:prSet presAssocID="{803A711A-6551-424F-97D2-48D6A1488D9C}" presName="background3" presStyleLbl="node3" presStyleIdx="1" presStyleCnt="6"/>
      <dgm:spPr/>
    </dgm:pt>
    <dgm:pt modelId="{FA9F982A-7989-464B-A624-64BAFCF16BF1}" type="pres">
      <dgm:prSet presAssocID="{803A711A-6551-424F-97D2-48D6A1488D9C}" presName="text3" presStyleLbl="fgAcc3" presStyleIdx="1" presStyleCnt="6">
        <dgm:presLayoutVars>
          <dgm:chPref val="3"/>
        </dgm:presLayoutVars>
      </dgm:prSet>
      <dgm:spPr/>
    </dgm:pt>
    <dgm:pt modelId="{D9EC6227-6EF7-4329-B822-D762EE1AC281}" type="pres">
      <dgm:prSet presAssocID="{803A711A-6551-424F-97D2-48D6A1488D9C}" presName="hierChild4" presStyleCnt="0"/>
      <dgm:spPr/>
    </dgm:pt>
    <dgm:pt modelId="{CE7939B3-8D66-46F3-9460-A479F2EF1581}" type="pres">
      <dgm:prSet presAssocID="{D016190A-FB26-43BF-8DCC-0E23D3E5322A}" presName="Name17" presStyleLbl="parChTrans1D3" presStyleIdx="2" presStyleCnt="6"/>
      <dgm:spPr/>
    </dgm:pt>
    <dgm:pt modelId="{E5D3C3FA-BB53-4D67-B852-0B6536CFD6AC}" type="pres">
      <dgm:prSet presAssocID="{2788FD4B-4184-4BA3-9B47-BEC2A45F9830}" presName="hierRoot3" presStyleCnt="0"/>
      <dgm:spPr/>
    </dgm:pt>
    <dgm:pt modelId="{264E2CA1-9665-4BCE-BEC8-04E2BBC06129}" type="pres">
      <dgm:prSet presAssocID="{2788FD4B-4184-4BA3-9B47-BEC2A45F9830}" presName="composite3" presStyleCnt="0"/>
      <dgm:spPr/>
    </dgm:pt>
    <dgm:pt modelId="{76C62F21-4F1F-4259-B7DF-D5F69C492EB8}" type="pres">
      <dgm:prSet presAssocID="{2788FD4B-4184-4BA3-9B47-BEC2A45F9830}" presName="background3" presStyleLbl="node3" presStyleIdx="2" presStyleCnt="6"/>
      <dgm:spPr/>
    </dgm:pt>
    <dgm:pt modelId="{53C3CE6E-0E82-4030-B52F-438B527E60CF}" type="pres">
      <dgm:prSet presAssocID="{2788FD4B-4184-4BA3-9B47-BEC2A45F9830}" presName="text3" presStyleLbl="fgAcc3" presStyleIdx="2" presStyleCnt="6">
        <dgm:presLayoutVars>
          <dgm:chPref val="3"/>
        </dgm:presLayoutVars>
      </dgm:prSet>
      <dgm:spPr/>
    </dgm:pt>
    <dgm:pt modelId="{D895D293-1A28-4074-BECC-62B0831DE8E1}" type="pres">
      <dgm:prSet presAssocID="{2788FD4B-4184-4BA3-9B47-BEC2A45F9830}" presName="hierChild4" presStyleCnt="0"/>
      <dgm:spPr/>
    </dgm:pt>
    <dgm:pt modelId="{2A38467A-2F32-40A3-B9FF-D3EFF07471E5}" type="pres">
      <dgm:prSet presAssocID="{ED495EEC-06D0-462A-9638-3EED559CA6DE}" presName="Name10" presStyleLbl="parChTrans1D2" presStyleIdx="1" presStyleCnt="2"/>
      <dgm:spPr/>
    </dgm:pt>
    <dgm:pt modelId="{36A0A3C6-1947-4D0F-9EE8-6BAE6E5E8017}" type="pres">
      <dgm:prSet presAssocID="{18DE4FCD-783D-434A-9BE4-64922FD343E4}" presName="hierRoot2" presStyleCnt="0"/>
      <dgm:spPr/>
    </dgm:pt>
    <dgm:pt modelId="{69247313-94C3-4BC0-9E50-37D90B15409D}" type="pres">
      <dgm:prSet presAssocID="{18DE4FCD-783D-434A-9BE4-64922FD343E4}" presName="composite2" presStyleCnt="0"/>
      <dgm:spPr/>
    </dgm:pt>
    <dgm:pt modelId="{3B221C95-D05F-4D55-9DB5-61B5860EDC0E}" type="pres">
      <dgm:prSet presAssocID="{18DE4FCD-783D-434A-9BE4-64922FD343E4}" presName="background2" presStyleLbl="node2" presStyleIdx="1" presStyleCnt="2"/>
      <dgm:spPr/>
    </dgm:pt>
    <dgm:pt modelId="{05566FAC-4840-4385-B8D9-67F62DA154A5}" type="pres">
      <dgm:prSet presAssocID="{18DE4FCD-783D-434A-9BE4-64922FD343E4}" presName="text2" presStyleLbl="fgAcc2" presStyleIdx="1" presStyleCnt="2">
        <dgm:presLayoutVars>
          <dgm:chPref val="3"/>
        </dgm:presLayoutVars>
      </dgm:prSet>
      <dgm:spPr/>
    </dgm:pt>
    <dgm:pt modelId="{5CE5B6AB-F62C-434B-B6CB-BCF94A0416DF}" type="pres">
      <dgm:prSet presAssocID="{18DE4FCD-783D-434A-9BE4-64922FD343E4}" presName="hierChild3" presStyleCnt="0"/>
      <dgm:spPr/>
    </dgm:pt>
    <dgm:pt modelId="{404F3A98-428F-4AD1-AB53-937F35B93080}" type="pres">
      <dgm:prSet presAssocID="{579AAEA1-F5A4-423B-A4F3-AF4095BBBF1A}" presName="Name17" presStyleLbl="parChTrans1D3" presStyleIdx="3" presStyleCnt="6"/>
      <dgm:spPr/>
    </dgm:pt>
    <dgm:pt modelId="{8D6DA84F-0627-4481-8DFD-271BF6083850}" type="pres">
      <dgm:prSet presAssocID="{A334573F-0918-46E9-983D-111C87084D33}" presName="hierRoot3" presStyleCnt="0"/>
      <dgm:spPr/>
    </dgm:pt>
    <dgm:pt modelId="{456961AC-B785-4EC4-A24B-8DA02181F79B}" type="pres">
      <dgm:prSet presAssocID="{A334573F-0918-46E9-983D-111C87084D33}" presName="composite3" presStyleCnt="0"/>
      <dgm:spPr/>
    </dgm:pt>
    <dgm:pt modelId="{19D93148-D0A6-4335-9941-C2B1B6EC3F92}" type="pres">
      <dgm:prSet presAssocID="{A334573F-0918-46E9-983D-111C87084D33}" presName="background3" presStyleLbl="node3" presStyleIdx="3" presStyleCnt="6"/>
      <dgm:spPr/>
    </dgm:pt>
    <dgm:pt modelId="{F2E71E43-1F35-4BD8-998C-FE73400C73EB}" type="pres">
      <dgm:prSet presAssocID="{A334573F-0918-46E9-983D-111C87084D33}" presName="text3" presStyleLbl="fgAcc3" presStyleIdx="3" presStyleCnt="6">
        <dgm:presLayoutVars>
          <dgm:chPref val="3"/>
        </dgm:presLayoutVars>
      </dgm:prSet>
      <dgm:spPr/>
    </dgm:pt>
    <dgm:pt modelId="{AD4E2203-459F-4F98-9D37-41BB27C15345}" type="pres">
      <dgm:prSet presAssocID="{A334573F-0918-46E9-983D-111C87084D33}" presName="hierChild4" presStyleCnt="0"/>
      <dgm:spPr/>
    </dgm:pt>
    <dgm:pt modelId="{33EC3833-5962-48B9-BA03-0E93B4DC4BBD}" type="pres">
      <dgm:prSet presAssocID="{F0A97A66-F01E-4AE7-94BD-CD93CEE4E2B9}" presName="Name17" presStyleLbl="parChTrans1D3" presStyleIdx="4" presStyleCnt="6"/>
      <dgm:spPr/>
    </dgm:pt>
    <dgm:pt modelId="{7964050E-0D3B-4525-8837-348DC5289669}" type="pres">
      <dgm:prSet presAssocID="{618B9D5F-00E5-4F9E-BAD8-EBBD8216338B}" presName="hierRoot3" presStyleCnt="0"/>
      <dgm:spPr/>
    </dgm:pt>
    <dgm:pt modelId="{74BF833D-FFBE-4D8F-AFF6-BD2951A9B8EE}" type="pres">
      <dgm:prSet presAssocID="{618B9D5F-00E5-4F9E-BAD8-EBBD8216338B}" presName="composite3" presStyleCnt="0"/>
      <dgm:spPr/>
    </dgm:pt>
    <dgm:pt modelId="{204EF5BD-B006-4B67-81F8-BA71C59AFDAF}" type="pres">
      <dgm:prSet presAssocID="{618B9D5F-00E5-4F9E-BAD8-EBBD8216338B}" presName="background3" presStyleLbl="node3" presStyleIdx="4" presStyleCnt="6"/>
      <dgm:spPr/>
    </dgm:pt>
    <dgm:pt modelId="{0503FA1B-36FD-42B8-A897-EBFBDD143789}" type="pres">
      <dgm:prSet presAssocID="{618B9D5F-00E5-4F9E-BAD8-EBBD8216338B}" presName="text3" presStyleLbl="fgAcc3" presStyleIdx="4" presStyleCnt="6">
        <dgm:presLayoutVars>
          <dgm:chPref val="3"/>
        </dgm:presLayoutVars>
      </dgm:prSet>
      <dgm:spPr/>
    </dgm:pt>
    <dgm:pt modelId="{20AFE3E3-0C2F-4BB9-9F06-D733AFC9FA1B}" type="pres">
      <dgm:prSet presAssocID="{618B9D5F-00E5-4F9E-BAD8-EBBD8216338B}" presName="hierChild4" presStyleCnt="0"/>
      <dgm:spPr/>
    </dgm:pt>
    <dgm:pt modelId="{C882E1EB-99F2-40B3-AB70-46BD5CBCBA48}" type="pres">
      <dgm:prSet presAssocID="{35E0891B-E5A0-403C-8D21-42E085996B96}" presName="Name17" presStyleLbl="parChTrans1D3" presStyleIdx="5" presStyleCnt="6"/>
      <dgm:spPr/>
    </dgm:pt>
    <dgm:pt modelId="{ADDF44F5-D5AD-4A13-88EC-117566A483DD}" type="pres">
      <dgm:prSet presAssocID="{247020AB-750E-4F0B-B3AF-296F0A01207A}" presName="hierRoot3" presStyleCnt="0"/>
      <dgm:spPr/>
    </dgm:pt>
    <dgm:pt modelId="{4EBC2250-64F3-4DD8-8A60-AF954A054769}" type="pres">
      <dgm:prSet presAssocID="{247020AB-750E-4F0B-B3AF-296F0A01207A}" presName="composite3" presStyleCnt="0"/>
      <dgm:spPr/>
    </dgm:pt>
    <dgm:pt modelId="{3F36C597-F135-4689-9A69-1AB11C2EA90E}" type="pres">
      <dgm:prSet presAssocID="{247020AB-750E-4F0B-B3AF-296F0A01207A}" presName="background3" presStyleLbl="node3" presStyleIdx="5" presStyleCnt="6"/>
      <dgm:spPr/>
    </dgm:pt>
    <dgm:pt modelId="{CD54EF39-3165-4D35-A196-94053ED2502B}" type="pres">
      <dgm:prSet presAssocID="{247020AB-750E-4F0B-B3AF-296F0A01207A}" presName="text3" presStyleLbl="fgAcc3" presStyleIdx="5" presStyleCnt="6">
        <dgm:presLayoutVars>
          <dgm:chPref val="3"/>
        </dgm:presLayoutVars>
      </dgm:prSet>
      <dgm:spPr/>
    </dgm:pt>
    <dgm:pt modelId="{2B7DB6DA-8DE6-468D-9EC4-A8E8EF7E51EE}" type="pres">
      <dgm:prSet presAssocID="{247020AB-750E-4F0B-B3AF-296F0A01207A}" presName="hierChild4" presStyleCnt="0"/>
      <dgm:spPr/>
    </dgm:pt>
  </dgm:ptLst>
  <dgm:cxnLst>
    <dgm:cxn modelId="{B42FB209-C88C-463D-8DDF-3672DAD40F33}" type="presOf" srcId="{2788FD4B-4184-4BA3-9B47-BEC2A45F9830}" destId="{53C3CE6E-0E82-4030-B52F-438B527E60CF}" srcOrd="0" destOrd="0" presId="urn:microsoft.com/office/officeart/2005/8/layout/hierarchy1"/>
    <dgm:cxn modelId="{E26E6813-258A-4AEC-824C-3B5F72B4EECB}" type="presOf" srcId="{579AAEA1-F5A4-423B-A4F3-AF4095BBBF1A}" destId="{404F3A98-428F-4AD1-AB53-937F35B93080}" srcOrd="0" destOrd="0" presId="urn:microsoft.com/office/officeart/2005/8/layout/hierarchy1"/>
    <dgm:cxn modelId="{5C508C14-5D13-437A-8685-43626ECABE1C}" srcId="{63DC1E26-DEAE-4D5D-A104-EB98C5C91B10}" destId="{7D0F1039-12F9-4FA2-B359-52076EA3B2A6}" srcOrd="0" destOrd="0" parTransId="{9B9EFBE6-097C-40E3-9922-8A80D9D3DD0C}" sibTransId="{C4D35014-69A0-4B09-BEEB-3BB522EE3A5D}"/>
    <dgm:cxn modelId="{3BC0271D-07E8-4DFB-8E1B-6989CD1B8D3A}" srcId="{C1A35DCC-2EC4-4BD0-9E4A-ECF192F9E54C}" destId="{1C4BBFF9-2931-4886-BDA5-E4C39941BFCB}" srcOrd="0" destOrd="0" parTransId="{0163B06F-C8A0-4652-889B-7556F7AE16DF}" sibTransId="{2EBFA326-6CD6-4FE6-A2AD-5CC1E861D63E}"/>
    <dgm:cxn modelId="{514B5C28-3893-438B-BB6E-79066860D4DD}" type="presOf" srcId="{C1A35DCC-2EC4-4BD0-9E4A-ECF192F9E54C}" destId="{6B6023B7-8895-4792-A50C-AA8E1463E8A1}" srcOrd="0" destOrd="0" presId="urn:microsoft.com/office/officeart/2005/8/layout/hierarchy1"/>
    <dgm:cxn modelId="{5CF0D332-F9C4-4BCB-A883-F3FF3425574B}" srcId="{18DE4FCD-783D-434A-9BE4-64922FD343E4}" destId="{247020AB-750E-4F0B-B3AF-296F0A01207A}" srcOrd="2" destOrd="0" parTransId="{35E0891B-E5A0-403C-8D21-42E085996B96}" sibTransId="{0ED530FA-B339-4745-BEF7-34D7575A882A}"/>
    <dgm:cxn modelId="{009E2C34-0150-4F36-9F7E-A66C2A74CF71}" type="presOf" srcId="{9B9EFBE6-097C-40E3-9922-8A80D9D3DD0C}" destId="{EAA39019-1E32-4377-AA04-CA9F9D1E839D}" srcOrd="0" destOrd="0" presId="urn:microsoft.com/office/officeart/2005/8/layout/hierarchy1"/>
    <dgm:cxn modelId="{500F4938-4A5C-4782-B899-60339A115157}" type="presOf" srcId="{63DC1E26-DEAE-4D5D-A104-EB98C5C91B10}" destId="{E796AB25-61D1-4250-B1E7-AFB6EF1A877C}" srcOrd="0" destOrd="0" presId="urn:microsoft.com/office/officeart/2005/8/layout/hierarchy1"/>
    <dgm:cxn modelId="{37A7CE3A-CA6E-4EFF-B036-F9654864ADA3}" type="presOf" srcId="{D016190A-FB26-43BF-8DCC-0E23D3E5322A}" destId="{CE7939B3-8D66-46F3-9460-A479F2EF1581}" srcOrd="0" destOrd="0" presId="urn:microsoft.com/office/officeart/2005/8/layout/hierarchy1"/>
    <dgm:cxn modelId="{E4007A3E-1D86-4CBE-935D-35569B36171E}" srcId="{18DE4FCD-783D-434A-9BE4-64922FD343E4}" destId="{A334573F-0918-46E9-983D-111C87084D33}" srcOrd="0" destOrd="0" parTransId="{579AAEA1-F5A4-423B-A4F3-AF4095BBBF1A}" sibTransId="{2FA77445-A2A5-4BE5-A233-D9FD325F98AB}"/>
    <dgm:cxn modelId="{343C9868-E6C3-40DB-9551-AF4E4CC0C83A}" type="presOf" srcId="{A334573F-0918-46E9-983D-111C87084D33}" destId="{F2E71E43-1F35-4BD8-998C-FE73400C73EB}" srcOrd="0" destOrd="0" presId="urn:microsoft.com/office/officeart/2005/8/layout/hierarchy1"/>
    <dgm:cxn modelId="{C382D66D-446A-41FC-B89A-825E8B4C88E4}" srcId="{18DE4FCD-783D-434A-9BE4-64922FD343E4}" destId="{618B9D5F-00E5-4F9E-BAD8-EBBD8216338B}" srcOrd="1" destOrd="0" parTransId="{F0A97A66-F01E-4AE7-94BD-CD93CEE4E2B9}" sibTransId="{919417F7-FD6E-446C-9C89-7DB7AAD0EB5E}"/>
    <dgm:cxn modelId="{EF0BB46F-511E-4407-BE41-24499B3BBC98}" type="presOf" srcId="{247020AB-750E-4F0B-B3AF-296F0A01207A}" destId="{CD54EF39-3165-4D35-A196-94053ED2502B}" srcOrd="0" destOrd="0" presId="urn:microsoft.com/office/officeart/2005/8/layout/hierarchy1"/>
    <dgm:cxn modelId="{39BABF54-63FB-4CC3-B45E-E3D06A38F72A}" type="presOf" srcId="{803A711A-6551-424F-97D2-48D6A1488D9C}" destId="{FA9F982A-7989-464B-A624-64BAFCF16BF1}" srcOrd="0" destOrd="0" presId="urn:microsoft.com/office/officeart/2005/8/layout/hierarchy1"/>
    <dgm:cxn modelId="{1A775C79-F1F2-46F1-AFC6-EFBF4D80FB08}" type="presOf" srcId="{FD77DBBC-AA58-4CCD-9941-80D9E915BA01}" destId="{BD9F14EE-F5AB-4137-9F98-5A99CC9C6D67}" srcOrd="0" destOrd="0" presId="urn:microsoft.com/office/officeart/2005/8/layout/hierarchy1"/>
    <dgm:cxn modelId="{3FCC527C-EFE6-4725-AAB2-354B4AFCC24E}" type="presOf" srcId="{ED495EEC-06D0-462A-9638-3EED559CA6DE}" destId="{2A38467A-2F32-40A3-B9FF-D3EFF07471E5}" srcOrd="0" destOrd="0" presId="urn:microsoft.com/office/officeart/2005/8/layout/hierarchy1"/>
    <dgm:cxn modelId="{7C54E88B-AE3F-4595-81BB-4509DCFF0247}" srcId="{1C4BBFF9-2931-4886-BDA5-E4C39941BFCB}" destId="{63DC1E26-DEAE-4D5D-A104-EB98C5C91B10}" srcOrd="0" destOrd="0" parTransId="{05D0DDD2-385B-437B-B599-568CBF41E54F}" sibTransId="{FFDC440A-2557-491C-97A0-A8936E1C6971}"/>
    <dgm:cxn modelId="{4DA6C492-DAB5-4513-A1A6-7E18543C5FA7}" srcId="{1C4BBFF9-2931-4886-BDA5-E4C39941BFCB}" destId="{18DE4FCD-783D-434A-9BE4-64922FD343E4}" srcOrd="1" destOrd="0" parTransId="{ED495EEC-06D0-462A-9638-3EED559CA6DE}" sibTransId="{9B4ADA8B-D952-4850-82AD-C2172DFFB20B}"/>
    <dgm:cxn modelId="{7311F796-F7C3-41D1-A66F-F9EAFD3B2707}" type="presOf" srcId="{618B9D5F-00E5-4F9E-BAD8-EBBD8216338B}" destId="{0503FA1B-36FD-42B8-A897-EBFBDD143789}" srcOrd="0" destOrd="0" presId="urn:microsoft.com/office/officeart/2005/8/layout/hierarchy1"/>
    <dgm:cxn modelId="{76AE60A5-D4C2-41F1-82E3-2F5F686CAC7E}" type="presOf" srcId="{35E0891B-E5A0-403C-8D21-42E085996B96}" destId="{C882E1EB-99F2-40B3-AB70-46BD5CBCBA48}" srcOrd="0" destOrd="0" presId="urn:microsoft.com/office/officeart/2005/8/layout/hierarchy1"/>
    <dgm:cxn modelId="{435B67B3-3740-4FB4-ADAD-8FB8DF79921A}" srcId="{63DC1E26-DEAE-4D5D-A104-EB98C5C91B10}" destId="{803A711A-6551-424F-97D2-48D6A1488D9C}" srcOrd="1" destOrd="0" parTransId="{FD77DBBC-AA58-4CCD-9941-80D9E915BA01}" sibTransId="{D72E8CA8-E8D7-49A3-96BE-C60774E33A93}"/>
    <dgm:cxn modelId="{90C057C6-2DED-4CE1-A628-5398BDEF7DB0}" type="presOf" srcId="{18DE4FCD-783D-434A-9BE4-64922FD343E4}" destId="{05566FAC-4840-4385-B8D9-67F62DA154A5}" srcOrd="0" destOrd="0" presId="urn:microsoft.com/office/officeart/2005/8/layout/hierarchy1"/>
    <dgm:cxn modelId="{89BD06CC-7BC2-4965-9B0D-02B6F4639045}" type="presOf" srcId="{1C4BBFF9-2931-4886-BDA5-E4C39941BFCB}" destId="{59A8B1B8-7AC6-487A-834E-8C80CA516883}" srcOrd="0" destOrd="0" presId="urn:microsoft.com/office/officeart/2005/8/layout/hierarchy1"/>
    <dgm:cxn modelId="{C32BCED2-5C12-4155-ABBF-819EB0E82E84}" srcId="{63DC1E26-DEAE-4D5D-A104-EB98C5C91B10}" destId="{2788FD4B-4184-4BA3-9B47-BEC2A45F9830}" srcOrd="2" destOrd="0" parTransId="{D016190A-FB26-43BF-8DCC-0E23D3E5322A}" sibTransId="{B9947C5C-ACA2-4AC0-AA7C-3E6A85F317C2}"/>
    <dgm:cxn modelId="{CC028DE9-2CCD-4F4C-B84A-9B3BEC0478F1}" type="presOf" srcId="{F0A97A66-F01E-4AE7-94BD-CD93CEE4E2B9}" destId="{33EC3833-5962-48B9-BA03-0E93B4DC4BBD}" srcOrd="0" destOrd="0" presId="urn:microsoft.com/office/officeart/2005/8/layout/hierarchy1"/>
    <dgm:cxn modelId="{924916F3-4F8E-4306-AB4C-3A0CA0E424F4}" type="presOf" srcId="{05D0DDD2-385B-437B-B599-568CBF41E54F}" destId="{B2E14406-000C-4F01-8BAD-B302D8DCC21E}" srcOrd="0" destOrd="0" presId="urn:microsoft.com/office/officeart/2005/8/layout/hierarchy1"/>
    <dgm:cxn modelId="{C1453AFD-45EF-4563-B505-725EDD451EDD}" type="presOf" srcId="{7D0F1039-12F9-4FA2-B359-52076EA3B2A6}" destId="{3C20CA6E-7B36-45BE-994C-5D1BCF58C2DD}" srcOrd="0" destOrd="0" presId="urn:microsoft.com/office/officeart/2005/8/layout/hierarchy1"/>
    <dgm:cxn modelId="{45B225E0-446C-4B16-893E-996CB0C03A07}" type="presParOf" srcId="{6B6023B7-8895-4792-A50C-AA8E1463E8A1}" destId="{63285AFE-7C6A-4985-86C7-1B936F55197E}" srcOrd="0" destOrd="0" presId="urn:microsoft.com/office/officeart/2005/8/layout/hierarchy1"/>
    <dgm:cxn modelId="{0AC82F4E-A71C-48E7-AB1B-A8CC605FAD34}" type="presParOf" srcId="{63285AFE-7C6A-4985-86C7-1B936F55197E}" destId="{329AAC0E-3C8C-405D-94A9-B297DF32C87E}" srcOrd="0" destOrd="0" presId="urn:microsoft.com/office/officeart/2005/8/layout/hierarchy1"/>
    <dgm:cxn modelId="{9D2C7C73-BA2A-4147-8968-1654F19CC9A7}" type="presParOf" srcId="{329AAC0E-3C8C-405D-94A9-B297DF32C87E}" destId="{72CC712A-5FBA-41AA-A044-7F50F781FA06}" srcOrd="0" destOrd="0" presId="urn:microsoft.com/office/officeart/2005/8/layout/hierarchy1"/>
    <dgm:cxn modelId="{F00A46E9-B10A-4DFA-B75D-15B596010ADB}" type="presParOf" srcId="{329AAC0E-3C8C-405D-94A9-B297DF32C87E}" destId="{59A8B1B8-7AC6-487A-834E-8C80CA516883}" srcOrd="1" destOrd="0" presId="urn:microsoft.com/office/officeart/2005/8/layout/hierarchy1"/>
    <dgm:cxn modelId="{95F79C78-5323-4C34-868B-2C1FA1287725}" type="presParOf" srcId="{63285AFE-7C6A-4985-86C7-1B936F55197E}" destId="{33B975F0-A0C7-41DC-9802-8FB8C25E34A3}" srcOrd="1" destOrd="0" presId="urn:microsoft.com/office/officeart/2005/8/layout/hierarchy1"/>
    <dgm:cxn modelId="{56514964-1E54-46E6-9E86-3C7E653B1016}" type="presParOf" srcId="{33B975F0-A0C7-41DC-9802-8FB8C25E34A3}" destId="{B2E14406-000C-4F01-8BAD-B302D8DCC21E}" srcOrd="0" destOrd="0" presId="urn:microsoft.com/office/officeart/2005/8/layout/hierarchy1"/>
    <dgm:cxn modelId="{EADCFFB5-D56E-4088-BA01-82C61B9EB82C}" type="presParOf" srcId="{33B975F0-A0C7-41DC-9802-8FB8C25E34A3}" destId="{E7CA8845-100D-4D9C-8768-EBAD6070F554}" srcOrd="1" destOrd="0" presId="urn:microsoft.com/office/officeart/2005/8/layout/hierarchy1"/>
    <dgm:cxn modelId="{18518F0B-9A2C-410A-BE94-244EDAEFBAA2}" type="presParOf" srcId="{E7CA8845-100D-4D9C-8768-EBAD6070F554}" destId="{0A41E564-E995-4D54-AB8C-6E8C6DCADF0D}" srcOrd="0" destOrd="0" presId="urn:microsoft.com/office/officeart/2005/8/layout/hierarchy1"/>
    <dgm:cxn modelId="{773E8412-0AA9-4EFD-8857-EE7AAE73B1F9}" type="presParOf" srcId="{0A41E564-E995-4D54-AB8C-6E8C6DCADF0D}" destId="{0D56F7F2-0567-44C8-AD43-F85F61242B54}" srcOrd="0" destOrd="0" presId="urn:microsoft.com/office/officeart/2005/8/layout/hierarchy1"/>
    <dgm:cxn modelId="{3C563CC1-FF91-4EFE-A9D6-7BBF3E34F222}" type="presParOf" srcId="{0A41E564-E995-4D54-AB8C-6E8C6DCADF0D}" destId="{E796AB25-61D1-4250-B1E7-AFB6EF1A877C}" srcOrd="1" destOrd="0" presId="urn:microsoft.com/office/officeart/2005/8/layout/hierarchy1"/>
    <dgm:cxn modelId="{C3F3D3D1-AB6A-4D6D-A8F8-0AFE76CB756C}" type="presParOf" srcId="{E7CA8845-100D-4D9C-8768-EBAD6070F554}" destId="{985E7A0F-9720-4417-AD9A-27C7F3D8CB6A}" srcOrd="1" destOrd="0" presId="urn:microsoft.com/office/officeart/2005/8/layout/hierarchy1"/>
    <dgm:cxn modelId="{8272FD1C-C6EF-411A-82A3-C9CAB8F196A9}" type="presParOf" srcId="{985E7A0F-9720-4417-AD9A-27C7F3D8CB6A}" destId="{EAA39019-1E32-4377-AA04-CA9F9D1E839D}" srcOrd="0" destOrd="0" presId="urn:microsoft.com/office/officeart/2005/8/layout/hierarchy1"/>
    <dgm:cxn modelId="{DA4290C7-F7E5-4133-9C06-DFE0722C6A2E}" type="presParOf" srcId="{985E7A0F-9720-4417-AD9A-27C7F3D8CB6A}" destId="{1E3691E8-0536-47F2-AB56-64923B296CFF}" srcOrd="1" destOrd="0" presId="urn:microsoft.com/office/officeart/2005/8/layout/hierarchy1"/>
    <dgm:cxn modelId="{CF04FE7B-E424-4B89-A5F6-957647A745F8}" type="presParOf" srcId="{1E3691E8-0536-47F2-AB56-64923B296CFF}" destId="{2757F104-EBFA-48DB-A22D-1690E3E284AE}" srcOrd="0" destOrd="0" presId="urn:microsoft.com/office/officeart/2005/8/layout/hierarchy1"/>
    <dgm:cxn modelId="{DF496794-F717-4547-9B82-37CCDE46DE1C}" type="presParOf" srcId="{2757F104-EBFA-48DB-A22D-1690E3E284AE}" destId="{EF07C7F7-DA7B-4626-A08C-771211F8384F}" srcOrd="0" destOrd="0" presId="urn:microsoft.com/office/officeart/2005/8/layout/hierarchy1"/>
    <dgm:cxn modelId="{A640A19C-C9C1-4D73-8946-8E407B3F2B69}" type="presParOf" srcId="{2757F104-EBFA-48DB-A22D-1690E3E284AE}" destId="{3C20CA6E-7B36-45BE-994C-5D1BCF58C2DD}" srcOrd="1" destOrd="0" presId="urn:microsoft.com/office/officeart/2005/8/layout/hierarchy1"/>
    <dgm:cxn modelId="{60732140-6BBF-49E1-A584-F7862B7FA8EC}" type="presParOf" srcId="{1E3691E8-0536-47F2-AB56-64923B296CFF}" destId="{71C98D25-FB3F-4A54-A311-5C19BC95FE4B}" srcOrd="1" destOrd="0" presId="urn:microsoft.com/office/officeart/2005/8/layout/hierarchy1"/>
    <dgm:cxn modelId="{61F63DE1-46E1-4050-9E45-CE3C8B0E8747}" type="presParOf" srcId="{985E7A0F-9720-4417-AD9A-27C7F3D8CB6A}" destId="{BD9F14EE-F5AB-4137-9F98-5A99CC9C6D67}" srcOrd="2" destOrd="0" presId="urn:microsoft.com/office/officeart/2005/8/layout/hierarchy1"/>
    <dgm:cxn modelId="{6C44E768-05DE-416D-B2D9-03502A6C9BD7}" type="presParOf" srcId="{985E7A0F-9720-4417-AD9A-27C7F3D8CB6A}" destId="{576B32BD-5655-4EFB-BB30-356A5E4BE18B}" srcOrd="3" destOrd="0" presId="urn:microsoft.com/office/officeart/2005/8/layout/hierarchy1"/>
    <dgm:cxn modelId="{B065D2D6-74D7-4A14-91B2-A06C0D033368}" type="presParOf" srcId="{576B32BD-5655-4EFB-BB30-356A5E4BE18B}" destId="{67C9E4CA-D8E9-42E8-B17F-4018EBE57059}" srcOrd="0" destOrd="0" presId="urn:microsoft.com/office/officeart/2005/8/layout/hierarchy1"/>
    <dgm:cxn modelId="{C220CE52-C174-4EBD-9ACA-02DB5CDE2258}" type="presParOf" srcId="{67C9E4CA-D8E9-42E8-B17F-4018EBE57059}" destId="{2FF98822-C071-4E9B-9275-267EA6502D0E}" srcOrd="0" destOrd="0" presId="urn:microsoft.com/office/officeart/2005/8/layout/hierarchy1"/>
    <dgm:cxn modelId="{DABFDBD1-4FCF-4827-8B88-E8007238389B}" type="presParOf" srcId="{67C9E4CA-D8E9-42E8-B17F-4018EBE57059}" destId="{FA9F982A-7989-464B-A624-64BAFCF16BF1}" srcOrd="1" destOrd="0" presId="urn:microsoft.com/office/officeart/2005/8/layout/hierarchy1"/>
    <dgm:cxn modelId="{BD33CADA-281D-431A-83B9-7767713D04F7}" type="presParOf" srcId="{576B32BD-5655-4EFB-BB30-356A5E4BE18B}" destId="{D9EC6227-6EF7-4329-B822-D762EE1AC281}" srcOrd="1" destOrd="0" presId="urn:microsoft.com/office/officeart/2005/8/layout/hierarchy1"/>
    <dgm:cxn modelId="{14A572C6-BB23-4D05-95A9-FAF35336575C}" type="presParOf" srcId="{985E7A0F-9720-4417-AD9A-27C7F3D8CB6A}" destId="{CE7939B3-8D66-46F3-9460-A479F2EF1581}" srcOrd="4" destOrd="0" presId="urn:microsoft.com/office/officeart/2005/8/layout/hierarchy1"/>
    <dgm:cxn modelId="{0690BEAF-1815-4FA6-9D5E-F44928FB2E71}" type="presParOf" srcId="{985E7A0F-9720-4417-AD9A-27C7F3D8CB6A}" destId="{E5D3C3FA-BB53-4D67-B852-0B6536CFD6AC}" srcOrd="5" destOrd="0" presId="urn:microsoft.com/office/officeart/2005/8/layout/hierarchy1"/>
    <dgm:cxn modelId="{947FA90E-BE35-4B30-93E7-33234373C5E0}" type="presParOf" srcId="{E5D3C3FA-BB53-4D67-B852-0B6536CFD6AC}" destId="{264E2CA1-9665-4BCE-BEC8-04E2BBC06129}" srcOrd="0" destOrd="0" presId="urn:microsoft.com/office/officeart/2005/8/layout/hierarchy1"/>
    <dgm:cxn modelId="{530C5690-B4F6-4F23-9C5B-0B589C47AF57}" type="presParOf" srcId="{264E2CA1-9665-4BCE-BEC8-04E2BBC06129}" destId="{76C62F21-4F1F-4259-B7DF-D5F69C492EB8}" srcOrd="0" destOrd="0" presId="urn:microsoft.com/office/officeart/2005/8/layout/hierarchy1"/>
    <dgm:cxn modelId="{159841ED-0055-43DA-8C9B-C94AA48C7C11}" type="presParOf" srcId="{264E2CA1-9665-4BCE-BEC8-04E2BBC06129}" destId="{53C3CE6E-0E82-4030-B52F-438B527E60CF}" srcOrd="1" destOrd="0" presId="urn:microsoft.com/office/officeart/2005/8/layout/hierarchy1"/>
    <dgm:cxn modelId="{0A950DBE-0964-4E88-85C1-BDA7FEBE97EF}" type="presParOf" srcId="{E5D3C3FA-BB53-4D67-B852-0B6536CFD6AC}" destId="{D895D293-1A28-4074-BECC-62B0831DE8E1}" srcOrd="1" destOrd="0" presId="urn:microsoft.com/office/officeart/2005/8/layout/hierarchy1"/>
    <dgm:cxn modelId="{87872ABC-FC37-4E60-B921-BFEF322A1BFD}" type="presParOf" srcId="{33B975F0-A0C7-41DC-9802-8FB8C25E34A3}" destId="{2A38467A-2F32-40A3-B9FF-D3EFF07471E5}" srcOrd="2" destOrd="0" presId="urn:microsoft.com/office/officeart/2005/8/layout/hierarchy1"/>
    <dgm:cxn modelId="{EFE67A91-5BAA-40DA-8507-41EC31D19D51}" type="presParOf" srcId="{33B975F0-A0C7-41DC-9802-8FB8C25E34A3}" destId="{36A0A3C6-1947-4D0F-9EE8-6BAE6E5E8017}" srcOrd="3" destOrd="0" presId="urn:microsoft.com/office/officeart/2005/8/layout/hierarchy1"/>
    <dgm:cxn modelId="{A75C6221-EB5C-49F6-AF9B-389035C34F6C}" type="presParOf" srcId="{36A0A3C6-1947-4D0F-9EE8-6BAE6E5E8017}" destId="{69247313-94C3-4BC0-9E50-37D90B15409D}" srcOrd="0" destOrd="0" presId="urn:microsoft.com/office/officeart/2005/8/layout/hierarchy1"/>
    <dgm:cxn modelId="{23BCC326-AA7C-4FBC-A1CB-C76D95608FBC}" type="presParOf" srcId="{69247313-94C3-4BC0-9E50-37D90B15409D}" destId="{3B221C95-D05F-4D55-9DB5-61B5860EDC0E}" srcOrd="0" destOrd="0" presId="urn:microsoft.com/office/officeart/2005/8/layout/hierarchy1"/>
    <dgm:cxn modelId="{B2B4B106-0CC7-436C-A738-E635A7B8BADF}" type="presParOf" srcId="{69247313-94C3-4BC0-9E50-37D90B15409D}" destId="{05566FAC-4840-4385-B8D9-67F62DA154A5}" srcOrd="1" destOrd="0" presId="urn:microsoft.com/office/officeart/2005/8/layout/hierarchy1"/>
    <dgm:cxn modelId="{53661352-1F54-4227-A8BB-C5A7D044946C}" type="presParOf" srcId="{36A0A3C6-1947-4D0F-9EE8-6BAE6E5E8017}" destId="{5CE5B6AB-F62C-434B-B6CB-BCF94A0416DF}" srcOrd="1" destOrd="0" presId="urn:microsoft.com/office/officeart/2005/8/layout/hierarchy1"/>
    <dgm:cxn modelId="{36EC42F8-E5DB-4F68-840C-6523A5571F63}" type="presParOf" srcId="{5CE5B6AB-F62C-434B-B6CB-BCF94A0416DF}" destId="{404F3A98-428F-4AD1-AB53-937F35B93080}" srcOrd="0" destOrd="0" presId="urn:microsoft.com/office/officeart/2005/8/layout/hierarchy1"/>
    <dgm:cxn modelId="{BDDE7897-A8E5-4572-BD74-C187050932E9}" type="presParOf" srcId="{5CE5B6AB-F62C-434B-B6CB-BCF94A0416DF}" destId="{8D6DA84F-0627-4481-8DFD-271BF6083850}" srcOrd="1" destOrd="0" presId="urn:microsoft.com/office/officeart/2005/8/layout/hierarchy1"/>
    <dgm:cxn modelId="{211DF4D1-5DCA-42D8-992B-9E89B9376730}" type="presParOf" srcId="{8D6DA84F-0627-4481-8DFD-271BF6083850}" destId="{456961AC-B785-4EC4-A24B-8DA02181F79B}" srcOrd="0" destOrd="0" presId="urn:microsoft.com/office/officeart/2005/8/layout/hierarchy1"/>
    <dgm:cxn modelId="{23D6B795-6748-4BA0-A0D0-E9DF5BE43441}" type="presParOf" srcId="{456961AC-B785-4EC4-A24B-8DA02181F79B}" destId="{19D93148-D0A6-4335-9941-C2B1B6EC3F92}" srcOrd="0" destOrd="0" presId="urn:microsoft.com/office/officeart/2005/8/layout/hierarchy1"/>
    <dgm:cxn modelId="{F5F14548-64E4-4D29-8869-C0A11001E1C7}" type="presParOf" srcId="{456961AC-B785-4EC4-A24B-8DA02181F79B}" destId="{F2E71E43-1F35-4BD8-998C-FE73400C73EB}" srcOrd="1" destOrd="0" presId="urn:microsoft.com/office/officeart/2005/8/layout/hierarchy1"/>
    <dgm:cxn modelId="{FB0E3A3D-7661-485B-874E-AC13F51C8941}" type="presParOf" srcId="{8D6DA84F-0627-4481-8DFD-271BF6083850}" destId="{AD4E2203-459F-4F98-9D37-41BB27C15345}" srcOrd="1" destOrd="0" presId="urn:microsoft.com/office/officeart/2005/8/layout/hierarchy1"/>
    <dgm:cxn modelId="{CEC76A92-49A2-4F98-8CD9-DE0E7559DC94}" type="presParOf" srcId="{5CE5B6AB-F62C-434B-B6CB-BCF94A0416DF}" destId="{33EC3833-5962-48B9-BA03-0E93B4DC4BBD}" srcOrd="2" destOrd="0" presId="urn:microsoft.com/office/officeart/2005/8/layout/hierarchy1"/>
    <dgm:cxn modelId="{CED184AB-DC6A-407C-A9C9-F8BFB9F9F3BD}" type="presParOf" srcId="{5CE5B6AB-F62C-434B-B6CB-BCF94A0416DF}" destId="{7964050E-0D3B-4525-8837-348DC5289669}" srcOrd="3" destOrd="0" presId="urn:microsoft.com/office/officeart/2005/8/layout/hierarchy1"/>
    <dgm:cxn modelId="{10E61FD0-D052-4341-AB54-C1131D77021D}" type="presParOf" srcId="{7964050E-0D3B-4525-8837-348DC5289669}" destId="{74BF833D-FFBE-4D8F-AFF6-BD2951A9B8EE}" srcOrd="0" destOrd="0" presId="urn:microsoft.com/office/officeart/2005/8/layout/hierarchy1"/>
    <dgm:cxn modelId="{43E45F98-2320-44DE-9F92-B9E5866B462B}" type="presParOf" srcId="{74BF833D-FFBE-4D8F-AFF6-BD2951A9B8EE}" destId="{204EF5BD-B006-4B67-81F8-BA71C59AFDAF}" srcOrd="0" destOrd="0" presId="urn:microsoft.com/office/officeart/2005/8/layout/hierarchy1"/>
    <dgm:cxn modelId="{C4025EA5-FC64-418D-8CF3-966D827BC4B9}" type="presParOf" srcId="{74BF833D-FFBE-4D8F-AFF6-BD2951A9B8EE}" destId="{0503FA1B-36FD-42B8-A897-EBFBDD143789}" srcOrd="1" destOrd="0" presId="urn:microsoft.com/office/officeart/2005/8/layout/hierarchy1"/>
    <dgm:cxn modelId="{13BF81F7-56C9-478E-AECE-2CDD24CBE5CF}" type="presParOf" srcId="{7964050E-0D3B-4525-8837-348DC5289669}" destId="{20AFE3E3-0C2F-4BB9-9F06-D733AFC9FA1B}" srcOrd="1" destOrd="0" presId="urn:microsoft.com/office/officeart/2005/8/layout/hierarchy1"/>
    <dgm:cxn modelId="{32CE5476-754C-497C-86D7-EF73DBF45ADE}" type="presParOf" srcId="{5CE5B6AB-F62C-434B-B6CB-BCF94A0416DF}" destId="{C882E1EB-99F2-40B3-AB70-46BD5CBCBA48}" srcOrd="4" destOrd="0" presId="urn:microsoft.com/office/officeart/2005/8/layout/hierarchy1"/>
    <dgm:cxn modelId="{BB8270F7-17A8-45B5-99F4-D5AC179A181F}" type="presParOf" srcId="{5CE5B6AB-F62C-434B-B6CB-BCF94A0416DF}" destId="{ADDF44F5-D5AD-4A13-88EC-117566A483DD}" srcOrd="5" destOrd="0" presId="urn:microsoft.com/office/officeart/2005/8/layout/hierarchy1"/>
    <dgm:cxn modelId="{3EE1AD22-19C4-44C8-AC33-96EA496CAEA6}" type="presParOf" srcId="{ADDF44F5-D5AD-4A13-88EC-117566A483DD}" destId="{4EBC2250-64F3-4DD8-8A60-AF954A054769}" srcOrd="0" destOrd="0" presId="urn:microsoft.com/office/officeart/2005/8/layout/hierarchy1"/>
    <dgm:cxn modelId="{A0967CAC-78AF-48FD-BBAC-8A456E51E88C}" type="presParOf" srcId="{4EBC2250-64F3-4DD8-8A60-AF954A054769}" destId="{3F36C597-F135-4689-9A69-1AB11C2EA90E}" srcOrd="0" destOrd="0" presId="urn:microsoft.com/office/officeart/2005/8/layout/hierarchy1"/>
    <dgm:cxn modelId="{8812EAFC-B7C8-4F6E-8E6D-ACD9A036577E}" type="presParOf" srcId="{4EBC2250-64F3-4DD8-8A60-AF954A054769}" destId="{CD54EF39-3165-4D35-A196-94053ED2502B}" srcOrd="1" destOrd="0" presId="urn:microsoft.com/office/officeart/2005/8/layout/hierarchy1"/>
    <dgm:cxn modelId="{DEB2EA84-45B0-43D8-8EB5-07298C8587DB}" type="presParOf" srcId="{ADDF44F5-D5AD-4A13-88EC-117566A483DD}" destId="{2B7DB6DA-8DE6-468D-9EC4-A8E8EF7E51E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1196F5-4258-46D6-9B51-587791E37040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 phldr="1"/>
      <dgm:spPr/>
    </dgm:pt>
    <dgm:pt modelId="{2D794A9E-CEF9-4034-A0AE-6F30FBF6D061}">
      <dgm:prSet phldrT="[Text]"/>
      <dgm:spPr>
        <a:xfrm>
          <a:off x="1808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Obtain eAuth Access</a:t>
          </a:r>
        </a:p>
      </dgm:t>
    </dgm:pt>
    <dgm:pt modelId="{A6C1B34E-C94D-4882-BBE1-A96FB6365D21}" type="parTrans" cxnId="{1D9B34C0-1041-442C-B1F9-2C09F499A0B6}">
      <dgm:prSet/>
      <dgm:spPr/>
      <dgm:t>
        <a:bodyPr/>
        <a:lstStyle/>
        <a:p>
          <a:pPr algn="ctr"/>
          <a:endParaRPr lang="en-US"/>
        </a:p>
      </dgm:t>
    </dgm:pt>
    <dgm:pt modelId="{900118D6-641C-441F-89F1-587E8A95879E}" type="sibTrans" cxnId="{1D9B34C0-1041-442C-B1F9-2C09F499A0B6}">
      <dgm:prSet/>
      <dgm:spPr/>
      <dgm:t>
        <a:bodyPr/>
        <a:lstStyle/>
        <a:p>
          <a:endParaRPr lang="en-US"/>
        </a:p>
      </dgm:t>
    </dgm:pt>
    <dgm:pt modelId="{882DCE11-5E89-4EBC-9D58-815B8BFD747F}">
      <dgm:prSet phldrT="[Text]"/>
      <dgm:spPr>
        <a:xfrm>
          <a:off x="1107175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Obtain RCPP Portal Access</a:t>
          </a:r>
        </a:p>
      </dgm:t>
    </dgm:pt>
    <dgm:pt modelId="{EDDF3F4C-F909-4303-96AE-AB1EB490FD97}" type="parTrans" cxnId="{398F5225-96DE-4191-BFF2-B5B53EF43D97}">
      <dgm:prSet/>
      <dgm:spPr/>
      <dgm:t>
        <a:bodyPr/>
        <a:lstStyle/>
        <a:p>
          <a:pPr algn="ctr"/>
          <a:endParaRPr lang="en-US"/>
        </a:p>
      </dgm:t>
    </dgm:pt>
    <dgm:pt modelId="{730A6B83-691A-4BA8-8D4B-78F39484D335}" type="sibTrans" cxnId="{398F5225-96DE-4191-BFF2-B5B53EF43D97}">
      <dgm:prSet/>
      <dgm:spPr/>
      <dgm:t>
        <a:bodyPr/>
        <a:lstStyle/>
        <a:p>
          <a:endParaRPr lang="en-US"/>
        </a:p>
      </dgm:t>
    </dgm:pt>
    <dgm:pt modelId="{70DA31D4-9B9F-4CCC-A502-D77922367692}">
      <dgm:prSet phldrT="[Text]"/>
      <dgm:spPr>
        <a:xfrm>
          <a:off x="2212543" y="667173"/>
          <a:ext cx="1052731" cy="889564"/>
        </a:xfrm>
      </dgm:spPr>
      <dgm:t>
        <a:bodyPr/>
        <a:lstStyle/>
        <a:p>
          <a:pPr>
            <a:buNone/>
          </a:pPr>
          <a:r>
            <a:rPr lang="en-US" dirty="0" err="1">
              <a:latin typeface="+mn-lt"/>
              <a:ea typeface="+mn-ea"/>
              <a:cs typeface="+mn-cs"/>
            </a:rPr>
            <a:t>Develope</a:t>
          </a:r>
          <a:r>
            <a:rPr lang="en-US" dirty="0">
              <a:latin typeface="+mn-lt"/>
              <a:ea typeface="+mn-ea"/>
              <a:cs typeface="+mn-cs"/>
            </a:rPr>
            <a:t> RCPP Proposal </a:t>
          </a:r>
        </a:p>
      </dgm:t>
    </dgm:pt>
    <dgm:pt modelId="{E24B53E2-C8D5-43C9-A711-08CAB370BDA0}" type="parTrans" cxnId="{7732F6AC-60F8-4D01-BF3B-3339EA9ED596}">
      <dgm:prSet/>
      <dgm:spPr/>
      <dgm:t>
        <a:bodyPr/>
        <a:lstStyle/>
        <a:p>
          <a:pPr algn="ctr"/>
          <a:endParaRPr lang="en-US"/>
        </a:p>
      </dgm:t>
    </dgm:pt>
    <dgm:pt modelId="{F2B5F3D9-7658-464C-994E-CF83E7F0EF56}" type="sibTrans" cxnId="{7732F6AC-60F8-4D01-BF3B-3339EA9ED596}">
      <dgm:prSet/>
      <dgm:spPr/>
      <dgm:t>
        <a:bodyPr/>
        <a:lstStyle/>
        <a:p>
          <a:endParaRPr lang="en-US"/>
        </a:p>
      </dgm:t>
    </dgm:pt>
    <dgm:pt modelId="{FC5CEDF1-78FD-48BD-B848-3D4E62BAC450}">
      <dgm:prSet/>
      <dgm:spPr>
        <a:xfrm>
          <a:off x="3317911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Submit RCPP Proposal</a:t>
          </a:r>
        </a:p>
      </dgm:t>
    </dgm:pt>
    <dgm:pt modelId="{813E5245-A6FA-46CD-8B8E-AD8F25CE2F09}" type="parTrans" cxnId="{A557024B-2048-46F6-8627-DFCB79AF8244}">
      <dgm:prSet/>
      <dgm:spPr/>
      <dgm:t>
        <a:bodyPr/>
        <a:lstStyle/>
        <a:p>
          <a:pPr algn="ctr"/>
          <a:endParaRPr lang="en-US"/>
        </a:p>
      </dgm:t>
    </dgm:pt>
    <dgm:pt modelId="{BCFB7392-29F5-4CC4-A92A-821EEFEE1203}" type="sibTrans" cxnId="{A557024B-2048-46F6-8627-DFCB79AF8244}">
      <dgm:prSet/>
      <dgm:spPr/>
      <dgm:t>
        <a:bodyPr/>
        <a:lstStyle/>
        <a:p>
          <a:endParaRPr lang="en-US"/>
        </a:p>
      </dgm:t>
    </dgm:pt>
    <dgm:pt modelId="{6D9E81B2-F381-423A-98A7-24C072AD1B1B}">
      <dgm:prSet/>
      <dgm:spPr>
        <a:xfrm>
          <a:off x="4423278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NRCS Review Process (State and NHQ)</a:t>
          </a:r>
        </a:p>
      </dgm:t>
    </dgm:pt>
    <dgm:pt modelId="{18FAF468-6795-461B-A1DB-D24DC68A626B}" type="parTrans" cxnId="{B2EBA016-830D-4765-9DE8-F396BD2E0BD1}">
      <dgm:prSet/>
      <dgm:spPr/>
      <dgm:t>
        <a:bodyPr/>
        <a:lstStyle/>
        <a:p>
          <a:pPr algn="ctr"/>
          <a:endParaRPr lang="en-US"/>
        </a:p>
      </dgm:t>
    </dgm:pt>
    <dgm:pt modelId="{1C01E606-9B84-4C02-95F6-61570F0BCA4D}" type="sibTrans" cxnId="{B2EBA016-830D-4765-9DE8-F396BD2E0BD1}">
      <dgm:prSet/>
      <dgm:spPr/>
      <dgm:t>
        <a:bodyPr/>
        <a:lstStyle/>
        <a:p>
          <a:endParaRPr lang="en-US"/>
        </a:p>
      </dgm:t>
    </dgm:pt>
    <dgm:pt modelId="{B165DF4D-E772-46BF-BA15-9931DDBF2B3A}">
      <dgm:prSet/>
      <dgm:spPr>
        <a:xfrm>
          <a:off x="5528646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NRCS Selects Proposals for Funding</a:t>
          </a:r>
        </a:p>
      </dgm:t>
    </dgm:pt>
    <dgm:pt modelId="{BD3F97C5-253F-4229-A4EF-6CEC523B3CD5}" type="parTrans" cxnId="{8C1CA31F-66C6-43E7-BC2F-CCCD44E0F641}">
      <dgm:prSet/>
      <dgm:spPr/>
      <dgm:t>
        <a:bodyPr/>
        <a:lstStyle/>
        <a:p>
          <a:pPr algn="ctr"/>
          <a:endParaRPr lang="en-US"/>
        </a:p>
      </dgm:t>
    </dgm:pt>
    <dgm:pt modelId="{E564219B-4755-4984-B0CC-3A9CC3D42B94}" type="sibTrans" cxnId="{8C1CA31F-66C6-43E7-BC2F-CCCD44E0F641}">
      <dgm:prSet/>
      <dgm:spPr/>
      <dgm:t>
        <a:bodyPr/>
        <a:lstStyle/>
        <a:p>
          <a:endParaRPr lang="en-US"/>
        </a:p>
      </dgm:t>
    </dgm:pt>
    <dgm:pt modelId="{8E938ACC-3FF8-451D-8AF9-587C25EFF4CD}" type="pres">
      <dgm:prSet presAssocID="{E11196F5-4258-46D6-9B51-587791E37040}" presName="Name0" presStyleCnt="0">
        <dgm:presLayoutVars>
          <dgm:dir/>
          <dgm:resizeHandles val="exact"/>
        </dgm:presLayoutVars>
      </dgm:prSet>
      <dgm:spPr/>
    </dgm:pt>
    <dgm:pt modelId="{218F3036-C4E5-4298-9F1E-D529CE1E66E9}" type="pres">
      <dgm:prSet presAssocID="{2D794A9E-CEF9-4034-A0AE-6F30FBF6D061}" presName="node" presStyleLbl="node1" presStyleIdx="0" presStyleCnt="6">
        <dgm:presLayoutVars>
          <dgm:bulletEnabled val="1"/>
        </dgm:presLayoutVars>
      </dgm:prSet>
      <dgm:spPr/>
    </dgm:pt>
    <dgm:pt modelId="{0189FCFC-498E-4545-BE8E-B186541CFAB6}" type="pres">
      <dgm:prSet presAssocID="{900118D6-641C-441F-89F1-587E8A95879E}" presName="sibTrans" presStyleLbl="sibTrans1D1" presStyleIdx="0" presStyleCnt="5"/>
      <dgm:spPr/>
    </dgm:pt>
    <dgm:pt modelId="{55208953-51E7-4597-AC31-B79D74CF59C9}" type="pres">
      <dgm:prSet presAssocID="{900118D6-641C-441F-89F1-587E8A95879E}" presName="connectorText" presStyleLbl="sibTrans1D1" presStyleIdx="0" presStyleCnt="5"/>
      <dgm:spPr/>
    </dgm:pt>
    <dgm:pt modelId="{D631B9C8-58E7-4955-A399-EA3DD544861A}" type="pres">
      <dgm:prSet presAssocID="{882DCE11-5E89-4EBC-9D58-815B8BFD747F}" presName="node" presStyleLbl="node1" presStyleIdx="1" presStyleCnt="6" custLinFactNeighborX="490">
        <dgm:presLayoutVars>
          <dgm:bulletEnabled val="1"/>
        </dgm:presLayoutVars>
      </dgm:prSet>
      <dgm:spPr/>
    </dgm:pt>
    <dgm:pt modelId="{F8E70B0A-F25F-4430-A6BE-EFD5857B49D9}" type="pres">
      <dgm:prSet presAssocID="{730A6B83-691A-4BA8-8D4B-78F39484D335}" presName="sibTrans" presStyleLbl="sibTrans1D1" presStyleIdx="1" presStyleCnt="5"/>
      <dgm:spPr/>
    </dgm:pt>
    <dgm:pt modelId="{52AB5939-7BEB-4DCF-AAA9-74E182CB006A}" type="pres">
      <dgm:prSet presAssocID="{730A6B83-691A-4BA8-8D4B-78F39484D335}" presName="connectorText" presStyleLbl="sibTrans1D1" presStyleIdx="1" presStyleCnt="5"/>
      <dgm:spPr/>
    </dgm:pt>
    <dgm:pt modelId="{F3AF59F6-E9DF-4E39-9099-2D1C6530E281}" type="pres">
      <dgm:prSet presAssocID="{70DA31D4-9B9F-4CCC-A502-D77922367692}" presName="node" presStyleLbl="node1" presStyleIdx="2" presStyleCnt="6">
        <dgm:presLayoutVars>
          <dgm:bulletEnabled val="1"/>
        </dgm:presLayoutVars>
      </dgm:prSet>
      <dgm:spPr/>
    </dgm:pt>
    <dgm:pt modelId="{A30AA28B-ED0F-40D4-A913-C890CD1DDAAC}" type="pres">
      <dgm:prSet presAssocID="{F2B5F3D9-7658-464C-994E-CF83E7F0EF56}" presName="sibTrans" presStyleLbl="sibTrans1D1" presStyleIdx="2" presStyleCnt="5"/>
      <dgm:spPr/>
    </dgm:pt>
    <dgm:pt modelId="{F9055382-C1FA-4FE8-BABB-B131F8FD7092}" type="pres">
      <dgm:prSet presAssocID="{F2B5F3D9-7658-464C-994E-CF83E7F0EF56}" presName="connectorText" presStyleLbl="sibTrans1D1" presStyleIdx="2" presStyleCnt="5"/>
      <dgm:spPr/>
    </dgm:pt>
    <dgm:pt modelId="{2DC6A8DB-EA6E-4F21-88D8-ACC6B370C0F9}" type="pres">
      <dgm:prSet presAssocID="{FC5CEDF1-78FD-48BD-B848-3D4E62BAC450}" presName="node" presStyleLbl="node1" presStyleIdx="3" presStyleCnt="6">
        <dgm:presLayoutVars>
          <dgm:bulletEnabled val="1"/>
        </dgm:presLayoutVars>
      </dgm:prSet>
      <dgm:spPr/>
    </dgm:pt>
    <dgm:pt modelId="{98B57A3E-CBDB-4321-B1A7-BB4BC6C6A4B1}" type="pres">
      <dgm:prSet presAssocID="{BCFB7392-29F5-4CC4-A92A-821EEFEE1203}" presName="sibTrans" presStyleLbl="sibTrans1D1" presStyleIdx="3" presStyleCnt="5"/>
      <dgm:spPr/>
    </dgm:pt>
    <dgm:pt modelId="{FAE11132-0575-4246-B925-1238432F5390}" type="pres">
      <dgm:prSet presAssocID="{BCFB7392-29F5-4CC4-A92A-821EEFEE1203}" presName="connectorText" presStyleLbl="sibTrans1D1" presStyleIdx="3" presStyleCnt="5"/>
      <dgm:spPr/>
    </dgm:pt>
    <dgm:pt modelId="{BEBC0EE9-DC09-4D38-955F-ECF59258ECBC}" type="pres">
      <dgm:prSet presAssocID="{6D9E81B2-F381-423A-98A7-24C072AD1B1B}" presName="node" presStyleLbl="node1" presStyleIdx="4" presStyleCnt="6">
        <dgm:presLayoutVars>
          <dgm:bulletEnabled val="1"/>
        </dgm:presLayoutVars>
      </dgm:prSet>
      <dgm:spPr/>
    </dgm:pt>
    <dgm:pt modelId="{90A97694-85B9-4FF2-BA0C-456151BB5A3F}" type="pres">
      <dgm:prSet presAssocID="{1C01E606-9B84-4C02-95F6-61570F0BCA4D}" presName="sibTrans" presStyleLbl="sibTrans1D1" presStyleIdx="4" presStyleCnt="5"/>
      <dgm:spPr/>
    </dgm:pt>
    <dgm:pt modelId="{6A15DA3D-CC40-4574-8A03-B639062C0A21}" type="pres">
      <dgm:prSet presAssocID="{1C01E606-9B84-4C02-95F6-61570F0BCA4D}" presName="connectorText" presStyleLbl="sibTrans1D1" presStyleIdx="4" presStyleCnt="5"/>
      <dgm:spPr/>
    </dgm:pt>
    <dgm:pt modelId="{8F0A89C3-DD37-42A9-9E0C-6F21A21FF120}" type="pres">
      <dgm:prSet presAssocID="{B165DF4D-E772-46BF-BA15-9931DDBF2B3A}" presName="node" presStyleLbl="node1" presStyleIdx="5" presStyleCnt="6">
        <dgm:presLayoutVars>
          <dgm:bulletEnabled val="1"/>
        </dgm:presLayoutVars>
      </dgm:prSet>
      <dgm:spPr/>
    </dgm:pt>
  </dgm:ptLst>
  <dgm:cxnLst>
    <dgm:cxn modelId="{498A8614-00A5-4240-B3BA-192A00393D4B}" type="presOf" srcId="{F2B5F3D9-7658-464C-994E-CF83E7F0EF56}" destId="{A30AA28B-ED0F-40D4-A913-C890CD1DDAAC}" srcOrd="0" destOrd="0" presId="urn:microsoft.com/office/officeart/2016/7/layout/RepeatingBendingProcessNew"/>
    <dgm:cxn modelId="{B2EBA016-830D-4765-9DE8-F396BD2E0BD1}" srcId="{E11196F5-4258-46D6-9B51-587791E37040}" destId="{6D9E81B2-F381-423A-98A7-24C072AD1B1B}" srcOrd="4" destOrd="0" parTransId="{18FAF468-6795-461B-A1DB-D24DC68A626B}" sibTransId="{1C01E606-9B84-4C02-95F6-61570F0BCA4D}"/>
    <dgm:cxn modelId="{E795B91C-FDE3-4753-A062-599EA82169E8}" type="presOf" srcId="{2D794A9E-CEF9-4034-A0AE-6F30FBF6D061}" destId="{218F3036-C4E5-4298-9F1E-D529CE1E66E9}" srcOrd="0" destOrd="0" presId="urn:microsoft.com/office/officeart/2016/7/layout/RepeatingBendingProcessNew"/>
    <dgm:cxn modelId="{6BC8571D-FA94-494B-AF63-CB673637D2D9}" type="presOf" srcId="{E11196F5-4258-46D6-9B51-587791E37040}" destId="{8E938ACC-3FF8-451D-8AF9-587C25EFF4CD}" srcOrd="0" destOrd="0" presId="urn:microsoft.com/office/officeart/2016/7/layout/RepeatingBendingProcessNew"/>
    <dgm:cxn modelId="{A185D11E-804C-42CE-A3F9-5B734BC0F2C8}" type="presOf" srcId="{F2B5F3D9-7658-464C-994E-CF83E7F0EF56}" destId="{F9055382-C1FA-4FE8-BABB-B131F8FD7092}" srcOrd="1" destOrd="0" presId="urn:microsoft.com/office/officeart/2016/7/layout/RepeatingBendingProcessNew"/>
    <dgm:cxn modelId="{8C1CA31F-66C6-43E7-BC2F-CCCD44E0F641}" srcId="{E11196F5-4258-46D6-9B51-587791E37040}" destId="{B165DF4D-E772-46BF-BA15-9931DDBF2B3A}" srcOrd="5" destOrd="0" parTransId="{BD3F97C5-253F-4229-A4EF-6CEC523B3CD5}" sibTransId="{E564219B-4755-4984-B0CC-3A9CC3D42B94}"/>
    <dgm:cxn modelId="{398F5225-96DE-4191-BFF2-B5B53EF43D97}" srcId="{E11196F5-4258-46D6-9B51-587791E37040}" destId="{882DCE11-5E89-4EBC-9D58-815B8BFD747F}" srcOrd="1" destOrd="0" parTransId="{EDDF3F4C-F909-4303-96AE-AB1EB490FD97}" sibTransId="{730A6B83-691A-4BA8-8D4B-78F39484D335}"/>
    <dgm:cxn modelId="{DBDF102B-5819-48EC-8E46-B4173FCB9882}" type="presOf" srcId="{BCFB7392-29F5-4CC4-A92A-821EEFEE1203}" destId="{FAE11132-0575-4246-B925-1238432F5390}" srcOrd="1" destOrd="0" presId="urn:microsoft.com/office/officeart/2016/7/layout/RepeatingBendingProcessNew"/>
    <dgm:cxn modelId="{437A7732-D131-4134-BACE-98E1EFDE2584}" type="presOf" srcId="{730A6B83-691A-4BA8-8D4B-78F39484D335}" destId="{52AB5939-7BEB-4DCF-AAA9-74E182CB006A}" srcOrd="1" destOrd="0" presId="urn:microsoft.com/office/officeart/2016/7/layout/RepeatingBendingProcessNew"/>
    <dgm:cxn modelId="{24AAB65F-96FB-4D24-B58C-A642E7EEAE54}" type="presOf" srcId="{730A6B83-691A-4BA8-8D4B-78F39484D335}" destId="{F8E70B0A-F25F-4430-A6BE-EFD5857B49D9}" srcOrd="0" destOrd="0" presId="urn:microsoft.com/office/officeart/2016/7/layout/RepeatingBendingProcessNew"/>
    <dgm:cxn modelId="{A557024B-2048-46F6-8627-DFCB79AF8244}" srcId="{E11196F5-4258-46D6-9B51-587791E37040}" destId="{FC5CEDF1-78FD-48BD-B848-3D4E62BAC450}" srcOrd="3" destOrd="0" parTransId="{813E5245-A6FA-46CD-8B8E-AD8F25CE2F09}" sibTransId="{BCFB7392-29F5-4CC4-A92A-821EEFEE1203}"/>
    <dgm:cxn modelId="{820C7555-A37B-4C60-B3B2-0505E0AF193A}" type="presOf" srcId="{FC5CEDF1-78FD-48BD-B848-3D4E62BAC450}" destId="{2DC6A8DB-EA6E-4F21-88D8-ACC6B370C0F9}" srcOrd="0" destOrd="0" presId="urn:microsoft.com/office/officeart/2016/7/layout/RepeatingBendingProcessNew"/>
    <dgm:cxn modelId="{E8164F85-4ACC-4749-A04F-19E969387B07}" type="presOf" srcId="{6D9E81B2-F381-423A-98A7-24C072AD1B1B}" destId="{BEBC0EE9-DC09-4D38-955F-ECF59258ECBC}" srcOrd="0" destOrd="0" presId="urn:microsoft.com/office/officeart/2016/7/layout/RepeatingBendingProcessNew"/>
    <dgm:cxn modelId="{D6A7B38A-15E8-488E-8A03-A7B38049EAE6}" type="presOf" srcId="{900118D6-641C-441F-89F1-587E8A95879E}" destId="{55208953-51E7-4597-AC31-B79D74CF59C9}" srcOrd="1" destOrd="0" presId="urn:microsoft.com/office/officeart/2016/7/layout/RepeatingBendingProcessNew"/>
    <dgm:cxn modelId="{E162A78E-C89B-41CD-AD52-C834FB0F0597}" type="presOf" srcId="{B165DF4D-E772-46BF-BA15-9931DDBF2B3A}" destId="{8F0A89C3-DD37-42A9-9E0C-6F21A21FF120}" srcOrd="0" destOrd="0" presId="urn:microsoft.com/office/officeart/2016/7/layout/RepeatingBendingProcessNew"/>
    <dgm:cxn modelId="{060C01A9-1FF1-4933-895D-1EC399F983B1}" type="presOf" srcId="{1C01E606-9B84-4C02-95F6-61570F0BCA4D}" destId="{6A15DA3D-CC40-4574-8A03-B639062C0A21}" srcOrd="1" destOrd="0" presId="urn:microsoft.com/office/officeart/2016/7/layout/RepeatingBendingProcessNew"/>
    <dgm:cxn modelId="{3FB412AA-DA3D-4B43-ADF8-7183E71B1A75}" type="presOf" srcId="{70DA31D4-9B9F-4CCC-A502-D77922367692}" destId="{F3AF59F6-E9DF-4E39-9099-2D1C6530E281}" srcOrd="0" destOrd="0" presId="urn:microsoft.com/office/officeart/2016/7/layout/RepeatingBendingProcessNew"/>
    <dgm:cxn modelId="{7732F6AC-60F8-4D01-BF3B-3339EA9ED596}" srcId="{E11196F5-4258-46D6-9B51-587791E37040}" destId="{70DA31D4-9B9F-4CCC-A502-D77922367692}" srcOrd="2" destOrd="0" parTransId="{E24B53E2-C8D5-43C9-A711-08CAB370BDA0}" sibTransId="{F2B5F3D9-7658-464C-994E-CF83E7F0EF56}"/>
    <dgm:cxn modelId="{1D9B34C0-1041-442C-B1F9-2C09F499A0B6}" srcId="{E11196F5-4258-46D6-9B51-587791E37040}" destId="{2D794A9E-CEF9-4034-A0AE-6F30FBF6D061}" srcOrd="0" destOrd="0" parTransId="{A6C1B34E-C94D-4882-BBE1-A96FB6365D21}" sibTransId="{900118D6-641C-441F-89F1-587E8A95879E}"/>
    <dgm:cxn modelId="{BE9438D4-9A7D-4B49-94BE-031A5FF2AF96}" type="presOf" srcId="{1C01E606-9B84-4C02-95F6-61570F0BCA4D}" destId="{90A97694-85B9-4FF2-BA0C-456151BB5A3F}" srcOrd="0" destOrd="0" presId="urn:microsoft.com/office/officeart/2016/7/layout/RepeatingBendingProcessNew"/>
    <dgm:cxn modelId="{69C6E3E7-A788-4C4B-8D8D-3DD719F5D4DD}" type="presOf" srcId="{BCFB7392-29F5-4CC4-A92A-821EEFEE1203}" destId="{98B57A3E-CBDB-4321-B1A7-BB4BC6C6A4B1}" srcOrd="0" destOrd="0" presId="urn:microsoft.com/office/officeart/2016/7/layout/RepeatingBendingProcessNew"/>
    <dgm:cxn modelId="{AAA1F3ED-19B2-4058-BECF-9C93527E3523}" type="presOf" srcId="{882DCE11-5E89-4EBC-9D58-815B8BFD747F}" destId="{D631B9C8-58E7-4955-A399-EA3DD544861A}" srcOrd="0" destOrd="0" presId="urn:microsoft.com/office/officeart/2016/7/layout/RepeatingBendingProcessNew"/>
    <dgm:cxn modelId="{F5D510FD-28CE-4225-AEBE-C595718399FD}" type="presOf" srcId="{900118D6-641C-441F-89F1-587E8A95879E}" destId="{0189FCFC-498E-4545-BE8E-B186541CFAB6}" srcOrd="0" destOrd="0" presId="urn:microsoft.com/office/officeart/2016/7/layout/RepeatingBendingProcessNew"/>
    <dgm:cxn modelId="{E439B791-A3E7-466C-AADC-6A46F2467C12}" type="presParOf" srcId="{8E938ACC-3FF8-451D-8AF9-587C25EFF4CD}" destId="{218F3036-C4E5-4298-9F1E-D529CE1E66E9}" srcOrd="0" destOrd="0" presId="urn:microsoft.com/office/officeart/2016/7/layout/RepeatingBendingProcessNew"/>
    <dgm:cxn modelId="{25D0E650-E935-488F-AB37-13EFC95389F9}" type="presParOf" srcId="{8E938ACC-3FF8-451D-8AF9-587C25EFF4CD}" destId="{0189FCFC-498E-4545-BE8E-B186541CFAB6}" srcOrd="1" destOrd="0" presId="urn:microsoft.com/office/officeart/2016/7/layout/RepeatingBendingProcessNew"/>
    <dgm:cxn modelId="{F2EBE97B-E245-45B4-8B2F-E247FFBB1A87}" type="presParOf" srcId="{0189FCFC-498E-4545-BE8E-B186541CFAB6}" destId="{55208953-51E7-4597-AC31-B79D74CF59C9}" srcOrd="0" destOrd="0" presId="urn:microsoft.com/office/officeart/2016/7/layout/RepeatingBendingProcessNew"/>
    <dgm:cxn modelId="{81143AD7-D44D-4D88-AA0F-C0C52CE900BD}" type="presParOf" srcId="{8E938ACC-3FF8-451D-8AF9-587C25EFF4CD}" destId="{D631B9C8-58E7-4955-A399-EA3DD544861A}" srcOrd="2" destOrd="0" presId="urn:microsoft.com/office/officeart/2016/7/layout/RepeatingBendingProcessNew"/>
    <dgm:cxn modelId="{F28CA83D-B2F7-4601-8841-4303DD088121}" type="presParOf" srcId="{8E938ACC-3FF8-451D-8AF9-587C25EFF4CD}" destId="{F8E70B0A-F25F-4430-A6BE-EFD5857B49D9}" srcOrd="3" destOrd="0" presId="urn:microsoft.com/office/officeart/2016/7/layout/RepeatingBendingProcessNew"/>
    <dgm:cxn modelId="{BCF00754-3BB7-4A53-9199-3A9BFBD4B7DD}" type="presParOf" srcId="{F8E70B0A-F25F-4430-A6BE-EFD5857B49D9}" destId="{52AB5939-7BEB-4DCF-AAA9-74E182CB006A}" srcOrd="0" destOrd="0" presId="urn:microsoft.com/office/officeart/2016/7/layout/RepeatingBendingProcessNew"/>
    <dgm:cxn modelId="{9EA1F9C2-EC45-4D3F-9D23-6131CF0DC61F}" type="presParOf" srcId="{8E938ACC-3FF8-451D-8AF9-587C25EFF4CD}" destId="{F3AF59F6-E9DF-4E39-9099-2D1C6530E281}" srcOrd="4" destOrd="0" presId="urn:microsoft.com/office/officeart/2016/7/layout/RepeatingBendingProcessNew"/>
    <dgm:cxn modelId="{CD37D1C2-C5E9-469E-A5F2-03050B52728D}" type="presParOf" srcId="{8E938ACC-3FF8-451D-8AF9-587C25EFF4CD}" destId="{A30AA28B-ED0F-40D4-A913-C890CD1DDAAC}" srcOrd="5" destOrd="0" presId="urn:microsoft.com/office/officeart/2016/7/layout/RepeatingBendingProcessNew"/>
    <dgm:cxn modelId="{7E1D8F2A-4B85-479E-A78B-4F96986C497D}" type="presParOf" srcId="{A30AA28B-ED0F-40D4-A913-C890CD1DDAAC}" destId="{F9055382-C1FA-4FE8-BABB-B131F8FD7092}" srcOrd="0" destOrd="0" presId="urn:microsoft.com/office/officeart/2016/7/layout/RepeatingBendingProcessNew"/>
    <dgm:cxn modelId="{F75659E9-D4B3-48D5-AEFC-75CE9B9F25FB}" type="presParOf" srcId="{8E938ACC-3FF8-451D-8AF9-587C25EFF4CD}" destId="{2DC6A8DB-EA6E-4F21-88D8-ACC6B370C0F9}" srcOrd="6" destOrd="0" presId="urn:microsoft.com/office/officeart/2016/7/layout/RepeatingBendingProcessNew"/>
    <dgm:cxn modelId="{D83B5D45-A92B-41E9-B7CC-9E2E6BF68264}" type="presParOf" srcId="{8E938ACC-3FF8-451D-8AF9-587C25EFF4CD}" destId="{98B57A3E-CBDB-4321-B1A7-BB4BC6C6A4B1}" srcOrd="7" destOrd="0" presId="urn:microsoft.com/office/officeart/2016/7/layout/RepeatingBendingProcessNew"/>
    <dgm:cxn modelId="{DA768697-6E01-4278-AD44-635EBA7BE982}" type="presParOf" srcId="{98B57A3E-CBDB-4321-B1A7-BB4BC6C6A4B1}" destId="{FAE11132-0575-4246-B925-1238432F5390}" srcOrd="0" destOrd="0" presId="urn:microsoft.com/office/officeart/2016/7/layout/RepeatingBendingProcessNew"/>
    <dgm:cxn modelId="{1EE053F3-69C0-4E0C-A9F7-C32E478D0BE5}" type="presParOf" srcId="{8E938ACC-3FF8-451D-8AF9-587C25EFF4CD}" destId="{BEBC0EE9-DC09-4D38-955F-ECF59258ECBC}" srcOrd="8" destOrd="0" presId="urn:microsoft.com/office/officeart/2016/7/layout/RepeatingBendingProcessNew"/>
    <dgm:cxn modelId="{4027AB1D-9E0E-4CE9-9A37-4990BD5F7598}" type="presParOf" srcId="{8E938ACC-3FF8-451D-8AF9-587C25EFF4CD}" destId="{90A97694-85B9-4FF2-BA0C-456151BB5A3F}" srcOrd="9" destOrd="0" presId="urn:microsoft.com/office/officeart/2016/7/layout/RepeatingBendingProcessNew"/>
    <dgm:cxn modelId="{FAB47BB9-4D3F-43F6-96ED-924F222D939F}" type="presParOf" srcId="{90A97694-85B9-4FF2-BA0C-456151BB5A3F}" destId="{6A15DA3D-CC40-4574-8A03-B639062C0A21}" srcOrd="0" destOrd="0" presId="urn:microsoft.com/office/officeart/2016/7/layout/RepeatingBendingProcessNew"/>
    <dgm:cxn modelId="{7ACF66A0-0523-4F7D-BCEB-96E1E93EC3A6}" type="presParOf" srcId="{8E938ACC-3FF8-451D-8AF9-587C25EFF4CD}" destId="{8F0A89C3-DD37-42A9-9E0C-6F21A21FF120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1196F5-4258-46D6-9B51-587791E37040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 phldr="1"/>
      <dgm:spPr/>
    </dgm:pt>
    <dgm:pt modelId="{2D794A9E-CEF9-4034-A0AE-6F30FBF6D061}">
      <dgm:prSet phldrT="[Text]"/>
      <dgm:spPr>
        <a:xfrm>
          <a:off x="1808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PPA Negotiations (Activities, Deliverables, Outcomes)</a:t>
          </a:r>
        </a:p>
      </dgm:t>
    </dgm:pt>
    <dgm:pt modelId="{A6C1B34E-C94D-4882-BBE1-A96FB6365D21}" type="parTrans" cxnId="{1D9B34C0-1041-442C-B1F9-2C09F499A0B6}">
      <dgm:prSet/>
      <dgm:spPr/>
      <dgm:t>
        <a:bodyPr/>
        <a:lstStyle/>
        <a:p>
          <a:pPr algn="ctr"/>
          <a:endParaRPr lang="en-US"/>
        </a:p>
      </dgm:t>
    </dgm:pt>
    <dgm:pt modelId="{900118D6-641C-441F-89F1-587E8A95879E}" type="sibTrans" cxnId="{1D9B34C0-1041-442C-B1F9-2C09F499A0B6}">
      <dgm:prSet/>
      <dgm:spPr/>
      <dgm:t>
        <a:bodyPr/>
        <a:lstStyle/>
        <a:p>
          <a:endParaRPr lang="en-US"/>
        </a:p>
      </dgm:t>
    </dgm:pt>
    <dgm:pt modelId="{882DCE11-5E89-4EBC-9D58-815B8BFD747F}">
      <dgm:prSet phldrT="[Text]"/>
      <dgm:spPr>
        <a:xfrm>
          <a:off x="1107175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PPA Signatures</a:t>
          </a:r>
        </a:p>
      </dgm:t>
    </dgm:pt>
    <dgm:pt modelId="{EDDF3F4C-F909-4303-96AE-AB1EB490FD97}" type="parTrans" cxnId="{398F5225-96DE-4191-BFF2-B5B53EF43D97}">
      <dgm:prSet/>
      <dgm:spPr/>
      <dgm:t>
        <a:bodyPr/>
        <a:lstStyle/>
        <a:p>
          <a:pPr algn="ctr"/>
          <a:endParaRPr lang="en-US"/>
        </a:p>
      </dgm:t>
    </dgm:pt>
    <dgm:pt modelId="{730A6B83-691A-4BA8-8D4B-78F39484D335}" type="sibTrans" cxnId="{398F5225-96DE-4191-BFF2-B5B53EF43D97}">
      <dgm:prSet/>
      <dgm:spPr/>
      <dgm:t>
        <a:bodyPr/>
        <a:lstStyle/>
        <a:p>
          <a:endParaRPr lang="en-US"/>
        </a:p>
      </dgm:t>
    </dgm:pt>
    <dgm:pt modelId="{70DA31D4-9B9F-4CCC-A502-D77922367692}">
      <dgm:prSet phldrT="[Text]"/>
      <dgm:spPr>
        <a:xfrm>
          <a:off x="2212543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SA Negotiations</a:t>
          </a:r>
        </a:p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(Type I, II, III, IV- Deliverables)</a:t>
          </a:r>
        </a:p>
      </dgm:t>
    </dgm:pt>
    <dgm:pt modelId="{E24B53E2-C8D5-43C9-A711-08CAB370BDA0}" type="parTrans" cxnId="{7732F6AC-60F8-4D01-BF3B-3339EA9ED596}">
      <dgm:prSet/>
      <dgm:spPr/>
      <dgm:t>
        <a:bodyPr/>
        <a:lstStyle/>
        <a:p>
          <a:pPr algn="ctr"/>
          <a:endParaRPr lang="en-US"/>
        </a:p>
      </dgm:t>
    </dgm:pt>
    <dgm:pt modelId="{F2B5F3D9-7658-464C-994E-CF83E7F0EF56}" type="sibTrans" cxnId="{7732F6AC-60F8-4D01-BF3B-3339EA9ED596}">
      <dgm:prSet/>
      <dgm:spPr/>
      <dgm:t>
        <a:bodyPr/>
        <a:lstStyle/>
        <a:p>
          <a:endParaRPr lang="en-US"/>
        </a:p>
      </dgm:t>
    </dgm:pt>
    <dgm:pt modelId="{FC5CEDF1-78FD-48BD-B848-3D4E62BAC450}">
      <dgm:prSet/>
      <dgm:spPr>
        <a:xfrm>
          <a:off x="3317911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SA Signatures</a:t>
          </a:r>
        </a:p>
      </dgm:t>
    </dgm:pt>
    <dgm:pt modelId="{813E5245-A6FA-46CD-8B8E-AD8F25CE2F09}" type="parTrans" cxnId="{A557024B-2048-46F6-8627-DFCB79AF8244}">
      <dgm:prSet/>
      <dgm:spPr/>
      <dgm:t>
        <a:bodyPr/>
        <a:lstStyle/>
        <a:p>
          <a:pPr algn="ctr"/>
          <a:endParaRPr lang="en-US"/>
        </a:p>
      </dgm:t>
    </dgm:pt>
    <dgm:pt modelId="{BCFB7392-29F5-4CC4-A92A-821EEFEE1203}" type="sibTrans" cxnId="{A557024B-2048-46F6-8627-DFCB79AF8244}">
      <dgm:prSet/>
      <dgm:spPr/>
      <dgm:t>
        <a:bodyPr/>
        <a:lstStyle/>
        <a:p>
          <a:endParaRPr lang="en-US"/>
        </a:p>
      </dgm:t>
    </dgm:pt>
    <dgm:pt modelId="{6D9E81B2-F381-423A-98A7-24C072AD1B1B}">
      <dgm:prSet/>
      <dgm:spPr>
        <a:xfrm>
          <a:off x="4423278" y="667173"/>
          <a:ext cx="1052731" cy="889564"/>
        </a:xfrm>
      </dgm:spPr>
      <dgm:t>
        <a:bodyPr/>
        <a:lstStyle/>
        <a:p>
          <a:pPr>
            <a:buNone/>
          </a:pPr>
          <a:r>
            <a:rPr lang="en-US">
              <a:latin typeface="+mn-lt"/>
              <a:ea typeface="+mn-ea"/>
              <a:cs typeface="+mn-cs"/>
            </a:rPr>
            <a:t>Project Kick-off</a:t>
          </a:r>
        </a:p>
      </dgm:t>
    </dgm:pt>
    <dgm:pt modelId="{18FAF468-6795-461B-A1DB-D24DC68A626B}" type="parTrans" cxnId="{B2EBA016-830D-4765-9DE8-F396BD2E0BD1}">
      <dgm:prSet/>
      <dgm:spPr/>
      <dgm:t>
        <a:bodyPr/>
        <a:lstStyle/>
        <a:p>
          <a:pPr algn="ctr"/>
          <a:endParaRPr lang="en-US"/>
        </a:p>
      </dgm:t>
    </dgm:pt>
    <dgm:pt modelId="{1C01E606-9B84-4C02-95F6-61570F0BCA4D}" type="sibTrans" cxnId="{B2EBA016-830D-4765-9DE8-F396BD2E0BD1}">
      <dgm:prSet/>
      <dgm:spPr/>
      <dgm:t>
        <a:bodyPr/>
        <a:lstStyle/>
        <a:p>
          <a:endParaRPr lang="en-US"/>
        </a:p>
      </dgm:t>
    </dgm:pt>
    <dgm:pt modelId="{B165DF4D-E772-46BF-BA15-9931DDBF2B3A}">
      <dgm:prSet/>
      <dgm:spPr>
        <a:xfrm>
          <a:off x="5528646" y="667173"/>
          <a:ext cx="1052731" cy="889564"/>
        </a:xfrm>
      </dgm:spPr>
      <dgm:t>
        <a:bodyPr/>
        <a:lstStyle/>
        <a:p>
          <a:pPr>
            <a:buNone/>
          </a:pPr>
          <a:r>
            <a:rPr lang="en-US" dirty="0">
              <a:latin typeface="+mn-lt"/>
              <a:ea typeface="+mn-ea"/>
              <a:cs typeface="+mn-cs"/>
            </a:rPr>
            <a:t>Announcements to Landowners</a:t>
          </a:r>
        </a:p>
      </dgm:t>
    </dgm:pt>
    <dgm:pt modelId="{BD3F97C5-253F-4229-A4EF-6CEC523B3CD5}" type="parTrans" cxnId="{8C1CA31F-66C6-43E7-BC2F-CCCD44E0F641}">
      <dgm:prSet/>
      <dgm:spPr/>
      <dgm:t>
        <a:bodyPr/>
        <a:lstStyle/>
        <a:p>
          <a:pPr algn="ctr"/>
          <a:endParaRPr lang="en-US"/>
        </a:p>
      </dgm:t>
    </dgm:pt>
    <dgm:pt modelId="{E564219B-4755-4984-B0CC-3A9CC3D42B94}" type="sibTrans" cxnId="{8C1CA31F-66C6-43E7-BC2F-CCCD44E0F641}">
      <dgm:prSet/>
      <dgm:spPr/>
      <dgm:t>
        <a:bodyPr/>
        <a:lstStyle/>
        <a:p>
          <a:endParaRPr lang="en-US"/>
        </a:p>
      </dgm:t>
    </dgm:pt>
    <dgm:pt modelId="{8E938ACC-3FF8-451D-8AF9-587C25EFF4CD}" type="pres">
      <dgm:prSet presAssocID="{E11196F5-4258-46D6-9B51-587791E37040}" presName="Name0" presStyleCnt="0">
        <dgm:presLayoutVars>
          <dgm:dir/>
          <dgm:resizeHandles val="exact"/>
        </dgm:presLayoutVars>
      </dgm:prSet>
      <dgm:spPr/>
    </dgm:pt>
    <dgm:pt modelId="{218F3036-C4E5-4298-9F1E-D529CE1E66E9}" type="pres">
      <dgm:prSet presAssocID="{2D794A9E-CEF9-4034-A0AE-6F30FBF6D061}" presName="node" presStyleLbl="node1" presStyleIdx="0" presStyleCnt="6">
        <dgm:presLayoutVars>
          <dgm:bulletEnabled val="1"/>
        </dgm:presLayoutVars>
      </dgm:prSet>
      <dgm:spPr/>
    </dgm:pt>
    <dgm:pt modelId="{0189FCFC-498E-4545-BE8E-B186541CFAB6}" type="pres">
      <dgm:prSet presAssocID="{900118D6-641C-441F-89F1-587E8A95879E}" presName="sibTrans" presStyleLbl="sibTrans1D1" presStyleIdx="0" presStyleCnt="5"/>
      <dgm:spPr/>
    </dgm:pt>
    <dgm:pt modelId="{55208953-51E7-4597-AC31-B79D74CF59C9}" type="pres">
      <dgm:prSet presAssocID="{900118D6-641C-441F-89F1-587E8A95879E}" presName="connectorText" presStyleLbl="sibTrans1D1" presStyleIdx="0" presStyleCnt="5"/>
      <dgm:spPr/>
    </dgm:pt>
    <dgm:pt modelId="{D631B9C8-58E7-4955-A399-EA3DD544861A}" type="pres">
      <dgm:prSet presAssocID="{882DCE11-5E89-4EBC-9D58-815B8BFD747F}" presName="node" presStyleLbl="node1" presStyleIdx="1" presStyleCnt="6">
        <dgm:presLayoutVars>
          <dgm:bulletEnabled val="1"/>
        </dgm:presLayoutVars>
      </dgm:prSet>
      <dgm:spPr/>
    </dgm:pt>
    <dgm:pt modelId="{F8E70B0A-F25F-4430-A6BE-EFD5857B49D9}" type="pres">
      <dgm:prSet presAssocID="{730A6B83-691A-4BA8-8D4B-78F39484D335}" presName="sibTrans" presStyleLbl="sibTrans1D1" presStyleIdx="1" presStyleCnt="5"/>
      <dgm:spPr/>
    </dgm:pt>
    <dgm:pt modelId="{52AB5939-7BEB-4DCF-AAA9-74E182CB006A}" type="pres">
      <dgm:prSet presAssocID="{730A6B83-691A-4BA8-8D4B-78F39484D335}" presName="connectorText" presStyleLbl="sibTrans1D1" presStyleIdx="1" presStyleCnt="5"/>
      <dgm:spPr/>
    </dgm:pt>
    <dgm:pt modelId="{F3AF59F6-E9DF-4E39-9099-2D1C6530E281}" type="pres">
      <dgm:prSet presAssocID="{70DA31D4-9B9F-4CCC-A502-D77922367692}" presName="node" presStyleLbl="node1" presStyleIdx="2" presStyleCnt="6">
        <dgm:presLayoutVars>
          <dgm:bulletEnabled val="1"/>
        </dgm:presLayoutVars>
      </dgm:prSet>
      <dgm:spPr/>
    </dgm:pt>
    <dgm:pt modelId="{A30AA28B-ED0F-40D4-A913-C890CD1DDAAC}" type="pres">
      <dgm:prSet presAssocID="{F2B5F3D9-7658-464C-994E-CF83E7F0EF56}" presName="sibTrans" presStyleLbl="sibTrans1D1" presStyleIdx="2" presStyleCnt="5"/>
      <dgm:spPr/>
    </dgm:pt>
    <dgm:pt modelId="{F9055382-C1FA-4FE8-BABB-B131F8FD7092}" type="pres">
      <dgm:prSet presAssocID="{F2B5F3D9-7658-464C-994E-CF83E7F0EF56}" presName="connectorText" presStyleLbl="sibTrans1D1" presStyleIdx="2" presStyleCnt="5"/>
      <dgm:spPr/>
    </dgm:pt>
    <dgm:pt modelId="{2DC6A8DB-EA6E-4F21-88D8-ACC6B370C0F9}" type="pres">
      <dgm:prSet presAssocID="{FC5CEDF1-78FD-48BD-B848-3D4E62BAC450}" presName="node" presStyleLbl="node1" presStyleIdx="3" presStyleCnt="6">
        <dgm:presLayoutVars>
          <dgm:bulletEnabled val="1"/>
        </dgm:presLayoutVars>
      </dgm:prSet>
      <dgm:spPr/>
    </dgm:pt>
    <dgm:pt modelId="{98B57A3E-CBDB-4321-B1A7-BB4BC6C6A4B1}" type="pres">
      <dgm:prSet presAssocID="{BCFB7392-29F5-4CC4-A92A-821EEFEE1203}" presName="sibTrans" presStyleLbl="sibTrans1D1" presStyleIdx="3" presStyleCnt="5"/>
      <dgm:spPr/>
    </dgm:pt>
    <dgm:pt modelId="{FAE11132-0575-4246-B925-1238432F5390}" type="pres">
      <dgm:prSet presAssocID="{BCFB7392-29F5-4CC4-A92A-821EEFEE1203}" presName="connectorText" presStyleLbl="sibTrans1D1" presStyleIdx="3" presStyleCnt="5"/>
      <dgm:spPr/>
    </dgm:pt>
    <dgm:pt modelId="{BEBC0EE9-DC09-4D38-955F-ECF59258ECBC}" type="pres">
      <dgm:prSet presAssocID="{6D9E81B2-F381-423A-98A7-24C072AD1B1B}" presName="node" presStyleLbl="node1" presStyleIdx="4" presStyleCnt="6">
        <dgm:presLayoutVars>
          <dgm:bulletEnabled val="1"/>
        </dgm:presLayoutVars>
      </dgm:prSet>
      <dgm:spPr/>
    </dgm:pt>
    <dgm:pt modelId="{90A97694-85B9-4FF2-BA0C-456151BB5A3F}" type="pres">
      <dgm:prSet presAssocID="{1C01E606-9B84-4C02-95F6-61570F0BCA4D}" presName="sibTrans" presStyleLbl="sibTrans1D1" presStyleIdx="4" presStyleCnt="5"/>
      <dgm:spPr/>
    </dgm:pt>
    <dgm:pt modelId="{6A15DA3D-CC40-4574-8A03-B639062C0A21}" type="pres">
      <dgm:prSet presAssocID="{1C01E606-9B84-4C02-95F6-61570F0BCA4D}" presName="connectorText" presStyleLbl="sibTrans1D1" presStyleIdx="4" presStyleCnt="5"/>
      <dgm:spPr/>
    </dgm:pt>
    <dgm:pt modelId="{8F0A89C3-DD37-42A9-9E0C-6F21A21FF120}" type="pres">
      <dgm:prSet presAssocID="{B165DF4D-E772-46BF-BA15-9931DDBF2B3A}" presName="node" presStyleLbl="node1" presStyleIdx="5" presStyleCnt="6">
        <dgm:presLayoutVars>
          <dgm:bulletEnabled val="1"/>
        </dgm:presLayoutVars>
      </dgm:prSet>
      <dgm:spPr/>
    </dgm:pt>
  </dgm:ptLst>
  <dgm:cxnLst>
    <dgm:cxn modelId="{C6199405-E0EA-4266-8437-9774528554C0}" type="presOf" srcId="{BCFB7392-29F5-4CC4-A92A-821EEFEE1203}" destId="{98B57A3E-CBDB-4321-B1A7-BB4BC6C6A4B1}" srcOrd="0" destOrd="0" presId="urn:microsoft.com/office/officeart/2016/7/layout/RepeatingBendingProcessNew"/>
    <dgm:cxn modelId="{B2EBA016-830D-4765-9DE8-F396BD2E0BD1}" srcId="{E11196F5-4258-46D6-9B51-587791E37040}" destId="{6D9E81B2-F381-423A-98A7-24C072AD1B1B}" srcOrd="4" destOrd="0" parTransId="{18FAF468-6795-461B-A1DB-D24DC68A626B}" sibTransId="{1C01E606-9B84-4C02-95F6-61570F0BCA4D}"/>
    <dgm:cxn modelId="{039E251D-2163-4DD4-BC63-52FBA972BE54}" type="presOf" srcId="{900118D6-641C-441F-89F1-587E8A95879E}" destId="{0189FCFC-498E-4545-BE8E-B186541CFAB6}" srcOrd="0" destOrd="0" presId="urn:microsoft.com/office/officeart/2016/7/layout/RepeatingBendingProcessNew"/>
    <dgm:cxn modelId="{8C1CA31F-66C6-43E7-BC2F-CCCD44E0F641}" srcId="{E11196F5-4258-46D6-9B51-587791E37040}" destId="{B165DF4D-E772-46BF-BA15-9931DDBF2B3A}" srcOrd="5" destOrd="0" parTransId="{BD3F97C5-253F-4229-A4EF-6CEC523B3CD5}" sibTransId="{E564219B-4755-4984-B0CC-3A9CC3D42B94}"/>
    <dgm:cxn modelId="{398F5225-96DE-4191-BFF2-B5B53EF43D97}" srcId="{E11196F5-4258-46D6-9B51-587791E37040}" destId="{882DCE11-5E89-4EBC-9D58-815B8BFD747F}" srcOrd="1" destOrd="0" parTransId="{EDDF3F4C-F909-4303-96AE-AB1EB490FD97}" sibTransId="{730A6B83-691A-4BA8-8D4B-78F39484D335}"/>
    <dgm:cxn modelId="{72034330-0405-43E7-85C9-E655C825B98C}" type="presOf" srcId="{FC5CEDF1-78FD-48BD-B848-3D4E62BAC450}" destId="{2DC6A8DB-EA6E-4F21-88D8-ACC6B370C0F9}" srcOrd="0" destOrd="0" presId="urn:microsoft.com/office/officeart/2016/7/layout/RepeatingBendingProcessNew"/>
    <dgm:cxn modelId="{E34CEF40-BBC1-42A9-92C5-09EFA81B56B5}" type="presOf" srcId="{F2B5F3D9-7658-464C-994E-CF83E7F0EF56}" destId="{A30AA28B-ED0F-40D4-A913-C890CD1DDAAC}" srcOrd="0" destOrd="0" presId="urn:microsoft.com/office/officeart/2016/7/layout/RepeatingBendingProcessNew"/>
    <dgm:cxn modelId="{1E461D61-F21E-4306-8CB1-46FAD85B4EC0}" type="presOf" srcId="{2D794A9E-CEF9-4034-A0AE-6F30FBF6D061}" destId="{218F3036-C4E5-4298-9F1E-D529CE1E66E9}" srcOrd="0" destOrd="0" presId="urn:microsoft.com/office/officeart/2016/7/layout/RepeatingBendingProcessNew"/>
    <dgm:cxn modelId="{A28C2548-FE93-4F44-B9CF-DA8D47C4ED06}" type="presOf" srcId="{70DA31D4-9B9F-4CCC-A502-D77922367692}" destId="{F3AF59F6-E9DF-4E39-9099-2D1C6530E281}" srcOrd="0" destOrd="0" presId="urn:microsoft.com/office/officeart/2016/7/layout/RepeatingBendingProcessNew"/>
    <dgm:cxn modelId="{A557024B-2048-46F6-8627-DFCB79AF8244}" srcId="{E11196F5-4258-46D6-9B51-587791E37040}" destId="{FC5CEDF1-78FD-48BD-B848-3D4E62BAC450}" srcOrd="3" destOrd="0" parTransId="{813E5245-A6FA-46CD-8B8E-AD8F25CE2F09}" sibTransId="{BCFB7392-29F5-4CC4-A92A-821EEFEE1203}"/>
    <dgm:cxn modelId="{344BFC56-A3A0-4142-9F2B-FD4E5D2753DB}" type="presOf" srcId="{730A6B83-691A-4BA8-8D4B-78F39484D335}" destId="{F8E70B0A-F25F-4430-A6BE-EFD5857B49D9}" srcOrd="0" destOrd="0" presId="urn:microsoft.com/office/officeart/2016/7/layout/RepeatingBendingProcessNew"/>
    <dgm:cxn modelId="{298CF485-A7B0-4F24-8AA4-2C485DE71C39}" type="presOf" srcId="{882DCE11-5E89-4EBC-9D58-815B8BFD747F}" destId="{D631B9C8-58E7-4955-A399-EA3DD544861A}" srcOrd="0" destOrd="0" presId="urn:microsoft.com/office/officeart/2016/7/layout/RepeatingBendingProcessNew"/>
    <dgm:cxn modelId="{C6AEE694-287D-47D8-92E2-E4D8C209314C}" type="presOf" srcId="{900118D6-641C-441F-89F1-587E8A95879E}" destId="{55208953-51E7-4597-AC31-B79D74CF59C9}" srcOrd="1" destOrd="0" presId="urn:microsoft.com/office/officeart/2016/7/layout/RepeatingBendingProcessNew"/>
    <dgm:cxn modelId="{095A7B9A-0163-42E4-B2AD-78B08F9627AD}" type="presOf" srcId="{F2B5F3D9-7658-464C-994E-CF83E7F0EF56}" destId="{F9055382-C1FA-4FE8-BABB-B131F8FD7092}" srcOrd="1" destOrd="0" presId="urn:microsoft.com/office/officeart/2016/7/layout/RepeatingBendingProcessNew"/>
    <dgm:cxn modelId="{7732F6AC-60F8-4D01-BF3B-3339EA9ED596}" srcId="{E11196F5-4258-46D6-9B51-587791E37040}" destId="{70DA31D4-9B9F-4CCC-A502-D77922367692}" srcOrd="2" destOrd="0" parTransId="{E24B53E2-C8D5-43C9-A711-08CAB370BDA0}" sibTransId="{F2B5F3D9-7658-464C-994E-CF83E7F0EF56}"/>
    <dgm:cxn modelId="{1031D5B9-1351-47ED-B660-78C67E346C8C}" type="presOf" srcId="{1C01E606-9B84-4C02-95F6-61570F0BCA4D}" destId="{90A97694-85B9-4FF2-BA0C-456151BB5A3F}" srcOrd="0" destOrd="0" presId="urn:microsoft.com/office/officeart/2016/7/layout/RepeatingBendingProcessNew"/>
    <dgm:cxn modelId="{3D41BBBB-89E8-4AB6-8832-FD3256DEC66F}" type="presOf" srcId="{B165DF4D-E772-46BF-BA15-9931DDBF2B3A}" destId="{8F0A89C3-DD37-42A9-9E0C-6F21A21FF120}" srcOrd="0" destOrd="0" presId="urn:microsoft.com/office/officeart/2016/7/layout/RepeatingBendingProcessNew"/>
    <dgm:cxn modelId="{90500EBE-8654-4540-AC27-81A377EA9BC5}" type="presOf" srcId="{E11196F5-4258-46D6-9B51-587791E37040}" destId="{8E938ACC-3FF8-451D-8AF9-587C25EFF4CD}" srcOrd="0" destOrd="0" presId="urn:microsoft.com/office/officeart/2016/7/layout/RepeatingBendingProcessNew"/>
    <dgm:cxn modelId="{1D9B34C0-1041-442C-B1F9-2C09F499A0B6}" srcId="{E11196F5-4258-46D6-9B51-587791E37040}" destId="{2D794A9E-CEF9-4034-A0AE-6F30FBF6D061}" srcOrd="0" destOrd="0" parTransId="{A6C1B34E-C94D-4882-BBE1-A96FB6365D21}" sibTransId="{900118D6-641C-441F-89F1-587E8A95879E}"/>
    <dgm:cxn modelId="{16E48CC1-24B1-4163-A537-3A5D08E880D4}" type="presOf" srcId="{1C01E606-9B84-4C02-95F6-61570F0BCA4D}" destId="{6A15DA3D-CC40-4574-8A03-B639062C0A21}" srcOrd="1" destOrd="0" presId="urn:microsoft.com/office/officeart/2016/7/layout/RepeatingBendingProcessNew"/>
    <dgm:cxn modelId="{7ED52FC4-3F77-4C29-9B04-24659E3D6255}" type="presOf" srcId="{6D9E81B2-F381-423A-98A7-24C072AD1B1B}" destId="{BEBC0EE9-DC09-4D38-955F-ECF59258ECBC}" srcOrd="0" destOrd="0" presId="urn:microsoft.com/office/officeart/2016/7/layout/RepeatingBendingProcessNew"/>
    <dgm:cxn modelId="{0D2CC4D8-6775-4FF5-8873-DBE689B27293}" type="presOf" srcId="{730A6B83-691A-4BA8-8D4B-78F39484D335}" destId="{52AB5939-7BEB-4DCF-AAA9-74E182CB006A}" srcOrd="1" destOrd="0" presId="urn:microsoft.com/office/officeart/2016/7/layout/RepeatingBendingProcessNew"/>
    <dgm:cxn modelId="{6EA49CFA-0738-481A-8B34-E78A680909E7}" type="presOf" srcId="{BCFB7392-29F5-4CC4-A92A-821EEFEE1203}" destId="{FAE11132-0575-4246-B925-1238432F5390}" srcOrd="1" destOrd="0" presId="urn:microsoft.com/office/officeart/2016/7/layout/RepeatingBendingProcessNew"/>
    <dgm:cxn modelId="{BC2CE7AF-7EAC-42AA-B29C-BF0CBCE3201C}" type="presParOf" srcId="{8E938ACC-3FF8-451D-8AF9-587C25EFF4CD}" destId="{218F3036-C4E5-4298-9F1E-D529CE1E66E9}" srcOrd="0" destOrd="0" presId="urn:microsoft.com/office/officeart/2016/7/layout/RepeatingBendingProcessNew"/>
    <dgm:cxn modelId="{71D2C154-EC54-46B2-AF3A-CF38683AD08D}" type="presParOf" srcId="{8E938ACC-3FF8-451D-8AF9-587C25EFF4CD}" destId="{0189FCFC-498E-4545-BE8E-B186541CFAB6}" srcOrd="1" destOrd="0" presId="urn:microsoft.com/office/officeart/2016/7/layout/RepeatingBendingProcessNew"/>
    <dgm:cxn modelId="{F5E76A22-C19E-4FF6-B047-3B6E7E57236A}" type="presParOf" srcId="{0189FCFC-498E-4545-BE8E-B186541CFAB6}" destId="{55208953-51E7-4597-AC31-B79D74CF59C9}" srcOrd="0" destOrd="0" presId="urn:microsoft.com/office/officeart/2016/7/layout/RepeatingBendingProcessNew"/>
    <dgm:cxn modelId="{7876A0A9-2657-4C33-91B0-B9163B898256}" type="presParOf" srcId="{8E938ACC-3FF8-451D-8AF9-587C25EFF4CD}" destId="{D631B9C8-58E7-4955-A399-EA3DD544861A}" srcOrd="2" destOrd="0" presId="urn:microsoft.com/office/officeart/2016/7/layout/RepeatingBendingProcessNew"/>
    <dgm:cxn modelId="{2985B0A2-B1DF-4244-9835-458AF36C2223}" type="presParOf" srcId="{8E938ACC-3FF8-451D-8AF9-587C25EFF4CD}" destId="{F8E70B0A-F25F-4430-A6BE-EFD5857B49D9}" srcOrd="3" destOrd="0" presId="urn:microsoft.com/office/officeart/2016/7/layout/RepeatingBendingProcessNew"/>
    <dgm:cxn modelId="{F2B77F21-8E0C-4290-A421-1C60C2C3F363}" type="presParOf" srcId="{F8E70B0A-F25F-4430-A6BE-EFD5857B49D9}" destId="{52AB5939-7BEB-4DCF-AAA9-74E182CB006A}" srcOrd="0" destOrd="0" presId="urn:microsoft.com/office/officeart/2016/7/layout/RepeatingBendingProcessNew"/>
    <dgm:cxn modelId="{F60D3EEE-E174-4FEC-AE5F-E38FAF35C7A6}" type="presParOf" srcId="{8E938ACC-3FF8-451D-8AF9-587C25EFF4CD}" destId="{F3AF59F6-E9DF-4E39-9099-2D1C6530E281}" srcOrd="4" destOrd="0" presId="urn:microsoft.com/office/officeart/2016/7/layout/RepeatingBendingProcessNew"/>
    <dgm:cxn modelId="{A0924805-0290-459C-BCD7-DA937D261C46}" type="presParOf" srcId="{8E938ACC-3FF8-451D-8AF9-587C25EFF4CD}" destId="{A30AA28B-ED0F-40D4-A913-C890CD1DDAAC}" srcOrd="5" destOrd="0" presId="urn:microsoft.com/office/officeart/2016/7/layout/RepeatingBendingProcessNew"/>
    <dgm:cxn modelId="{B7914DC7-5D01-4450-A7E0-B6C1065FB281}" type="presParOf" srcId="{A30AA28B-ED0F-40D4-A913-C890CD1DDAAC}" destId="{F9055382-C1FA-4FE8-BABB-B131F8FD7092}" srcOrd="0" destOrd="0" presId="urn:microsoft.com/office/officeart/2016/7/layout/RepeatingBendingProcessNew"/>
    <dgm:cxn modelId="{281EA692-3AE8-4356-9E4E-5D32A61E6897}" type="presParOf" srcId="{8E938ACC-3FF8-451D-8AF9-587C25EFF4CD}" destId="{2DC6A8DB-EA6E-4F21-88D8-ACC6B370C0F9}" srcOrd="6" destOrd="0" presId="urn:microsoft.com/office/officeart/2016/7/layout/RepeatingBendingProcessNew"/>
    <dgm:cxn modelId="{B53F1CF2-6B94-4448-B140-90E3DC152A2A}" type="presParOf" srcId="{8E938ACC-3FF8-451D-8AF9-587C25EFF4CD}" destId="{98B57A3E-CBDB-4321-B1A7-BB4BC6C6A4B1}" srcOrd="7" destOrd="0" presId="urn:microsoft.com/office/officeart/2016/7/layout/RepeatingBendingProcessNew"/>
    <dgm:cxn modelId="{A3248D2F-4642-42CA-AA2F-A941B0BD9652}" type="presParOf" srcId="{98B57A3E-CBDB-4321-B1A7-BB4BC6C6A4B1}" destId="{FAE11132-0575-4246-B925-1238432F5390}" srcOrd="0" destOrd="0" presId="urn:microsoft.com/office/officeart/2016/7/layout/RepeatingBendingProcessNew"/>
    <dgm:cxn modelId="{93EA5B74-34C2-4423-8B5F-8C2FD61F23B5}" type="presParOf" srcId="{8E938ACC-3FF8-451D-8AF9-587C25EFF4CD}" destId="{BEBC0EE9-DC09-4D38-955F-ECF59258ECBC}" srcOrd="8" destOrd="0" presId="urn:microsoft.com/office/officeart/2016/7/layout/RepeatingBendingProcessNew"/>
    <dgm:cxn modelId="{564B9209-B504-442D-9CDA-B7FC33044D02}" type="presParOf" srcId="{8E938ACC-3FF8-451D-8AF9-587C25EFF4CD}" destId="{90A97694-85B9-4FF2-BA0C-456151BB5A3F}" srcOrd="9" destOrd="0" presId="urn:microsoft.com/office/officeart/2016/7/layout/RepeatingBendingProcessNew"/>
    <dgm:cxn modelId="{AC016A83-F91B-4040-811C-A96EF67D290D}" type="presParOf" srcId="{90A97694-85B9-4FF2-BA0C-456151BB5A3F}" destId="{6A15DA3D-CC40-4574-8A03-B639062C0A21}" srcOrd="0" destOrd="0" presId="urn:microsoft.com/office/officeart/2016/7/layout/RepeatingBendingProcessNew"/>
    <dgm:cxn modelId="{ECF1ABF5-B437-4D7F-AEAC-26EE33E1CD44}" type="presParOf" srcId="{8E938ACC-3FF8-451D-8AF9-587C25EFF4CD}" destId="{8F0A89C3-DD37-42A9-9E0C-6F21A21FF120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1196F5-4258-46D6-9B51-587791E3704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</dgm:pt>
    <dgm:pt modelId="{2D794A9E-CEF9-4034-A0AE-6F30FBF6D061}">
      <dgm:prSet phldrT="[Text]"/>
      <dgm:spPr>
        <a:xfrm>
          <a:off x="1808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2"/>
              </a:solidFill>
              <a:latin typeface="+mn-lt"/>
              <a:ea typeface="+mn-ea"/>
              <a:cs typeface="+mn-cs"/>
            </a:rPr>
            <a:t>NRCS Announcements</a:t>
          </a:r>
        </a:p>
      </dgm:t>
    </dgm:pt>
    <dgm:pt modelId="{A6C1B34E-C94D-4882-BBE1-A96FB6365D21}" type="parTrans" cxnId="{1D9B34C0-1041-442C-B1F9-2C09F499A0B6}">
      <dgm:prSet/>
      <dgm:spPr/>
      <dgm:t>
        <a:bodyPr/>
        <a:lstStyle/>
        <a:p>
          <a:pPr algn="ctr"/>
          <a:endParaRPr lang="en-US"/>
        </a:p>
      </dgm:t>
    </dgm:pt>
    <dgm:pt modelId="{900118D6-641C-441F-89F1-587E8A95879E}" type="sibTrans" cxnId="{1D9B34C0-1041-442C-B1F9-2C09F499A0B6}">
      <dgm:prSet/>
      <dgm:spPr/>
      <dgm:t>
        <a:bodyPr/>
        <a:lstStyle/>
        <a:p>
          <a:endParaRPr lang="en-US"/>
        </a:p>
      </dgm:t>
    </dgm:pt>
    <dgm:pt modelId="{882DCE11-5E89-4EBC-9D58-815B8BFD747F}">
      <dgm:prSet phldrT="[Text]"/>
      <dgm:spPr>
        <a:xfrm>
          <a:off x="1107175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2"/>
              </a:solidFill>
              <a:latin typeface="+mn-lt"/>
              <a:ea typeface="+mn-ea"/>
              <a:cs typeface="+mn-cs"/>
            </a:rPr>
            <a:t>Landowner Applications to NRCS Field Office </a:t>
          </a:r>
        </a:p>
      </dgm:t>
    </dgm:pt>
    <dgm:pt modelId="{EDDF3F4C-F909-4303-96AE-AB1EB490FD97}" type="parTrans" cxnId="{398F5225-96DE-4191-BFF2-B5B53EF43D97}">
      <dgm:prSet/>
      <dgm:spPr/>
      <dgm:t>
        <a:bodyPr/>
        <a:lstStyle/>
        <a:p>
          <a:pPr algn="ctr"/>
          <a:endParaRPr lang="en-US"/>
        </a:p>
      </dgm:t>
    </dgm:pt>
    <dgm:pt modelId="{730A6B83-691A-4BA8-8D4B-78F39484D335}" type="sibTrans" cxnId="{398F5225-96DE-4191-BFF2-B5B53EF43D97}">
      <dgm:prSet/>
      <dgm:spPr/>
      <dgm:t>
        <a:bodyPr/>
        <a:lstStyle/>
        <a:p>
          <a:endParaRPr lang="en-US"/>
        </a:p>
      </dgm:t>
    </dgm:pt>
    <dgm:pt modelId="{70DA31D4-9B9F-4CCC-A502-D77922367692}">
      <dgm:prSet phldrT="[Text]"/>
      <dgm:spPr>
        <a:xfrm>
          <a:off x="2212543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2"/>
              </a:solidFill>
              <a:latin typeface="+mn-lt"/>
              <a:ea typeface="+mn-ea"/>
              <a:cs typeface="+mn-cs"/>
            </a:rPr>
            <a:t>Eligibility, Ranking, Assessments, Producer Contracting, CPA52, and Cultural Resources </a:t>
          </a:r>
        </a:p>
      </dgm:t>
    </dgm:pt>
    <dgm:pt modelId="{E24B53E2-C8D5-43C9-A711-08CAB370BDA0}" type="parTrans" cxnId="{7732F6AC-60F8-4D01-BF3B-3339EA9ED596}">
      <dgm:prSet/>
      <dgm:spPr/>
      <dgm:t>
        <a:bodyPr/>
        <a:lstStyle/>
        <a:p>
          <a:pPr algn="ctr"/>
          <a:endParaRPr lang="en-US"/>
        </a:p>
      </dgm:t>
    </dgm:pt>
    <dgm:pt modelId="{F2B5F3D9-7658-464C-994E-CF83E7F0EF56}" type="sibTrans" cxnId="{7732F6AC-60F8-4D01-BF3B-3339EA9ED596}">
      <dgm:prSet/>
      <dgm:spPr/>
      <dgm:t>
        <a:bodyPr/>
        <a:lstStyle/>
        <a:p>
          <a:endParaRPr lang="en-US"/>
        </a:p>
      </dgm:t>
    </dgm:pt>
    <dgm:pt modelId="{FC5CEDF1-78FD-48BD-B848-3D4E62BAC450}">
      <dgm:prSet/>
      <dgm:spPr>
        <a:xfrm>
          <a:off x="3317911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2"/>
              </a:solidFill>
              <a:latin typeface="+mn-lt"/>
              <a:ea typeface="+mn-ea"/>
              <a:cs typeface="+mn-cs"/>
            </a:rPr>
            <a:t>Active Producer Contract</a:t>
          </a:r>
        </a:p>
      </dgm:t>
    </dgm:pt>
    <dgm:pt modelId="{813E5245-A6FA-46CD-8B8E-AD8F25CE2F09}" type="parTrans" cxnId="{A557024B-2048-46F6-8627-DFCB79AF8244}">
      <dgm:prSet/>
      <dgm:spPr/>
      <dgm:t>
        <a:bodyPr/>
        <a:lstStyle/>
        <a:p>
          <a:pPr algn="ctr"/>
          <a:endParaRPr lang="en-US"/>
        </a:p>
      </dgm:t>
    </dgm:pt>
    <dgm:pt modelId="{BCFB7392-29F5-4CC4-A92A-821EEFEE1203}" type="sibTrans" cxnId="{A557024B-2048-46F6-8627-DFCB79AF8244}">
      <dgm:prSet/>
      <dgm:spPr/>
      <dgm:t>
        <a:bodyPr/>
        <a:lstStyle/>
        <a:p>
          <a:endParaRPr lang="en-US"/>
        </a:p>
      </dgm:t>
    </dgm:pt>
    <dgm:pt modelId="{6D9E81B2-F381-423A-98A7-24C072AD1B1B}">
      <dgm:prSet/>
      <dgm:spPr>
        <a:xfrm>
          <a:off x="4423278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2"/>
              </a:solidFill>
              <a:latin typeface="+mn-lt"/>
              <a:ea typeface="+mn-ea"/>
              <a:cs typeface="+mn-cs"/>
            </a:rPr>
            <a:t>Implementation</a:t>
          </a:r>
        </a:p>
      </dgm:t>
    </dgm:pt>
    <dgm:pt modelId="{18FAF468-6795-461B-A1DB-D24DC68A626B}" type="parTrans" cxnId="{B2EBA016-830D-4765-9DE8-F396BD2E0BD1}">
      <dgm:prSet/>
      <dgm:spPr/>
      <dgm:t>
        <a:bodyPr/>
        <a:lstStyle/>
        <a:p>
          <a:pPr algn="ctr"/>
          <a:endParaRPr lang="en-US"/>
        </a:p>
      </dgm:t>
    </dgm:pt>
    <dgm:pt modelId="{1C01E606-9B84-4C02-95F6-61570F0BCA4D}" type="sibTrans" cxnId="{B2EBA016-830D-4765-9DE8-F396BD2E0BD1}">
      <dgm:prSet/>
      <dgm:spPr/>
      <dgm:t>
        <a:bodyPr/>
        <a:lstStyle/>
        <a:p>
          <a:endParaRPr lang="en-US"/>
        </a:p>
      </dgm:t>
    </dgm:pt>
    <dgm:pt modelId="{6FA04EDE-4C6B-4D1B-AF4D-098086939B12}" type="pres">
      <dgm:prSet presAssocID="{E11196F5-4258-46D6-9B51-587791E37040}" presName="root" presStyleCnt="0">
        <dgm:presLayoutVars>
          <dgm:dir/>
          <dgm:resizeHandles val="exact"/>
        </dgm:presLayoutVars>
      </dgm:prSet>
      <dgm:spPr/>
    </dgm:pt>
    <dgm:pt modelId="{6F8FB0EE-3CDD-4162-BDB4-DEAACD6288C5}" type="pres">
      <dgm:prSet presAssocID="{2D794A9E-CEF9-4034-A0AE-6F30FBF6D061}" presName="compNode" presStyleCnt="0"/>
      <dgm:spPr/>
    </dgm:pt>
    <dgm:pt modelId="{4962DEA8-A4DB-4716-A9B7-76A5E0699EF0}" type="pres">
      <dgm:prSet presAssocID="{2D794A9E-CEF9-4034-A0AE-6F30FBF6D06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3430BDE7-C3D8-4E2D-A0D3-41326D363633}" type="pres">
      <dgm:prSet presAssocID="{2D794A9E-CEF9-4034-A0AE-6F30FBF6D061}" presName="spaceRect" presStyleCnt="0"/>
      <dgm:spPr/>
    </dgm:pt>
    <dgm:pt modelId="{E684F29B-8F2E-4730-A3C6-A49F6EF8C3A5}" type="pres">
      <dgm:prSet presAssocID="{2D794A9E-CEF9-4034-A0AE-6F30FBF6D061}" presName="textRect" presStyleLbl="revTx" presStyleIdx="0" presStyleCnt="5">
        <dgm:presLayoutVars>
          <dgm:chMax val="1"/>
          <dgm:chPref val="1"/>
        </dgm:presLayoutVars>
      </dgm:prSet>
      <dgm:spPr/>
    </dgm:pt>
    <dgm:pt modelId="{A977B1B9-AB4A-4FDF-8659-9A52A3B377F6}" type="pres">
      <dgm:prSet presAssocID="{900118D6-641C-441F-89F1-587E8A95879E}" presName="sibTrans" presStyleCnt="0"/>
      <dgm:spPr/>
    </dgm:pt>
    <dgm:pt modelId="{E7993A30-D945-43F9-ADC4-38A96902500D}" type="pres">
      <dgm:prSet presAssocID="{882DCE11-5E89-4EBC-9D58-815B8BFD747F}" presName="compNode" presStyleCnt="0"/>
      <dgm:spPr/>
    </dgm:pt>
    <dgm:pt modelId="{CECA38C6-578B-47C0-AB12-CB17DDD776CF}" type="pres">
      <dgm:prSet presAssocID="{882DCE11-5E89-4EBC-9D58-815B8BFD747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n"/>
        </a:ext>
      </dgm:extLst>
    </dgm:pt>
    <dgm:pt modelId="{04667E19-B2DE-4490-A127-11F11EAD762F}" type="pres">
      <dgm:prSet presAssocID="{882DCE11-5E89-4EBC-9D58-815B8BFD747F}" presName="spaceRect" presStyleCnt="0"/>
      <dgm:spPr/>
    </dgm:pt>
    <dgm:pt modelId="{13679225-CC2A-4F88-AB4B-341873AF3A9E}" type="pres">
      <dgm:prSet presAssocID="{882DCE11-5E89-4EBC-9D58-815B8BFD747F}" presName="textRect" presStyleLbl="revTx" presStyleIdx="1" presStyleCnt="5">
        <dgm:presLayoutVars>
          <dgm:chMax val="1"/>
          <dgm:chPref val="1"/>
        </dgm:presLayoutVars>
      </dgm:prSet>
      <dgm:spPr/>
    </dgm:pt>
    <dgm:pt modelId="{F365AAFD-7D11-4798-968F-ED34179FA1AD}" type="pres">
      <dgm:prSet presAssocID="{730A6B83-691A-4BA8-8D4B-78F39484D335}" presName="sibTrans" presStyleCnt="0"/>
      <dgm:spPr/>
    </dgm:pt>
    <dgm:pt modelId="{DB14EA9A-9E18-45C8-9472-5EBD0D070F6D}" type="pres">
      <dgm:prSet presAssocID="{70DA31D4-9B9F-4CCC-A502-D77922367692}" presName="compNode" presStyleCnt="0"/>
      <dgm:spPr/>
    </dgm:pt>
    <dgm:pt modelId="{74EF98DD-81EE-4C25-B845-B3B665641450}" type="pres">
      <dgm:prSet presAssocID="{70DA31D4-9B9F-4CCC-A502-D7792236769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Yuan"/>
        </a:ext>
      </dgm:extLst>
    </dgm:pt>
    <dgm:pt modelId="{0B54BA42-C922-4187-A9BA-50C74F48C099}" type="pres">
      <dgm:prSet presAssocID="{70DA31D4-9B9F-4CCC-A502-D77922367692}" presName="spaceRect" presStyleCnt="0"/>
      <dgm:spPr/>
    </dgm:pt>
    <dgm:pt modelId="{A2626E15-045F-4A84-8855-40B799BE0776}" type="pres">
      <dgm:prSet presAssocID="{70DA31D4-9B9F-4CCC-A502-D77922367692}" presName="textRect" presStyleLbl="revTx" presStyleIdx="2" presStyleCnt="5">
        <dgm:presLayoutVars>
          <dgm:chMax val="1"/>
          <dgm:chPref val="1"/>
        </dgm:presLayoutVars>
      </dgm:prSet>
      <dgm:spPr/>
    </dgm:pt>
    <dgm:pt modelId="{A072D87B-CF05-4A0E-87FD-438142D2068E}" type="pres">
      <dgm:prSet presAssocID="{F2B5F3D9-7658-464C-994E-CF83E7F0EF56}" presName="sibTrans" presStyleCnt="0"/>
      <dgm:spPr/>
    </dgm:pt>
    <dgm:pt modelId="{0327E326-55A9-430F-B63E-3E3E3BBA0A00}" type="pres">
      <dgm:prSet presAssocID="{FC5CEDF1-78FD-48BD-B848-3D4E62BAC450}" presName="compNode" presStyleCnt="0"/>
      <dgm:spPr/>
    </dgm:pt>
    <dgm:pt modelId="{64350081-B7A5-4C69-B203-4BC7E9FD90C9}" type="pres">
      <dgm:prSet presAssocID="{FC5CEDF1-78FD-48BD-B848-3D4E62BAC45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B05703C-3DCF-4A8B-80D9-67567063D3C4}" type="pres">
      <dgm:prSet presAssocID="{FC5CEDF1-78FD-48BD-B848-3D4E62BAC450}" presName="spaceRect" presStyleCnt="0"/>
      <dgm:spPr/>
    </dgm:pt>
    <dgm:pt modelId="{0464D6CF-763B-4B51-8143-84C547433A49}" type="pres">
      <dgm:prSet presAssocID="{FC5CEDF1-78FD-48BD-B848-3D4E62BAC450}" presName="textRect" presStyleLbl="revTx" presStyleIdx="3" presStyleCnt="5">
        <dgm:presLayoutVars>
          <dgm:chMax val="1"/>
          <dgm:chPref val="1"/>
        </dgm:presLayoutVars>
      </dgm:prSet>
      <dgm:spPr/>
    </dgm:pt>
    <dgm:pt modelId="{10023094-0A2F-4F49-93A5-F2408138204E}" type="pres">
      <dgm:prSet presAssocID="{BCFB7392-29F5-4CC4-A92A-821EEFEE1203}" presName="sibTrans" presStyleCnt="0"/>
      <dgm:spPr/>
    </dgm:pt>
    <dgm:pt modelId="{1EA68C35-8A68-451E-B777-C0F260C24887}" type="pres">
      <dgm:prSet presAssocID="{6D9E81B2-F381-423A-98A7-24C072AD1B1B}" presName="compNode" presStyleCnt="0"/>
      <dgm:spPr/>
    </dgm:pt>
    <dgm:pt modelId="{3D254020-C9E7-42C1-8F8C-443AE6414428}" type="pres">
      <dgm:prSet presAssocID="{6D9E81B2-F381-423A-98A7-24C072AD1B1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771F71CA-CA4E-4DF4-841A-846ED44A2BAF}" type="pres">
      <dgm:prSet presAssocID="{6D9E81B2-F381-423A-98A7-24C072AD1B1B}" presName="spaceRect" presStyleCnt="0"/>
      <dgm:spPr/>
    </dgm:pt>
    <dgm:pt modelId="{CAACC16A-FB29-45C9-A3A3-B036AF6D31A6}" type="pres">
      <dgm:prSet presAssocID="{6D9E81B2-F381-423A-98A7-24C072AD1B1B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2EBA016-830D-4765-9DE8-F396BD2E0BD1}" srcId="{E11196F5-4258-46D6-9B51-587791E37040}" destId="{6D9E81B2-F381-423A-98A7-24C072AD1B1B}" srcOrd="4" destOrd="0" parTransId="{18FAF468-6795-461B-A1DB-D24DC68A626B}" sibTransId="{1C01E606-9B84-4C02-95F6-61570F0BCA4D}"/>
    <dgm:cxn modelId="{398F5225-96DE-4191-BFF2-B5B53EF43D97}" srcId="{E11196F5-4258-46D6-9B51-587791E37040}" destId="{882DCE11-5E89-4EBC-9D58-815B8BFD747F}" srcOrd="1" destOrd="0" parTransId="{EDDF3F4C-F909-4303-96AE-AB1EB490FD97}" sibTransId="{730A6B83-691A-4BA8-8D4B-78F39484D335}"/>
    <dgm:cxn modelId="{04B7962E-727F-49A7-80F8-64587FD8AA46}" type="presOf" srcId="{2D794A9E-CEF9-4034-A0AE-6F30FBF6D061}" destId="{E684F29B-8F2E-4730-A3C6-A49F6EF8C3A5}" srcOrd="0" destOrd="0" presId="urn:microsoft.com/office/officeart/2018/2/layout/IconLabelList"/>
    <dgm:cxn modelId="{470BE32E-E15E-4F2E-B5B4-1641F823973A}" type="presOf" srcId="{FC5CEDF1-78FD-48BD-B848-3D4E62BAC450}" destId="{0464D6CF-763B-4B51-8143-84C547433A49}" srcOrd="0" destOrd="0" presId="urn:microsoft.com/office/officeart/2018/2/layout/IconLabelList"/>
    <dgm:cxn modelId="{787CD265-2A21-43DC-838D-7589BAD5CC27}" type="presOf" srcId="{E11196F5-4258-46D6-9B51-587791E37040}" destId="{6FA04EDE-4C6B-4D1B-AF4D-098086939B12}" srcOrd="0" destOrd="0" presId="urn:microsoft.com/office/officeart/2018/2/layout/IconLabelList"/>
    <dgm:cxn modelId="{A557024B-2048-46F6-8627-DFCB79AF8244}" srcId="{E11196F5-4258-46D6-9B51-587791E37040}" destId="{FC5CEDF1-78FD-48BD-B848-3D4E62BAC450}" srcOrd="3" destOrd="0" parTransId="{813E5245-A6FA-46CD-8B8E-AD8F25CE2F09}" sibTransId="{BCFB7392-29F5-4CC4-A92A-821EEFEE1203}"/>
    <dgm:cxn modelId="{7732F6AC-60F8-4D01-BF3B-3339EA9ED596}" srcId="{E11196F5-4258-46D6-9B51-587791E37040}" destId="{70DA31D4-9B9F-4CCC-A502-D77922367692}" srcOrd="2" destOrd="0" parTransId="{E24B53E2-C8D5-43C9-A711-08CAB370BDA0}" sibTransId="{F2B5F3D9-7658-464C-994E-CF83E7F0EF56}"/>
    <dgm:cxn modelId="{1D9B34C0-1041-442C-B1F9-2C09F499A0B6}" srcId="{E11196F5-4258-46D6-9B51-587791E37040}" destId="{2D794A9E-CEF9-4034-A0AE-6F30FBF6D061}" srcOrd="0" destOrd="0" parTransId="{A6C1B34E-C94D-4882-BBE1-A96FB6365D21}" sibTransId="{900118D6-641C-441F-89F1-587E8A95879E}"/>
    <dgm:cxn modelId="{051A56D9-0022-42CC-83AC-FC77C7E2AD87}" type="presOf" srcId="{6D9E81B2-F381-423A-98A7-24C072AD1B1B}" destId="{CAACC16A-FB29-45C9-A3A3-B036AF6D31A6}" srcOrd="0" destOrd="0" presId="urn:microsoft.com/office/officeart/2018/2/layout/IconLabelList"/>
    <dgm:cxn modelId="{71EB3ADC-FFE4-471B-BAA0-CCB088B1C624}" type="presOf" srcId="{70DA31D4-9B9F-4CCC-A502-D77922367692}" destId="{A2626E15-045F-4A84-8855-40B799BE0776}" srcOrd="0" destOrd="0" presId="urn:microsoft.com/office/officeart/2018/2/layout/IconLabelList"/>
    <dgm:cxn modelId="{8D89CEE3-4B7F-45C5-9EF0-FF75AE67DEA6}" type="presOf" srcId="{882DCE11-5E89-4EBC-9D58-815B8BFD747F}" destId="{13679225-CC2A-4F88-AB4B-341873AF3A9E}" srcOrd="0" destOrd="0" presId="urn:microsoft.com/office/officeart/2018/2/layout/IconLabelList"/>
    <dgm:cxn modelId="{98FCD29C-9179-4209-B4E7-3EF8AADE5FFB}" type="presParOf" srcId="{6FA04EDE-4C6B-4D1B-AF4D-098086939B12}" destId="{6F8FB0EE-3CDD-4162-BDB4-DEAACD6288C5}" srcOrd="0" destOrd="0" presId="urn:microsoft.com/office/officeart/2018/2/layout/IconLabelList"/>
    <dgm:cxn modelId="{36202F61-20F6-46D1-B51F-43158C1C636A}" type="presParOf" srcId="{6F8FB0EE-3CDD-4162-BDB4-DEAACD6288C5}" destId="{4962DEA8-A4DB-4716-A9B7-76A5E0699EF0}" srcOrd="0" destOrd="0" presId="urn:microsoft.com/office/officeart/2018/2/layout/IconLabelList"/>
    <dgm:cxn modelId="{DA394245-5948-4DE6-9FFC-A8B1EFAAC7EA}" type="presParOf" srcId="{6F8FB0EE-3CDD-4162-BDB4-DEAACD6288C5}" destId="{3430BDE7-C3D8-4E2D-A0D3-41326D363633}" srcOrd="1" destOrd="0" presId="urn:microsoft.com/office/officeart/2018/2/layout/IconLabelList"/>
    <dgm:cxn modelId="{BE72B1A5-A357-44FE-A558-0B643AB67A3B}" type="presParOf" srcId="{6F8FB0EE-3CDD-4162-BDB4-DEAACD6288C5}" destId="{E684F29B-8F2E-4730-A3C6-A49F6EF8C3A5}" srcOrd="2" destOrd="0" presId="urn:microsoft.com/office/officeart/2018/2/layout/IconLabelList"/>
    <dgm:cxn modelId="{5C26662A-35A9-4152-BE01-22BC79CD5396}" type="presParOf" srcId="{6FA04EDE-4C6B-4D1B-AF4D-098086939B12}" destId="{A977B1B9-AB4A-4FDF-8659-9A52A3B377F6}" srcOrd="1" destOrd="0" presId="urn:microsoft.com/office/officeart/2018/2/layout/IconLabelList"/>
    <dgm:cxn modelId="{C75FDFD4-2005-4A3E-B5BB-15F188D16BF6}" type="presParOf" srcId="{6FA04EDE-4C6B-4D1B-AF4D-098086939B12}" destId="{E7993A30-D945-43F9-ADC4-38A96902500D}" srcOrd="2" destOrd="0" presId="urn:microsoft.com/office/officeart/2018/2/layout/IconLabelList"/>
    <dgm:cxn modelId="{A512FFCB-9547-4BFF-ADD3-5637CDC84CDE}" type="presParOf" srcId="{E7993A30-D945-43F9-ADC4-38A96902500D}" destId="{CECA38C6-578B-47C0-AB12-CB17DDD776CF}" srcOrd="0" destOrd="0" presId="urn:microsoft.com/office/officeart/2018/2/layout/IconLabelList"/>
    <dgm:cxn modelId="{D6B176EE-023B-4813-B2E4-F21CF691DEDE}" type="presParOf" srcId="{E7993A30-D945-43F9-ADC4-38A96902500D}" destId="{04667E19-B2DE-4490-A127-11F11EAD762F}" srcOrd="1" destOrd="0" presId="urn:microsoft.com/office/officeart/2018/2/layout/IconLabelList"/>
    <dgm:cxn modelId="{D6F81FC9-63F8-4A3E-A654-8DDA82649D62}" type="presParOf" srcId="{E7993A30-D945-43F9-ADC4-38A96902500D}" destId="{13679225-CC2A-4F88-AB4B-341873AF3A9E}" srcOrd="2" destOrd="0" presId="urn:microsoft.com/office/officeart/2018/2/layout/IconLabelList"/>
    <dgm:cxn modelId="{7929FE79-45FB-4B1E-85FB-4E10A1D79B16}" type="presParOf" srcId="{6FA04EDE-4C6B-4D1B-AF4D-098086939B12}" destId="{F365AAFD-7D11-4798-968F-ED34179FA1AD}" srcOrd="3" destOrd="0" presId="urn:microsoft.com/office/officeart/2018/2/layout/IconLabelList"/>
    <dgm:cxn modelId="{4736CB8E-6382-4A28-B965-E27DD2C24DDC}" type="presParOf" srcId="{6FA04EDE-4C6B-4D1B-AF4D-098086939B12}" destId="{DB14EA9A-9E18-45C8-9472-5EBD0D070F6D}" srcOrd="4" destOrd="0" presId="urn:microsoft.com/office/officeart/2018/2/layout/IconLabelList"/>
    <dgm:cxn modelId="{DE5378AA-1811-4BBB-8758-7980B509E50F}" type="presParOf" srcId="{DB14EA9A-9E18-45C8-9472-5EBD0D070F6D}" destId="{74EF98DD-81EE-4C25-B845-B3B665641450}" srcOrd="0" destOrd="0" presId="urn:microsoft.com/office/officeart/2018/2/layout/IconLabelList"/>
    <dgm:cxn modelId="{37BB5833-73B4-4362-8CDD-5DB57A74BE04}" type="presParOf" srcId="{DB14EA9A-9E18-45C8-9472-5EBD0D070F6D}" destId="{0B54BA42-C922-4187-A9BA-50C74F48C099}" srcOrd="1" destOrd="0" presId="urn:microsoft.com/office/officeart/2018/2/layout/IconLabelList"/>
    <dgm:cxn modelId="{484E17C5-165E-4593-872C-9DD6B6CFBEEB}" type="presParOf" srcId="{DB14EA9A-9E18-45C8-9472-5EBD0D070F6D}" destId="{A2626E15-045F-4A84-8855-40B799BE0776}" srcOrd="2" destOrd="0" presId="urn:microsoft.com/office/officeart/2018/2/layout/IconLabelList"/>
    <dgm:cxn modelId="{A6E4E44F-FB12-41E3-9C17-0836B68C83D5}" type="presParOf" srcId="{6FA04EDE-4C6B-4D1B-AF4D-098086939B12}" destId="{A072D87B-CF05-4A0E-87FD-438142D2068E}" srcOrd="5" destOrd="0" presId="urn:microsoft.com/office/officeart/2018/2/layout/IconLabelList"/>
    <dgm:cxn modelId="{6DB2FC0A-3151-4741-BFB5-459B7F56B635}" type="presParOf" srcId="{6FA04EDE-4C6B-4D1B-AF4D-098086939B12}" destId="{0327E326-55A9-430F-B63E-3E3E3BBA0A00}" srcOrd="6" destOrd="0" presId="urn:microsoft.com/office/officeart/2018/2/layout/IconLabelList"/>
    <dgm:cxn modelId="{563819BE-AE1D-4298-BCFD-DB53650AECF6}" type="presParOf" srcId="{0327E326-55A9-430F-B63E-3E3E3BBA0A00}" destId="{64350081-B7A5-4C69-B203-4BC7E9FD90C9}" srcOrd="0" destOrd="0" presId="urn:microsoft.com/office/officeart/2018/2/layout/IconLabelList"/>
    <dgm:cxn modelId="{1CF725D4-8EF7-4CB1-B89B-7ED5978F0008}" type="presParOf" srcId="{0327E326-55A9-430F-B63E-3E3E3BBA0A00}" destId="{FB05703C-3DCF-4A8B-80D9-67567063D3C4}" srcOrd="1" destOrd="0" presId="urn:microsoft.com/office/officeart/2018/2/layout/IconLabelList"/>
    <dgm:cxn modelId="{CF0D101A-C8D6-4734-805E-AF68A86FABA4}" type="presParOf" srcId="{0327E326-55A9-430F-B63E-3E3E3BBA0A00}" destId="{0464D6CF-763B-4B51-8143-84C547433A49}" srcOrd="2" destOrd="0" presId="urn:microsoft.com/office/officeart/2018/2/layout/IconLabelList"/>
    <dgm:cxn modelId="{9D47A464-589F-4ACE-8BD5-2CCE020D53D6}" type="presParOf" srcId="{6FA04EDE-4C6B-4D1B-AF4D-098086939B12}" destId="{10023094-0A2F-4F49-93A5-F2408138204E}" srcOrd="7" destOrd="0" presId="urn:microsoft.com/office/officeart/2018/2/layout/IconLabelList"/>
    <dgm:cxn modelId="{9E0DD8C7-B395-44FE-ADE1-3BF1732E27C7}" type="presParOf" srcId="{6FA04EDE-4C6B-4D1B-AF4D-098086939B12}" destId="{1EA68C35-8A68-451E-B777-C0F260C24887}" srcOrd="8" destOrd="0" presId="urn:microsoft.com/office/officeart/2018/2/layout/IconLabelList"/>
    <dgm:cxn modelId="{EC01B55C-389D-4F6E-820A-EDCC7F1C1439}" type="presParOf" srcId="{1EA68C35-8A68-451E-B777-C0F260C24887}" destId="{3D254020-C9E7-42C1-8F8C-443AE6414428}" srcOrd="0" destOrd="0" presId="urn:microsoft.com/office/officeart/2018/2/layout/IconLabelList"/>
    <dgm:cxn modelId="{ABFD3045-8F83-4CE4-AA9D-965C098173BA}" type="presParOf" srcId="{1EA68C35-8A68-451E-B777-C0F260C24887}" destId="{771F71CA-CA4E-4DF4-841A-846ED44A2BAF}" srcOrd="1" destOrd="0" presId="urn:microsoft.com/office/officeart/2018/2/layout/IconLabelList"/>
    <dgm:cxn modelId="{73B7E84C-3F1D-44DE-A54C-C89F796CA00B}" type="presParOf" srcId="{1EA68C35-8A68-451E-B777-C0F260C24887}" destId="{CAACC16A-FB29-45C9-A3A3-B036AF6D31A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1196F5-4258-46D6-9B51-587791E3704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</dgm:pt>
    <dgm:pt modelId="{2D794A9E-CEF9-4034-A0AE-6F30FBF6D061}">
      <dgm:prSet phldrT="[Text]"/>
      <dgm:spPr>
        <a:xfrm>
          <a:off x="1808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  <a:latin typeface="+mn-lt"/>
              <a:ea typeface="+mn-ea"/>
              <a:cs typeface="+mn-cs"/>
            </a:rPr>
            <a:t>Partner Announcements</a:t>
          </a:r>
        </a:p>
      </dgm:t>
    </dgm:pt>
    <dgm:pt modelId="{A6C1B34E-C94D-4882-BBE1-A96FB6365D21}" type="parTrans" cxnId="{1D9B34C0-1041-442C-B1F9-2C09F499A0B6}">
      <dgm:prSet/>
      <dgm:spPr/>
      <dgm:t>
        <a:bodyPr/>
        <a:lstStyle/>
        <a:p>
          <a:pPr algn="ctr"/>
          <a:endParaRPr lang="en-US"/>
        </a:p>
      </dgm:t>
    </dgm:pt>
    <dgm:pt modelId="{900118D6-641C-441F-89F1-587E8A95879E}" type="sibTrans" cxnId="{1D9B34C0-1041-442C-B1F9-2C09F499A0B6}">
      <dgm:prSet/>
      <dgm:spPr/>
      <dgm:t>
        <a:bodyPr/>
        <a:lstStyle/>
        <a:p>
          <a:endParaRPr lang="en-US"/>
        </a:p>
      </dgm:t>
    </dgm:pt>
    <dgm:pt modelId="{882DCE11-5E89-4EBC-9D58-815B8BFD747F}">
      <dgm:prSet phldrT="[Text]"/>
      <dgm:spPr>
        <a:xfrm>
          <a:off x="1107175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  <a:latin typeface="+mn-lt"/>
              <a:ea typeface="+mn-ea"/>
              <a:cs typeface="+mn-cs"/>
            </a:rPr>
            <a:t>Landowner Applications to Lead Partner </a:t>
          </a:r>
        </a:p>
      </dgm:t>
    </dgm:pt>
    <dgm:pt modelId="{EDDF3F4C-F909-4303-96AE-AB1EB490FD97}" type="parTrans" cxnId="{398F5225-96DE-4191-BFF2-B5B53EF43D97}">
      <dgm:prSet/>
      <dgm:spPr/>
      <dgm:t>
        <a:bodyPr/>
        <a:lstStyle/>
        <a:p>
          <a:pPr algn="ctr"/>
          <a:endParaRPr lang="en-US"/>
        </a:p>
      </dgm:t>
    </dgm:pt>
    <dgm:pt modelId="{730A6B83-691A-4BA8-8D4B-78F39484D335}" type="sibTrans" cxnId="{398F5225-96DE-4191-BFF2-B5B53EF43D97}">
      <dgm:prSet/>
      <dgm:spPr/>
      <dgm:t>
        <a:bodyPr/>
        <a:lstStyle/>
        <a:p>
          <a:endParaRPr lang="en-US"/>
        </a:p>
      </dgm:t>
    </dgm:pt>
    <dgm:pt modelId="{70DA31D4-9B9F-4CCC-A502-D77922367692}">
      <dgm:prSet phldrT="[Text]"/>
      <dgm:spPr>
        <a:xfrm>
          <a:off x="2212543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  <a:latin typeface="+mn-lt"/>
              <a:ea typeface="+mn-ea"/>
              <a:cs typeface="+mn-cs"/>
            </a:rPr>
            <a:t>NRCS Due Diligence Items</a:t>
          </a:r>
        </a:p>
      </dgm:t>
    </dgm:pt>
    <dgm:pt modelId="{E24B53E2-C8D5-43C9-A711-08CAB370BDA0}" type="parTrans" cxnId="{7732F6AC-60F8-4D01-BF3B-3339EA9ED596}">
      <dgm:prSet/>
      <dgm:spPr/>
      <dgm:t>
        <a:bodyPr/>
        <a:lstStyle/>
        <a:p>
          <a:pPr algn="ctr"/>
          <a:endParaRPr lang="en-US"/>
        </a:p>
      </dgm:t>
    </dgm:pt>
    <dgm:pt modelId="{F2B5F3D9-7658-464C-994E-CF83E7F0EF56}" type="sibTrans" cxnId="{7732F6AC-60F8-4D01-BF3B-3339EA9ED596}">
      <dgm:prSet/>
      <dgm:spPr/>
      <dgm:t>
        <a:bodyPr/>
        <a:lstStyle/>
        <a:p>
          <a:endParaRPr lang="en-US"/>
        </a:p>
      </dgm:t>
    </dgm:pt>
    <dgm:pt modelId="{FC5CEDF1-78FD-48BD-B848-3D4E62BAC450}">
      <dgm:prSet/>
      <dgm:spPr>
        <a:xfrm>
          <a:off x="3317911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  <a:latin typeface="+mn-lt"/>
              <a:ea typeface="+mn-ea"/>
              <a:cs typeface="+mn-cs"/>
            </a:rPr>
            <a:t>Implementation</a:t>
          </a:r>
        </a:p>
      </dgm:t>
    </dgm:pt>
    <dgm:pt modelId="{813E5245-A6FA-46CD-8B8E-AD8F25CE2F09}" type="parTrans" cxnId="{A557024B-2048-46F6-8627-DFCB79AF8244}">
      <dgm:prSet/>
      <dgm:spPr/>
      <dgm:t>
        <a:bodyPr/>
        <a:lstStyle/>
        <a:p>
          <a:pPr algn="ctr"/>
          <a:endParaRPr lang="en-US"/>
        </a:p>
      </dgm:t>
    </dgm:pt>
    <dgm:pt modelId="{BCFB7392-29F5-4CC4-A92A-821EEFEE1203}" type="sibTrans" cxnId="{A557024B-2048-46F6-8627-DFCB79AF8244}">
      <dgm:prSet/>
      <dgm:spPr/>
      <dgm:t>
        <a:bodyPr/>
        <a:lstStyle/>
        <a:p>
          <a:endParaRPr lang="en-US"/>
        </a:p>
      </dgm:t>
    </dgm:pt>
    <dgm:pt modelId="{6D9E81B2-F381-423A-98A7-24C072AD1B1B}">
      <dgm:prSet/>
      <dgm:spPr>
        <a:xfrm>
          <a:off x="4423278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  <a:latin typeface="+mn-lt"/>
              <a:ea typeface="+mn-ea"/>
              <a:cs typeface="+mn-cs"/>
            </a:rPr>
            <a:t>Type 3 SA Reimbursement</a:t>
          </a:r>
        </a:p>
      </dgm:t>
    </dgm:pt>
    <dgm:pt modelId="{18FAF468-6795-461B-A1DB-D24DC68A626B}" type="parTrans" cxnId="{B2EBA016-830D-4765-9DE8-F396BD2E0BD1}">
      <dgm:prSet/>
      <dgm:spPr/>
      <dgm:t>
        <a:bodyPr/>
        <a:lstStyle/>
        <a:p>
          <a:pPr algn="ctr"/>
          <a:endParaRPr lang="en-US"/>
        </a:p>
      </dgm:t>
    </dgm:pt>
    <dgm:pt modelId="{1C01E606-9B84-4C02-95F6-61570F0BCA4D}" type="sibTrans" cxnId="{B2EBA016-830D-4765-9DE8-F396BD2E0BD1}">
      <dgm:prSet/>
      <dgm:spPr/>
      <dgm:t>
        <a:bodyPr/>
        <a:lstStyle/>
        <a:p>
          <a:endParaRPr lang="en-US"/>
        </a:p>
      </dgm:t>
    </dgm:pt>
    <dgm:pt modelId="{0B9984F7-79EC-478D-92BE-5264FA074BC2}">
      <dgm:prSet phldrT="[Text]"/>
      <dgm:spPr>
        <a:xfrm>
          <a:off x="2212543" y="667173"/>
          <a:ext cx="1052731" cy="889564"/>
        </a:xfrm>
      </dgm:spPr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  <a:latin typeface="+mn-lt"/>
              <a:ea typeface="+mn-ea"/>
              <a:cs typeface="+mn-cs"/>
            </a:rPr>
            <a:t> Partner holds the Producer Contract and Provides Technical Assistance </a:t>
          </a:r>
        </a:p>
      </dgm:t>
    </dgm:pt>
    <dgm:pt modelId="{CE7BBF30-F2FF-4219-861D-A9C7EF1A1532}" type="parTrans" cxnId="{3066EB32-4165-49FB-8129-18908EA22AD2}">
      <dgm:prSet/>
      <dgm:spPr/>
      <dgm:t>
        <a:bodyPr/>
        <a:lstStyle/>
        <a:p>
          <a:endParaRPr lang="en-US"/>
        </a:p>
      </dgm:t>
    </dgm:pt>
    <dgm:pt modelId="{C44430BF-5BD8-4B66-92F6-D683AD87FDDD}" type="sibTrans" cxnId="{3066EB32-4165-49FB-8129-18908EA22AD2}">
      <dgm:prSet/>
      <dgm:spPr/>
      <dgm:t>
        <a:bodyPr/>
        <a:lstStyle/>
        <a:p>
          <a:endParaRPr lang="en-US"/>
        </a:p>
      </dgm:t>
    </dgm:pt>
    <dgm:pt modelId="{6FA04EDE-4C6B-4D1B-AF4D-098086939B12}" type="pres">
      <dgm:prSet presAssocID="{E11196F5-4258-46D6-9B51-587791E37040}" presName="root" presStyleCnt="0">
        <dgm:presLayoutVars>
          <dgm:dir/>
          <dgm:resizeHandles val="exact"/>
        </dgm:presLayoutVars>
      </dgm:prSet>
      <dgm:spPr/>
    </dgm:pt>
    <dgm:pt modelId="{6F8FB0EE-3CDD-4162-BDB4-DEAACD6288C5}" type="pres">
      <dgm:prSet presAssocID="{2D794A9E-CEF9-4034-A0AE-6F30FBF6D061}" presName="compNode" presStyleCnt="0"/>
      <dgm:spPr/>
    </dgm:pt>
    <dgm:pt modelId="{4962DEA8-A4DB-4716-A9B7-76A5E0699EF0}" type="pres">
      <dgm:prSet presAssocID="{2D794A9E-CEF9-4034-A0AE-6F30FBF6D06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3430BDE7-C3D8-4E2D-A0D3-41326D363633}" type="pres">
      <dgm:prSet presAssocID="{2D794A9E-CEF9-4034-A0AE-6F30FBF6D061}" presName="spaceRect" presStyleCnt="0"/>
      <dgm:spPr/>
    </dgm:pt>
    <dgm:pt modelId="{E684F29B-8F2E-4730-A3C6-A49F6EF8C3A5}" type="pres">
      <dgm:prSet presAssocID="{2D794A9E-CEF9-4034-A0AE-6F30FBF6D061}" presName="textRect" presStyleLbl="revTx" presStyleIdx="0" presStyleCnt="6">
        <dgm:presLayoutVars>
          <dgm:chMax val="1"/>
          <dgm:chPref val="1"/>
        </dgm:presLayoutVars>
      </dgm:prSet>
      <dgm:spPr/>
    </dgm:pt>
    <dgm:pt modelId="{A977B1B9-AB4A-4FDF-8659-9A52A3B377F6}" type="pres">
      <dgm:prSet presAssocID="{900118D6-641C-441F-89F1-587E8A95879E}" presName="sibTrans" presStyleCnt="0"/>
      <dgm:spPr/>
    </dgm:pt>
    <dgm:pt modelId="{E7993A30-D945-43F9-ADC4-38A96902500D}" type="pres">
      <dgm:prSet presAssocID="{882DCE11-5E89-4EBC-9D58-815B8BFD747F}" presName="compNode" presStyleCnt="0"/>
      <dgm:spPr/>
    </dgm:pt>
    <dgm:pt modelId="{CECA38C6-578B-47C0-AB12-CB17DDD776CF}" type="pres">
      <dgm:prSet presAssocID="{882DCE11-5E89-4EBC-9D58-815B8BFD747F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n"/>
        </a:ext>
      </dgm:extLst>
    </dgm:pt>
    <dgm:pt modelId="{04667E19-B2DE-4490-A127-11F11EAD762F}" type="pres">
      <dgm:prSet presAssocID="{882DCE11-5E89-4EBC-9D58-815B8BFD747F}" presName="spaceRect" presStyleCnt="0"/>
      <dgm:spPr/>
    </dgm:pt>
    <dgm:pt modelId="{13679225-CC2A-4F88-AB4B-341873AF3A9E}" type="pres">
      <dgm:prSet presAssocID="{882DCE11-5E89-4EBC-9D58-815B8BFD747F}" presName="textRect" presStyleLbl="revTx" presStyleIdx="1" presStyleCnt="6">
        <dgm:presLayoutVars>
          <dgm:chMax val="1"/>
          <dgm:chPref val="1"/>
        </dgm:presLayoutVars>
      </dgm:prSet>
      <dgm:spPr/>
    </dgm:pt>
    <dgm:pt modelId="{F365AAFD-7D11-4798-968F-ED34179FA1AD}" type="pres">
      <dgm:prSet presAssocID="{730A6B83-691A-4BA8-8D4B-78F39484D335}" presName="sibTrans" presStyleCnt="0"/>
      <dgm:spPr/>
    </dgm:pt>
    <dgm:pt modelId="{DB14EA9A-9E18-45C8-9472-5EBD0D070F6D}" type="pres">
      <dgm:prSet presAssocID="{70DA31D4-9B9F-4CCC-A502-D77922367692}" presName="compNode" presStyleCnt="0"/>
      <dgm:spPr/>
    </dgm:pt>
    <dgm:pt modelId="{74EF98DD-81EE-4C25-B845-B3B665641450}" type="pres">
      <dgm:prSet presAssocID="{70DA31D4-9B9F-4CCC-A502-D77922367692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Yuan"/>
        </a:ext>
      </dgm:extLst>
    </dgm:pt>
    <dgm:pt modelId="{0B54BA42-C922-4187-A9BA-50C74F48C099}" type="pres">
      <dgm:prSet presAssocID="{70DA31D4-9B9F-4CCC-A502-D77922367692}" presName="spaceRect" presStyleCnt="0"/>
      <dgm:spPr/>
    </dgm:pt>
    <dgm:pt modelId="{A2626E15-045F-4A84-8855-40B799BE0776}" type="pres">
      <dgm:prSet presAssocID="{70DA31D4-9B9F-4CCC-A502-D77922367692}" presName="textRect" presStyleLbl="revTx" presStyleIdx="2" presStyleCnt="6">
        <dgm:presLayoutVars>
          <dgm:chMax val="1"/>
          <dgm:chPref val="1"/>
        </dgm:presLayoutVars>
      </dgm:prSet>
      <dgm:spPr/>
    </dgm:pt>
    <dgm:pt modelId="{A072D87B-CF05-4A0E-87FD-438142D2068E}" type="pres">
      <dgm:prSet presAssocID="{F2B5F3D9-7658-464C-994E-CF83E7F0EF56}" presName="sibTrans" presStyleCnt="0"/>
      <dgm:spPr/>
    </dgm:pt>
    <dgm:pt modelId="{C3C6047D-7362-4A38-A568-2618AB99F72C}" type="pres">
      <dgm:prSet presAssocID="{0B9984F7-79EC-478D-92BE-5264FA074BC2}" presName="compNode" presStyleCnt="0"/>
      <dgm:spPr/>
    </dgm:pt>
    <dgm:pt modelId="{D30F4974-3B79-4917-B6EA-AD3E9C40D29F}" type="pres">
      <dgm:prSet presAssocID="{0B9984F7-79EC-478D-92BE-5264FA074BC2}" presName="iconRect" presStyleLbl="node1" presStyleIdx="3" presStyleCnt="6" custLinFactX="222152" custLinFactNeighborX="300000" custLinFactNeighborY="230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griculture with solid fill"/>
        </a:ext>
      </dgm:extLst>
    </dgm:pt>
    <dgm:pt modelId="{B98CE3F8-33CA-44C4-BE12-EAA17127DBBA}" type="pres">
      <dgm:prSet presAssocID="{0B9984F7-79EC-478D-92BE-5264FA074BC2}" presName="spaceRect" presStyleCnt="0"/>
      <dgm:spPr/>
    </dgm:pt>
    <dgm:pt modelId="{DD6E12E9-4102-4F33-AAC1-75130912C872}" type="pres">
      <dgm:prSet presAssocID="{0B9984F7-79EC-478D-92BE-5264FA074BC2}" presName="textRect" presStyleLbl="revTx" presStyleIdx="3" presStyleCnt="6">
        <dgm:presLayoutVars>
          <dgm:chMax val="1"/>
          <dgm:chPref val="1"/>
        </dgm:presLayoutVars>
      </dgm:prSet>
      <dgm:spPr/>
    </dgm:pt>
    <dgm:pt modelId="{B76C2E21-8C95-4E46-A121-B0B3A59E6754}" type="pres">
      <dgm:prSet presAssocID="{C44430BF-5BD8-4B66-92F6-D683AD87FDDD}" presName="sibTrans" presStyleCnt="0"/>
      <dgm:spPr/>
    </dgm:pt>
    <dgm:pt modelId="{0327E326-55A9-430F-B63E-3E3E3BBA0A00}" type="pres">
      <dgm:prSet presAssocID="{FC5CEDF1-78FD-48BD-B848-3D4E62BAC450}" presName="compNode" presStyleCnt="0"/>
      <dgm:spPr/>
    </dgm:pt>
    <dgm:pt modelId="{64350081-B7A5-4C69-B203-4BC7E9FD90C9}" type="pres">
      <dgm:prSet presAssocID="{FC5CEDF1-78FD-48BD-B848-3D4E62BAC450}" presName="iconRect" presStyleLbl="node1" presStyleIdx="4" presStyleCnt="6" custLinFactX="-100000" custLinFactNeighborX="-142833" custLinFactNeighborY="2117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B05703C-3DCF-4A8B-80D9-67567063D3C4}" type="pres">
      <dgm:prSet presAssocID="{FC5CEDF1-78FD-48BD-B848-3D4E62BAC450}" presName="spaceRect" presStyleCnt="0"/>
      <dgm:spPr/>
    </dgm:pt>
    <dgm:pt modelId="{0464D6CF-763B-4B51-8143-84C547433A49}" type="pres">
      <dgm:prSet presAssocID="{FC5CEDF1-78FD-48BD-B848-3D4E62BAC450}" presName="textRect" presStyleLbl="revTx" presStyleIdx="4" presStyleCnt="6">
        <dgm:presLayoutVars>
          <dgm:chMax val="1"/>
          <dgm:chPref val="1"/>
        </dgm:presLayoutVars>
      </dgm:prSet>
      <dgm:spPr/>
    </dgm:pt>
    <dgm:pt modelId="{10023094-0A2F-4F49-93A5-F2408138204E}" type="pres">
      <dgm:prSet presAssocID="{BCFB7392-29F5-4CC4-A92A-821EEFEE1203}" presName="sibTrans" presStyleCnt="0"/>
      <dgm:spPr/>
    </dgm:pt>
    <dgm:pt modelId="{1EA68C35-8A68-451E-B777-C0F260C24887}" type="pres">
      <dgm:prSet presAssocID="{6D9E81B2-F381-423A-98A7-24C072AD1B1B}" presName="compNode" presStyleCnt="0"/>
      <dgm:spPr/>
    </dgm:pt>
    <dgm:pt modelId="{3D254020-C9E7-42C1-8F8C-443AE6414428}" type="pres">
      <dgm:prSet presAssocID="{6D9E81B2-F381-423A-98A7-24C072AD1B1B}" presName="iconRect" presStyleLbl="node1" presStyleIdx="5" presStyleCnt="6" custLinFactX="-100000" custLinFactNeighborX="-169254" custLinFactNeighborY="1040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771F71CA-CA4E-4DF4-841A-846ED44A2BAF}" type="pres">
      <dgm:prSet presAssocID="{6D9E81B2-F381-423A-98A7-24C072AD1B1B}" presName="spaceRect" presStyleCnt="0"/>
      <dgm:spPr/>
    </dgm:pt>
    <dgm:pt modelId="{CAACC16A-FB29-45C9-A3A3-B036AF6D31A6}" type="pres">
      <dgm:prSet presAssocID="{6D9E81B2-F381-423A-98A7-24C072AD1B1B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2EBA016-830D-4765-9DE8-F396BD2E0BD1}" srcId="{E11196F5-4258-46D6-9B51-587791E37040}" destId="{6D9E81B2-F381-423A-98A7-24C072AD1B1B}" srcOrd="5" destOrd="0" parTransId="{18FAF468-6795-461B-A1DB-D24DC68A626B}" sibTransId="{1C01E606-9B84-4C02-95F6-61570F0BCA4D}"/>
    <dgm:cxn modelId="{398F5225-96DE-4191-BFF2-B5B53EF43D97}" srcId="{E11196F5-4258-46D6-9B51-587791E37040}" destId="{882DCE11-5E89-4EBC-9D58-815B8BFD747F}" srcOrd="1" destOrd="0" parTransId="{EDDF3F4C-F909-4303-96AE-AB1EB490FD97}" sibTransId="{730A6B83-691A-4BA8-8D4B-78F39484D335}"/>
    <dgm:cxn modelId="{04B7962E-727F-49A7-80F8-64587FD8AA46}" type="presOf" srcId="{2D794A9E-CEF9-4034-A0AE-6F30FBF6D061}" destId="{E684F29B-8F2E-4730-A3C6-A49F6EF8C3A5}" srcOrd="0" destOrd="0" presId="urn:microsoft.com/office/officeart/2018/2/layout/IconLabelList"/>
    <dgm:cxn modelId="{470BE32E-E15E-4F2E-B5B4-1641F823973A}" type="presOf" srcId="{FC5CEDF1-78FD-48BD-B848-3D4E62BAC450}" destId="{0464D6CF-763B-4B51-8143-84C547433A49}" srcOrd="0" destOrd="0" presId="urn:microsoft.com/office/officeart/2018/2/layout/IconLabelList"/>
    <dgm:cxn modelId="{3066EB32-4165-49FB-8129-18908EA22AD2}" srcId="{E11196F5-4258-46D6-9B51-587791E37040}" destId="{0B9984F7-79EC-478D-92BE-5264FA074BC2}" srcOrd="3" destOrd="0" parTransId="{CE7BBF30-F2FF-4219-861D-A9C7EF1A1532}" sibTransId="{C44430BF-5BD8-4B66-92F6-D683AD87FDDD}"/>
    <dgm:cxn modelId="{787CD265-2A21-43DC-838D-7589BAD5CC27}" type="presOf" srcId="{E11196F5-4258-46D6-9B51-587791E37040}" destId="{6FA04EDE-4C6B-4D1B-AF4D-098086939B12}" srcOrd="0" destOrd="0" presId="urn:microsoft.com/office/officeart/2018/2/layout/IconLabelList"/>
    <dgm:cxn modelId="{A557024B-2048-46F6-8627-DFCB79AF8244}" srcId="{E11196F5-4258-46D6-9B51-587791E37040}" destId="{FC5CEDF1-78FD-48BD-B848-3D4E62BAC450}" srcOrd="4" destOrd="0" parTransId="{813E5245-A6FA-46CD-8B8E-AD8F25CE2F09}" sibTransId="{BCFB7392-29F5-4CC4-A92A-821EEFEE1203}"/>
    <dgm:cxn modelId="{54EAE097-07CC-4DFA-B819-1CC93D6D51A6}" type="presOf" srcId="{0B9984F7-79EC-478D-92BE-5264FA074BC2}" destId="{DD6E12E9-4102-4F33-AAC1-75130912C872}" srcOrd="0" destOrd="0" presId="urn:microsoft.com/office/officeart/2018/2/layout/IconLabelList"/>
    <dgm:cxn modelId="{7732F6AC-60F8-4D01-BF3B-3339EA9ED596}" srcId="{E11196F5-4258-46D6-9B51-587791E37040}" destId="{70DA31D4-9B9F-4CCC-A502-D77922367692}" srcOrd="2" destOrd="0" parTransId="{E24B53E2-C8D5-43C9-A711-08CAB370BDA0}" sibTransId="{F2B5F3D9-7658-464C-994E-CF83E7F0EF56}"/>
    <dgm:cxn modelId="{1D9B34C0-1041-442C-B1F9-2C09F499A0B6}" srcId="{E11196F5-4258-46D6-9B51-587791E37040}" destId="{2D794A9E-CEF9-4034-A0AE-6F30FBF6D061}" srcOrd="0" destOrd="0" parTransId="{A6C1B34E-C94D-4882-BBE1-A96FB6365D21}" sibTransId="{900118D6-641C-441F-89F1-587E8A95879E}"/>
    <dgm:cxn modelId="{051A56D9-0022-42CC-83AC-FC77C7E2AD87}" type="presOf" srcId="{6D9E81B2-F381-423A-98A7-24C072AD1B1B}" destId="{CAACC16A-FB29-45C9-A3A3-B036AF6D31A6}" srcOrd="0" destOrd="0" presId="urn:microsoft.com/office/officeart/2018/2/layout/IconLabelList"/>
    <dgm:cxn modelId="{71EB3ADC-FFE4-471B-BAA0-CCB088B1C624}" type="presOf" srcId="{70DA31D4-9B9F-4CCC-A502-D77922367692}" destId="{A2626E15-045F-4A84-8855-40B799BE0776}" srcOrd="0" destOrd="0" presId="urn:microsoft.com/office/officeart/2018/2/layout/IconLabelList"/>
    <dgm:cxn modelId="{8D89CEE3-4B7F-45C5-9EF0-FF75AE67DEA6}" type="presOf" srcId="{882DCE11-5E89-4EBC-9D58-815B8BFD747F}" destId="{13679225-CC2A-4F88-AB4B-341873AF3A9E}" srcOrd="0" destOrd="0" presId="urn:microsoft.com/office/officeart/2018/2/layout/IconLabelList"/>
    <dgm:cxn modelId="{98FCD29C-9179-4209-B4E7-3EF8AADE5FFB}" type="presParOf" srcId="{6FA04EDE-4C6B-4D1B-AF4D-098086939B12}" destId="{6F8FB0EE-3CDD-4162-BDB4-DEAACD6288C5}" srcOrd="0" destOrd="0" presId="urn:microsoft.com/office/officeart/2018/2/layout/IconLabelList"/>
    <dgm:cxn modelId="{36202F61-20F6-46D1-B51F-43158C1C636A}" type="presParOf" srcId="{6F8FB0EE-3CDD-4162-BDB4-DEAACD6288C5}" destId="{4962DEA8-A4DB-4716-A9B7-76A5E0699EF0}" srcOrd="0" destOrd="0" presId="urn:microsoft.com/office/officeart/2018/2/layout/IconLabelList"/>
    <dgm:cxn modelId="{DA394245-5948-4DE6-9FFC-A8B1EFAAC7EA}" type="presParOf" srcId="{6F8FB0EE-3CDD-4162-BDB4-DEAACD6288C5}" destId="{3430BDE7-C3D8-4E2D-A0D3-41326D363633}" srcOrd="1" destOrd="0" presId="urn:microsoft.com/office/officeart/2018/2/layout/IconLabelList"/>
    <dgm:cxn modelId="{BE72B1A5-A357-44FE-A558-0B643AB67A3B}" type="presParOf" srcId="{6F8FB0EE-3CDD-4162-BDB4-DEAACD6288C5}" destId="{E684F29B-8F2E-4730-A3C6-A49F6EF8C3A5}" srcOrd="2" destOrd="0" presId="urn:microsoft.com/office/officeart/2018/2/layout/IconLabelList"/>
    <dgm:cxn modelId="{5C26662A-35A9-4152-BE01-22BC79CD5396}" type="presParOf" srcId="{6FA04EDE-4C6B-4D1B-AF4D-098086939B12}" destId="{A977B1B9-AB4A-4FDF-8659-9A52A3B377F6}" srcOrd="1" destOrd="0" presId="urn:microsoft.com/office/officeart/2018/2/layout/IconLabelList"/>
    <dgm:cxn modelId="{C75FDFD4-2005-4A3E-B5BB-15F188D16BF6}" type="presParOf" srcId="{6FA04EDE-4C6B-4D1B-AF4D-098086939B12}" destId="{E7993A30-D945-43F9-ADC4-38A96902500D}" srcOrd="2" destOrd="0" presId="urn:microsoft.com/office/officeart/2018/2/layout/IconLabelList"/>
    <dgm:cxn modelId="{A512FFCB-9547-4BFF-ADD3-5637CDC84CDE}" type="presParOf" srcId="{E7993A30-D945-43F9-ADC4-38A96902500D}" destId="{CECA38C6-578B-47C0-AB12-CB17DDD776CF}" srcOrd="0" destOrd="0" presId="urn:microsoft.com/office/officeart/2018/2/layout/IconLabelList"/>
    <dgm:cxn modelId="{D6B176EE-023B-4813-B2E4-F21CF691DEDE}" type="presParOf" srcId="{E7993A30-D945-43F9-ADC4-38A96902500D}" destId="{04667E19-B2DE-4490-A127-11F11EAD762F}" srcOrd="1" destOrd="0" presId="urn:microsoft.com/office/officeart/2018/2/layout/IconLabelList"/>
    <dgm:cxn modelId="{D6F81FC9-63F8-4A3E-A654-8DDA82649D62}" type="presParOf" srcId="{E7993A30-D945-43F9-ADC4-38A96902500D}" destId="{13679225-CC2A-4F88-AB4B-341873AF3A9E}" srcOrd="2" destOrd="0" presId="urn:microsoft.com/office/officeart/2018/2/layout/IconLabelList"/>
    <dgm:cxn modelId="{7929FE79-45FB-4B1E-85FB-4E10A1D79B16}" type="presParOf" srcId="{6FA04EDE-4C6B-4D1B-AF4D-098086939B12}" destId="{F365AAFD-7D11-4798-968F-ED34179FA1AD}" srcOrd="3" destOrd="0" presId="urn:microsoft.com/office/officeart/2018/2/layout/IconLabelList"/>
    <dgm:cxn modelId="{4736CB8E-6382-4A28-B965-E27DD2C24DDC}" type="presParOf" srcId="{6FA04EDE-4C6B-4D1B-AF4D-098086939B12}" destId="{DB14EA9A-9E18-45C8-9472-5EBD0D070F6D}" srcOrd="4" destOrd="0" presId="urn:microsoft.com/office/officeart/2018/2/layout/IconLabelList"/>
    <dgm:cxn modelId="{DE5378AA-1811-4BBB-8758-7980B509E50F}" type="presParOf" srcId="{DB14EA9A-9E18-45C8-9472-5EBD0D070F6D}" destId="{74EF98DD-81EE-4C25-B845-B3B665641450}" srcOrd="0" destOrd="0" presId="urn:microsoft.com/office/officeart/2018/2/layout/IconLabelList"/>
    <dgm:cxn modelId="{37BB5833-73B4-4362-8CDD-5DB57A74BE04}" type="presParOf" srcId="{DB14EA9A-9E18-45C8-9472-5EBD0D070F6D}" destId="{0B54BA42-C922-4187-A9BA-50C74F48C099}" srcOrd="1" destOrd="0" presId="urn:microsoft.com/office/officeart/2018/2/layout/IconLabelList"/>
    <dgm:cxn modelId="{484E17C5-165E-4593-872C-9DD6B6CFBEEB}" type="presParOf" srcId="{DB14EA9A-9E18-45C8-9472-5EBD0D070F6D}" destId="{A2626E15-045F-4A84-8855-40B799BE0776}" srcOrd="2" destOrd="0" presId="urn:microsoft.com/office/officeart/2018/2/layout/IconLabelList"/>
    <dgm:cxn modelId="{A6E4E44F-FB12-41E3-9C17-0836B68C83D5}" type="presParOf" srcId="{6FA04EDE-4C6B-4D1B-AF4D-098086939B12}" destId="{A072D87B-CF05-4A0E-87FD-438142D2068E}" srcOrd="5" destOrd="0" presId="urn:microsoft.com/office/officeart/2018/2/layout/IconLabelList"/>
    <dgm:cxn modelId="{B87D75EB-1793-4615-A673-84FC8157999D}" type="presParOf" srcId="{6FA04EDE-4C6B-4D1B-AF4D-098086939B12}" destId="{C3C6047D-7362-4A38-A568-2618AB99F72C}" srcOrd="6" destOrd="0" presId="urn:microsoft.com/office/officeart/2018/2/layout/IconLabelList"/>
    <dgm:cxn modelId="{C97B6EC3-40DB-4977-A3D0-06376D4F3A40}" type="presParOf" srcId="{C3C6047D-7362-4A38-A568-2618AB99F72C}" destId="{D30F4974-3B79-4917-B6EA-AD3E9C40D29F}" srcOrd="0" destOrd="0" presId="urn:microsoft.com/office/officeart/2018/2/layout/IconLabelList"/>
    <dgm:cxn modelId="{A94CCA8F-0ED9-4887-B1B5-56CA842EE6D1}" type="presParOf" srcId="{C3C6047D-7362-4A38-A568-2618AB99F72C}" destId="{B98CE3F8-33CA-44C4-BE12-EAA17127DBBA}" srcOrd="1" destOrd="0" presId="urn:microsoft.com/office/officeart/2018/2/layout/IconLabelList"/>
    <dgm:cxn modelId="{FE383DED-BC3D-41AA-8C8B-8A1D0605ABAE}" type="presParOf" srcId="{C3C6047D-7362-4A38-A568-2618AB99F72C}" destId="{DD6E12E9-4102-4F33-AAC1-75130912C872}" srcOrd="2" destOrd="0" presId="urn:microsoft.com/office/officeart/2018/2/layout/IconLabelList"/>
    <dgm:cxn modelId="{BB043203-EF82-4F94-9AFC-FEA44425070C}" type="presParOf" srcId="{6FA04EDE-4C6B-4D1B-AF4D-098086939B12}" destId="{B76C2E21-8C95-4E46-A121-B0B3A59E6754}" srcOrd="7" destOrd="0" presId="urn:microsoft.com/office/officeart/2018/2/layout/IconLabelList"/>
    <dgm:cxn modelId="{6DB2FC0A-3151-4741-BFB5-459B7F56B635}" type="presParOf" srcId="{6FA04EDE-4C6B-4D1B-AF4D-098086939B12}" destId="{0327E326-55A9-430F-B63E-3E3E3BBA0A00}" srcOrd="8" destOrd="0" presId="urn:microsoft.com/office/officeart/2018/2/layout/IconLabelList"/>
    <dgm:cxn modelId="{563819BE-AE1D-4298-BCFD-DB53650AECF6}" type="presParOf" srcId="{0327E326-55A9-430F-B63E-3E3E3BBA0A00}" destId="{64350081-B7A5-4C69-B203-4BC7E9FD90C9}" srcOrd="0" destOrd="0" presId="urn:microsoft.com/office/officeart/2018/2/layout/IconLabelList"/>
    <dgm:cxn modelId="{1CF725D4-8EF7-4CB1-B89B-7ED5978F0008}" type="presParOf" srcId="{0327E326-55A9-430F-B63E-3E3E3BBA0A00}" destId="{FB05703C-3DCF-4A8B-80D9-67567063D3C4}" srcOrd="1" destOrd="0" presId="urn:microsoft.com/office/officeart/2018/2/layout/IconLabelList"/>
    <dgm:cxn modelId="{CF0D101A-C8D6-4734-805E-AF68A86FABA4}" type="presParOf" srcId="{0327E326-55A9-430F-B63E-3E3E3BBA0A00}" destId="{0464D6CF-763B-4B51-8143-84C547433A49}" srcOrd="2" destOrd="0" presId="urn:microsoft.com/office/officeart/2018/2/layout/IconLabelList"/>
    <dgm:cxn modelId="{9D47A464-589F-4ACE-8BD5-2CCE020D53D6}" type="presParOf" srcId="{6FA04EDE-4C6B-4D1B-AF4D-098086939B12}" destId="{10023094-0A2F-4F49-93A5-F2408138204E}" srcOrd="9" destOrd="0" presId="urn:microsoft.com/office/officeart/2018/2/layout/IconLabelList"/>
    <dgm:cxn modelId="{9E0DD8C7-B395-44FE-ADE1-3BF1732E27C7}" type="presParOf" srcId="{6FA04EDE-4C6B-4D1B-AF4D-098086939B12}" destId="{1EA68C35-8A68-451E-B777-C0F260C24887}" srcOrd="10" destOrd="0" presId="urn:microsoft.com/office/officeart/2018/2/layout/IconLabelList"/>
    <dgm:cxn modelId="{EC01B55C-389D-4F6E-820A-EDCC7F1C1439}" type="presParOf" srcId="{1EA68C35-8A68-451E-B777-C0F260C24887}" destId="{3D254020-C9E7-42C1-8F8C-443AE6414428}" srcOrd="0" destOrd="0" presId="urn:microsoft.com/office/officeart/2018/2/layout/IconLabelList"/>
    <dgm:cxn modelId="{ABFD3045-8F83-4CE4-AA9D-965C098173BA}" type="presParOf" srcId="{1EA68C35-8A68-451E-B777-C0F260C24887}" destId="{771F71CA-CA4E-4DF4-841A-846ED44A2BAF}" srcOrd="1" destOrd="0" presId="urn:microsoft.com/office/officeart/2018/2/layout/IconLabelList"/>
    <dgm:cxn modelId="{73B7E84C-3F1D-44DE-A54C-C89F796CA00B}" type="presParOf" srcId="{1EA68C35-8A68-451E-B777-C0F260C24887}" destId="{CAACC16A-FB29-45C9-A3A3-B036AF6D31A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8C8577-A303-4FB1-B012-B22C22C8E418}" type="doc">
      <dgm:prSet loTypeId="urn:microsoft.com/office/officeart/2008/layout/LinedList" loCatId="list" qsTypeId="urn:microsoft.com/office/officeart/2005/8/quickstyle/simple1" qsCatId="simple" csTypeId="urn:microsoft.com/office/officeart/2018/5/colors/Iconchunking_neutralicon_colorful5" csCatId="colorful" phldr="1"/>
      <dgm:spPr/>
      <dgm:t>
        <a:bodyPr/>
        <a:lstStyle/>
        <a:p>
          <a:endParaRPr lang="en-US"/>
        </a:p>
      </dgm:t>
    </dgm:pt>
    <dgm:pt modelId="{136A4882-EC10-45F6-A968-AEC02D9AE824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Entity Held Easements (EHE)</a:t>
          </a:r>
        </a:p>
      </dgm:t>
    </dgm:pt>
    <dgm:pt modelId="{BE6C91AB-27D0-414D-B0AA-2B9826E1B990}" type="parTrans" cxnId="{0372C4B1-732D-44A2-B35B-5D6B9B84A809}">
      <dgm:prSet/>
      <dgm:spPr/>
      <dgm:t>
        <a:bodyPr/>
        <a:lstStyle/>
        <a:p>
          <a:endParaRPr lang="en-US"/>
        </a:p>
      </dgm:t>
    </dgm:pt>
    <dgm:pt modelId="{C6FCC776-C91F-494A-B939-FA5F4BF53999}" type="sibTrans" cxnId="{0372C4B1-732D-44A2-B35B-5D6B9B84A809}">
      <dgm:prSet/>
      <dgm:spPr/>
      <dgm:t>
        <a:bodyPr/>
        <a:lstStyle/>
        <a:p>
          <a:endParaRPr lang="en-US"/>
        </a:p>
      </dgm:t>
    </dgm:pt>
    <dgm:pt modelId="{80208E77-7EC5-4638-9C9C-2719A49B24B8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US Held Easements (USHE)</a:t>
          </a:r>
        </a:p>
      </dgm:t>
    </dgm:pt>
    <dgm:pt modelId="{9A655816-02AF-493E-B132-0CBE2D67DBD6}" type="parTrans" cxnId="{73F4925A-5803-478D-95DA-3FEB7B16D7FE}">
      <dgm:prSet/>
      <dgm:spPr/>
      <dgm:t>
        <a:bodyPr/>
        <a:lstStyle/>
        <a:p>
          <a:endParaRPr lang="en-US"/>
        </a:p>
      </dgm:t>
    </dgm:pt>
    <dgm:pt modelId="{60E306FC-88D8-4BD7-9090-206BBA10EAE1}" type="sibTrans" cxnId="{73F4925A-5803-478D-95DA-3FEB7B16D7FE}">
      <dgm:prSet/>
      <dgm:spPr/>
      <dgm:t>
        <a:bodyPr/>
        <a:lstStyle/>
        <a:p>
          <a:endParaRPr lang="en-US"/>
        </a:p>
      </dgm:t>
    </dgm:pt>
    <dgm:pt modelId="{1670E93D-0FEA-4079-A278-2A542D37012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Buy-Protect Sell Easements (BPS)</a:t>
          </a:r>
        </a:p>
      </dgm:t>
    </dgm:pt>
    <dgm:pt modelId="{4576A1C9-9350-4AC7-AF52-E000F30826EA}" type="parTrans" cxnId="{13376A0B-450F-462F-9A11-AFC15A6906FE}">
      <dgm:prSet/>
      <dgm:spPr/>
      <dgm:t>
        <a:bodyPr/>
        <a:lstStyle/>
        <a:p>
          <a:endParaRPr lang="en-US"/>
        </a:p>
      </dgm:t>
    </dgm:pt>
    <dgm:pt modelId="{ACFEBE28-B7A3-4CF6-A7A4-3C8C12B90AA9}" type="sibTrans" cxnId="{13376A0B-450F-462F-9A11-AFC15A6906FE}">
      <dgm:prSet/>
      <dgm:spPr/>
      <dgm:t>
        <a:bodyPr/>
        <a:lstStyle/>
        <a:p>
          <a:endParaRPr lang="en-US"/>
        </a:p>
      </dgm:t>
    </dgm:pt>
    <dgm:pt modelId="{728FF2B7-D25E-4667-A0C2-6E4221921896}" type="pres">
      <dgm:prSet presAssocID="{CB8C8577-A303-4FB1-B012-B22C22C8E418}" presName="vert0" presStyleCnt="0">
        <dgm:presLayoutVars>
          <dgm:dir/>
          <dgm:animOne val="branch"/>
          <dgm:animLvl val="lvl"/>
        </dgm:presLayoutVars>
      </dgm:prSet>
      <dgm:spPr/>
    </dgm:pt>
    <dgm:pt modelId="{18C0BB40-3DAF-4106-A585-093A813EF6C4}" type="pres">
      <dgm:prSet presAssocID="{136A4882-EC10-45F6-A968-AEC02D9AE824}" presName="thickLine" presStyleLbl="alignNode1" presStyleIdx="0" presStyleCnt="3"/>
      <dgm:spPr/>
    </dgm:pt>
    <dgm:pt modelId="{01449EB2-E882-40BD-85EC-05E593496F13}" type="pres">
      <dgm:prSet presAssocID="{136A4882-EC10-45F6-A968-AEC02D9AE824}" presName="horz1" presStyleCnt="0"/>
      <dgm:spPr/>
    </dgm:pt>
    <dgm:pt modelId="{22AA7A98-CC98-4DFC-8853-AA85EE23E5A9}" type="pres">
      <dgm:prSet presAssocID="{136A4882-EC10-45F6-A968-AEC02D9AE824}" presName="tx1" presStyleLbl="revTx" presStyleIdx="0" presStyleCnt="3"/>
      <dgm:spPr/>
    </dgm:pt>
    <dgm:pt modelId="{971542FF-A0FB-4BE0-816E-08B2AF12CBF7}" type="pres">
      <dgm:prSet presAssocID="{136A4882-EC10-45F6-A968-AEC02D9AE824}" presName="vert1" presStyleCnt="0"/>
      <dgm:spPr/>
    </dgm:pt>
    <dgm:pt modelId="{DF8DB437-CB96-406D-ACB0-F12B90DB1E5D}" type="pres">
      <dgm:prSet presAssocID="{80208E77-7EC5-4638-9C9C-2719A49B24B8}" presName="thickLine" presStyleLbl="alignNode1" presStyleIdx="1" presStyleCnt="3"/>
      <dgm:spPr/>
    </dgm:pt>
    <dgm:pt modelId="{CD9ACBAB-0960-442A-8412-0D23DE5FF0CD}" type="pres">
      <dgm:prSet presAssocID="{80208E77-7EC5-4638-9C9C-2719A49B24B8}" presName="horz1" presStyleCnt="0"/>
      <dgm:spPr/>
    </dgm:pt>
    <dgm:pt modelId="{37C45584-2950-4839-B28C-1CCE17415FE2}" type="pres">
      <dgm:prSet presAssocID="{80208E77-7EC5-4638-9C9C-2719A49B24B8}" presName="tx1" presStyleLbl="revTx" presStyleIdx="1" presStyleCnt="3"/>
      <dgm:spPr/>
    </dgm:pt>
    <dgm:pt modelId="{293A7486-CDEB-4930-A673-DB0A4B55FAA6}" type="pres">
      <dgm:prSet presAssocID="{80208E77-7EC5-4638-9C9C-2719A49B24B8}" presName="vert1" presStyleCnt="0"/>
      <dgm:spPr/>
    </dgm:pt>
    <dgm:pt modelId="{C4449C55-118C-4439-B6A9-8D2355CF8410}" type="pres">
      <dgm:prSet presAssocID="{1670E93D-0FEA-4079-A278-2A542D37012B}" presName="thickLine" presStyleLbl="alignNode1" presStyleIdx="2" presStyleCnt="3"/>
      <dgm:spPr/>
    </dgm:pt>
    <dgm:pt modelId="{6D0F7143-B84F-403D-AE4E-35D1BBDF29E9}" type="pres">
      <dgm:prSet presAssocID="{1670E93D-0FEA-4079-A278-2A542D37012B}" presName="horz1" presStyleCnt="0"/>
      <dgm:spPr/>
    </dgm:pt>
    <dgm:pt modelId="{2FD50787-790E-4A09-9E3E-946EFA0AD13E}" type="pres">
      <dgm:prSet presAssocID="{1670E93D-0FEA-4079-A278-2A542D37012B}" presName="tx1" presStyleLbl="revTx" presStyleIdx="2" presStyleCnt="3"/>
      <dgm:spPr/>
    </dgm:pt>
    <dgm:pt modelId="{D4407F43-16C5-486E-8FB9-F5D9B851C9DB}" type="pres">
      <dgm:prSet presAssocID="{1670E93D-0FEA-4079-A278-2A542D37012B}" presName="vert1" presStyleCnt="0"/>
      <dgm:spPr/>
    </dgm:pt>
  </dgm:ptLst>
  <dgm:cxnLst>
    <dgm:cxn modelId="{13376A0B-450F-462F-9A11-AFC15A6906FE}" srcId="{CB8C8577-A303-4FB1-B012-B22C22C8E418}" destId="{1670E93D-0FEA-4079-A278-2A542D37012B}" srcOrd="2" destOrd="0" parTransId="{4576A1C9-9350-4AC7-AF52-E000F30826EA}" sibTransId="{ACFEBE28-B7A3-4CF6-A7A4-3C8C12B90AA9}"/>
    <dgm:cxn modelId="{99C4BC6B-C485-4739-AC6D-F8D78CB350FF}" type="presOf" srcId="{1670E93D-0FEA-4079-A278-2A542D37012B}" destId="{2FD50787-790E-4A09-9E3E-946EFA0AD13E}" srcOrd="0" destOrd="0" presId="urn:microsoft.com/office/officeart/2008/layout/LinedList"/>
    <dgm:cxn modelId="{29F17374-B4A0-49B6-AB2C-9AAB91FF0A78}" type="presOf" srcId="{80208E77-7EC5-4638-9C9C-2719A49B24B8}" destId="{37C45584-2950-4839-B28C-1CCE17415FE2}" srcOrd="0" destOrd="0" presId="urn:microsoft.com/office/officeart/2008/layout/LinedList"/>
    <dgm:cxn modelId="{73F4925A-5803-478D-95DA-3FEB7B16D7FE}" srcId="{CB8C8577-A303-4FB1-B012-B22C22C8E418}" destId="{80208E77-7EC5-4638-9C9C-2719A49B24B8}" srcOrd="1" destOrd="0" parTransId="{9A655816-02AF-493E-B132-0CBE2D67DBD6}" sibTransId="{60E306FC-88D8-4BD7-9090-206BBA10EAE1}"/>
    <dgm:cxn modelId="{F7729C88-1217-4AD1-918A-3D22277AE1B9}" type="presOf" srcId="{136A4882-EC10-45F6-A968-AEC02D9AE824}" destId="{22AA7A98-CC98-4DFC-8853-AA85EE23E5A9}" srcOrd="0" destOrd="0" presId="urn:microsoft.com/office/officeart/2008/layout/LinedList"/>
    <dgm:cxn modelId="{0372C4B1-732D-44A2-B35B-5D6B9B84A809}" srcId="{CB8C8577-A303-4FB1-B012-B22C22C8E418}" destId="{136A4882-EC10-45F6-A968-AEC02D9AE824}" srcOrd="0" destOrd="0" parTransId="{BE6C91AB-27D0-414D-B0AA-2B9826E1B990}" sibTransId="{C6FCC776-C91F-494A-B939-FA5F4BF53999}"/>
    <dgm:cxn modelId="{AE43ACB7-5A03-4C8B-882A-6F5E61218C1D}" type="presOf" srcId="{CB8C8577-A303-4FB1-B012-B22C22C8E418}" destId="{728FF2B7-D25E-4667-A0C2-6E4221921896}" srcOrd="0" destOrd="0" presId="urn:microsoft.com/office/officeart/2008/layout/LinedList"/>
    <dgm:cxn modelId="{CBAA8551-A60B-49A8-8E9E-CBA9BC86A32D}" type="presParOf" srcId="{728FF2B7-D25E-4667-A0C2-6E4221921896}" destId="{18C0BB40-3DAF-4106-A585-093A813EF6C4}" srcOrd="0" destOrd="0" presId="urn:microsoft.com/office/officeart/2008/layout/LinedList"/>
    <dgm:cxn modelId="{39DDC9AA-4534-4CE1-B5FA-04544F429726}" type="presParOf" srcId="{728FF2B7-D25E-4667-A0C2-6E4221921896}" destId="{01449EB2-E882-40BD-85EC-05E593496F13}" srcOrd="1" destOrd="0" presId="urn:microsoft.com/office/officeart/2008/layout/LinedList"/>
    <dgm:cxn modelId="{7B58333B-E139-49F2-A825-004D714BD890}" type="presParOf" srcId="{01449EB2-E882-40BD-85EC-05E593496F13}" destId="{22AA7A98-CC98-4DFC-8853-AA85EE23E5A9}" srcOrd="0" destOrd="0" presId="urn:microsoft.com/office/officeart/2008/layout/LinedList"/>
    <dgm:cxn modelId="{48822119-7118-498E-B016-65CB3FC6E153}" type="presParOf" srcId="{01449EB2-E882-40BD-85EC-05E593496F13}" destId="{971542FF-A0FB-4BE0-816E-08B2AF12CBF7}" srcOrd="1" destOrd="0" presId="urn:microsoft.com/office/officeart/2008/layout/LinedList"/>
    <dgm:cxn modelId="{E536F0A2-2C03-432C-9A1A-5CF208752028}" type="presParOf" srcId="{728FF2B7-D25E-4667-A0C2-6E4221921896}" destId="{DF8DB437-CB96-406D-ACB0-F12B90DB1E5D}" srcOrd="2" destOrd="0" presId="urn:microsoft.com/office/officeart/2008/layout/LinedList"/>
    <dgm:cxn modelId="{F84EB5F1-C190-4EE5-90D4-61203730D8B5}" type="presParOf" srcId="{728FF2B7-D25E-4667-A0C2-6E4221921896}" destId="{CD9ACBAB-0960-442A-8412-0D23DE5FF0CD}" srcOrd="3" destOrd="0" presId="urn:microsoft.com/office/officeart/2008/layout/LinedList"/>
    <dgm:cxn modelId="{750C3AAA-5C9E-48BC-A1DB-C2D3963C555C}" type="presParOf" srcId="{CD9ACBAB-0960-442A-8412-0D23DE5FF0CD}" destId="{37C45584-2950-4839-B28C-1CCE17415FE2}" srcOrd="0" destOrd="0" presId="urn:microsoft.com/office/officeart/2008/layout/LinedList"/>
    <dgm:cxn modelId="{37450B13-7CC3-42B1-83DA-DF67DDE62816}" type="presParOf" srcId="{CD9ACBAB-0960-442A-8412-0D23DE5FF0CD}" destId="{293A7486-CDEB-4930-A673-DB0A4B55FAA6}" srcOrd="1" destOrd="0" presId="urn:microsoft.com/office/officeart/2008/layout/LinedList"/>
    <dgm:cxn modelId="{2FBCF12E-B6E2-423B-9CC2-9FCA1BB0A038}" type="presParOf" srcId="{728FF2B7-D25E-4667-A0C2-6E4221921896}" destId="{C4449C55-118C-4439-B6A9-8D2355CF8410}" srcOrd="4" destOrd="0" presId="urn:microsoft.com/office/officeart/2008/layout/LinedList"/>
    <dgm:cxn modelId="{513401F4-C1F0-4B68-9B8D-74F5B7170C22}" type="presParOf" srcId="{728FF2B7-D25E-4667-A0C2-6E4221921896}" destId="{6D0F7143-B84F-403D-AE4E-35D1BBDF29E9}" srcOrd="5" destOrd="0" presId="urn:microsoft.com/office/officeart/2008/layout/LinedList"/>
    <dgm:cxn modelId="{34DD274B-FBEC-4145-A886-574C1B506171}" type="presParOf" srcId="{6D0F7143-B84F-403D-AE4E-35D1BBDF29E9}" destId="{2FD50787-790E-4A09-9E3E-946EFA0AD13E}" srcOrd="0" destOrd="0" presId="urn:microsoft.com/office/officeart/2008/layout/LinedList"/>
    <dgm:cxn modelId="{34054617-4386-4B64-B4E0-07E03F9DA156}" type="presParOf" srcId="{6D0F7143-B84F-403D-AE4E-35D1BBDF29E9}" destId="{D4407F43-16C5-486E-8FB9-F5D9B851C9D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2E1EB-99F2-40B3-AB70-46BD5CBCBA48}">
      <dsp:nvSpPr>
        <dsp:cNvPr id="0" name=""/>
        <dsp:cNvSpPr/>
      </dsp:nvSpPr>
      <dsp:spPr>
        <a:xfrm>
          <a:off x="8048319" y="2361258"/>
          <a:ext cx="1825093" cy="434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955"/>
              </a:lnTo>
              <a:lnTo>
                <a:pt x="1825093" y="295955"/>
              </a:lnTo>
              <a:lnTo>
                <a:pt x="1825093" y="43428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C3833-5962-48B9-BA03-0E93B4DC4BBD}">
      <dsp:nvSpPr>
        <dsp:cNvPr id="0" name=""/>
        <dsp:cNvSpPr/>
      </dsp:nvSpPr>
      <dsp:spPr>
        <a:xfrm>
          <a:off x="8002599" y="2361258"/>
          <a:ext cx="91440" cy="4342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28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4F3A98-428F-4AD1-AB53-937F35B93080}">
      <dsp:nvSpPr>
        <dsp:cNvPr id="0" name=""/>
        <dsp:cNvSpPr/>
      </dsp:nvSpPr>
      <dsp:spPr>
        <a:xfrm>
          <a:off x="6223226" y="2361258"/>
          <a:ext cx="1825093" cy="434289"/>
        </a:xfrm>
        <a:custGeom>
          <a:avLst/>
          <a:gdLst/>
          <a:ahLst/>
          <a:cxnLst/>
          <a:rect l="0" t="0" r="0" b="0"/>
          <a:pathLst>
            <a:path>
              <a:moveTo>
                <a:pt x="1825093" y="0"/>
              </a:moveTo>
              <a:lnTo>
                <a:pt x="1825093" y="295955"/>
              </a:lnTo>
              <a:lnTo>
                <a:pt x="0" y="295955"/>
              </a:lnTo>
              <a:lnTo>
                <a:pt x="0" y="43428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8467A-2F32-40A3-B9FF-D3EFF07471E5}">
      <dsp:nvSpPr>
        <dsp:cNvPr id="0" name=""/>
        <dsp:cNvSpPr/>
      </dsp:nvSpPr>
      <dsp:spPr>
        <a:xfrm>
          <a:off x="5310679" y="978750"/>
          <a:ext cx="2737640" cy="434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955"/>
              </a:lnTo>
              <a:lnTo>
                <a:pt x="2737640" y="295955"/>
              </a:lnTo>
              <a:lnTo>
                <a:pt x="2737640" y="43428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7939B3-8D66-46F3-9460-A479F2EF1581}">
      <dsp:nvSpPr>
        <dsp:cNvPr id="0" name=""/>
        <dsp:cNvSpPr/>
      </dsp:nvSpPr>
      <dsp:spPr>
        <a:xfrm>
          <a:off x="2573039" y="2361258"/>
          <a:ext cx="1825093" cy="434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955"/>
              </a:lnTo>
              <a:lnTo>
                <a:pt x="1825093" y="295955"/>
              </a:lnTo>
              <a:lnTo>
                <a:pt x="1825093" y="43428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F14EE-F5AB-4137-9F98-5A99CC9C6D67}">
      <dsp:nvSpPr>
        <dsp:cNvPr id="0" name=""/>
        <dsp:cNvSpPr/>
      </dsp:nvSpPr>
      <dsp:spPr>
        <a:xfrm>
          <a:off x="2527319" y="2361258"/>
          <a:ext cx="91440" cy="4342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428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39019-1E32-4377-AA04-CA9F9D1E839D}">
      <dsp:nvSpPr>
        <dsp:cNvPr id="0" name=""/>
        <dsp:cNvSpPr/>
      </dsp:nvSpPr>
      <dsp:spPr>
        <a:xfrm>
          <a:off x="747945" y="2361258"/>
          <a:ext cx="1825093" cy="434289"/>
        </a:xfrm>
        <a:custGeom>
          <a:avLst/>
          <a:gdLst/>
          <a:ahLst/>
          <a:cxnLst/>
          <a:rect l="0" t="0" r="0" b="0"/>
          <a:pathLst>
            <a:path>
              <a:moveTo>
                <a:pt x="1825093" y="0"/>
              </a:moveTo>
              <a:lnTo>
                <a:pt x="1825093" y="295955"/>
              </a:lnTo>
              <a:lnTo>
                <a:pt x="0" y="295955"/>
              </a:lnTo>
              <a:lnTo>
                <a:pt x="0" y="43428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E14406-000C-4F01-8BAD-B302D8DCC21E}">
      <dsp:nvSpPr>
        <dsp:cNvPr id="0" name=""/>
        <dsp:cNvSpPr/>
      </dsp:nvSpPr>
      <dsp:spPr>
        <a:xfrm>
          <a:off x="2573039" y="978750"/>
          <a:ext cx="2737640" cy="434289"/>
        </a:xfrm>
        <a:custGeom>
          <a:avLst/>
          <a:gdLst/>
          <a:ahLst/>
          <a:cxnLst/>
          <a:rect l="0" t="0" r="0" b="0"/>
          <a:pathLst>
            <a:path>
              <a:moveTo>
                <a:pt x="2737640" y="0"/>
              </a:moveTo>
              <a:lnTo>
                <a:pt x="2737640" y="295955"/>
              </a:lnTo>
              <a:lnTo>
                <a:pt x="0" y="295955"/>
              </a:lnTo>
              <a:lnTo>
                <a:pt x="0" y="43428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C712A-5FBA-41AA-A044-7F50F781FA06}">
      <dsp:nvSpPr>
        <dsp:cNvPr id="0" name=""/>
        <dsp:cNvSpPr/>
      </dsp:nvSpPr>
      <dsp:spPr>
        <a:xfrm>
          <a:off x="4564050" y="30531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A8B1B8-7AC6-487A-834E-8C80CA516883}">
      <dsp:nvSpPr>
        <dsp:cNvPr id="0" name=""/>
        <dsp:cNvSpPr/>
      </dsp:nvSpPr>
      <dsp:spPr>
        <a:xfrm>
          <a:off x="4729968" y="188153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RCPP</a:t>
          </a:r>
        </a:p>
      </dsp:txBody>
      <dsp:txXfrm>
        <a:off x="4757740" y="215925"/>
        <a:ext cx="1437714" cy="892675"/>
      </dsp:txXfrm>
    </dsp:sp>
    <dsp:sp modelId="{0D56F7F2-0567-44C8-AD43-F85F61242B54}">
      <dsp:nvSpPr>
        <dsp:cNvPr id="0" name=""/>
        <dsp:cNvSpPr/>
      </dsp:nvSpPr>
      <dsp:spPr>
        <a:xfrm>
          <a:off x="1826410" y="1413039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96AB25-61D1-4250-B1E7-AFB6EF1A877C}">
      <dsp:nvSpPr>
        <dsp:cNvPr id="0" name=""/>
        <dsp:cNvSpPr/>
      </dsp:nvSpPr>
      <dsp:spPr>
        <a:xfrm>
          <a:off x="1992327" y="1570661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Alternative Funding Arrangement (AFA)</a:t>
          </a:r>
        </a:p>
      </dsp:txBody>
      <dsp:txXfrm>
        <a:off x="2020099" y="1598433"/>
        <a:ext cx="1437714" cy="892675"/>
      </dsp:txXfrm>
    </dsp:sp>
    <dsp:sp modelId="{EF07C7F7-DA7B-4626-A08C-771211F8384F}">
      <dsp:nvSpPr>
        <dsp:cNvPr id="0" name=""/>
        <dsp:cNvSpPr/>
      </dsp:nvSpPr>
      <dsp:spPr>
        <a:xfrm>
          <a:off x="1316" y="2795547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20CA6E-7B36-45BE-994C-5D1BCF58C2DD}">
      <dsp:nvSpPr>
        <dsp:cNvPr id="0" name=""/>
        <dsp:cNvSpPr/>
      </dsp:nvSpPr>
      <dsp:spPr>
        <a:xfrm>
          <a:off x="167234" y="2953169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Critical Conservation Area (CCA)</a:t>
          </a:r>
        </a:p>
      </dsp:txBody>
      <dsp:txXfrm>
        <a:off x="195006" y="2980941"/>
        <a:ext cx="1437714" cy="892675"/>
      </dsp:txXfrm>
    </dsp:sp>
    <dsp:sp modelId="{2FF98822-C071-4E9B-9275-267EA6502D0E}">
      <dsp:nvSpPr>
        <dsp:cNvPr id="0" name=""/>
        <dsp:cNvSpPr/>
      </dsp:nvSpPr>
      <dsp:spPr>
        <a:xfrm>
          <a:off x="1826410" y="2795547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9F982A-7989-464B-A624-64BAFCF16BF1}">
      <dsp:nvSpPr>
        <dsp:cNvPr id="0" name=""/>
        <dsp:cNvSpPr/>
      </dsp:nvSpPr>
      <dsp:spPr>
        <a:xfrm>
          <a:off x="1992327" y="2953169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State/Multi-State</a:t>
          </a:r>
        </a:p>
      </dsp:txBody>
      <dsp:txXfrm>
        <a:off x="2020099" y="2980941"/>
        <a:ext cx="1437714" cy="892675"/>
      </dsp:txXfrm>
    </dsp:sp>
    <dsp:sp modelId="{76C62F21-4F1F-4259-B7DF-D5F69C492EB8}">
      <dsp:nvSpPr>
        <dsp:cNvPr id="0" name=""/>
        <dsp:cNvSpPr/>
      </dsp:nvSpPr>
      <dsp:spPr>
        <a:xfrm>
          <a:off x="3651503" y="2795547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3CE6E-0E82-4030-B52F-438B527E60CF}">
      <dsp:nvSpPr>
        <dsp:cNvPr id="0" name=""/>
        <dsp:cNvSpPr/>
      </dsp:nvSpPr>
      <dsp:spPr>
        <a:xfrm>
          <a:off x="3817421" y="2953169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IRA</a:t>
          </a:r>
        </a:p>
      </dsp:txBody>
      <dsp:txXfrm>
        <a:off x="3845193" y="2980941"/>
        <a:ext cx="1437714" cy="892675"/>
      </dsp:txXfrm>
    </dsp:sp>
    <dsp:sp modelId="{3B221C95-D05F-4D55-9DB5-61B5860EDC0E}">
      <dsp:nvSpPr>
        <dsp:cNvPr id="0" name=""/>
        <dsp:cNvSpPr/>
      </dsp:nvSpPr>
      <dsp:spPr>
        <a:xfrm>
          <a:off x="7301690" y="1413039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566FAC-4840-4385-B8D9-67F62DA154A5}">
      <dsp:nvSpPr>
        <dsp:cNvPr id="0" name=""/>
        <dsp:cNvSpPr/>
      </dsp:nvSpPr>
      <dsp:spPr>
        <a:xfrm>
          <a:off x="7467608" y="1570661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Classic </a:t>
          </a:r>
        </a:p>
      </dsp:txBody>
      <dsp:txXfrm>
        <a:off x="7495380" y="1598433"/>
        <a:ext cx="1437714" cy="892675"/>
      </dsp:txXfrm>
    </dsp:sp>
    <dsp:sp modelId="{19D93148-D0A6-4335-9941-C2B1B6EC3F92}">
      <dsp:nvSpPr>
        <dsp:cNvPr id="0" name=""/>
        <dsp:cNvSpPr/>
      </dsp:nvSpPr>
      <dsp:spPr>
        <a:xfrm>
          <a:off x="5476597" y="2795547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E71E43-1F35-4BD8-998C-FE73400C73EB}">
      <dsp:nvSpPr>
        <dsp:cNvPr id="0" name=""/>
        <dsp:cNvSpPr/>
      </dsp:nvSpPr>
      <dsp:spPr>
        <a:xfrm>
          <a:off x="5642514" y="2953169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Critical Conservation Area (CCA)</a:t>
          </a:r>
        </a:p>
      </dsp:txBody>
      <dsp:txXfrm>
        <a:off x="5670286" y="2980941"/>
        <a:ext cx="1437714" cy="892675"/>
      </dsp:txXfrm>
    </dsp:sp>
    <dsp:sp modelId="{204EF5BD-B006-4B67-81F8-BA71C59AFDAF}">
      <dsp:nvSpPr>
        <dsp:cNvPr id="0" name=""/>
        <dsp:cNvSpPr/>
      </dsp:nvSpPr>
      <dsp:spPr>
        <a:xfrm>
          <a:off x="7301690" y="2795547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03FA1B-36FD-42B8-A897-EBFBDD143789}">
      <dsp:nvSpPr>
        <dsp:cNvPr id="0" name=""/>
        <dsp:cNvSpPr/>
      </dsp:nvSpPr>
      <dsp:spPr>
        <a:xfrm>
          <a:off x="7467608" y="2953169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State/Multi-State</a:t>
          </a:r>
        </a:p>
      </dsp:txBody>
      <dsp:txXfrm>
        <a:off x="7495380" y="2980941"/>
        <a:ext cx="1437714" cy="892675"/>
      </dsp:txXfrm>
    </dsp:sp>
    <dsp:sp modelId="{3F36C597-F135-4689-9A69-1AB11C2EA90E}">
      <dsp:nvSpPr>
        <dsp:cNvPr id="0" name=""/>
        <dsp:cNvSpPr/>
      </dsp:nvSpPr>
      <dsp:spPr>
        <a:xfrm>
          <a:off x="9126784" y="2795547"/>
          <a:ext cx="1493258" cy="948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54EF39-3165-4D35-A196-94053ED2502B}">
      <dsp:nvSpPr>
        <dsp:cNvPr id="0" name=""/>
        <dsp:cNvSpPr/>
      </dsp:nvSpPr>
      <dsp:spPr>
        <a:xfrm>
          <a:off x="9292701" y="2953169"/>
          <a:ext cx="1493258" cy="948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IRA</a:t>
          </a:r>
        </a:p>
      </dsp:txBody>
      <dsp:txXfrm>
        <a:off x="9320473" y="2980941"/>
        <a:ext cx="1437714" cy="892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9FCFC-498E-4545-BE8E-B186541CFAB6}">
      <dsp:nvSpPr>
        <dsp:cNvPr id="0" name=""/>
        <dsp:cNvSpPr/>
      </dsp:nvSpPr>
      <dsp:spPr>
        <a:xfrm>
          <a:off x="2473497" y="532139"/>
          <a:ext cx="4215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159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72991" y="575645"/>
        <a:ext cx="22609" cy="4427"/>
      </dsp:txXfrm>
    </dsp:sp>
    <dsp:sp modelId="{218F3036-C4E5-4298-9F1E-D529CE1E66E9}">
      <dsp:nvSpPr>
        <dsp:cNvPr id="0" name=""/>
        <dsp:cNvSpPr/>
      </dsp:nvSpPr>
      <dsp:spPr>
        <a:xfrm>
          <a:off x="550225" y="33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+mn-lt"/>
              <a:ea typeface="+mn-ea"/>
              <a:cs typeface="+mn-cs"/>
            </a:rPr>
            <a:t>Obtain eAuth Access</a:t>
          </a:r>
        </a:p>
      </dsp:txBody>
      <dsp:txXfrm>
        <a:off x="550225" y="337"/>
        <a:ext cx="1925071" cy="1155043"/>
      </dsp:txXfrm>
    </dsp:sp>
    <dsp:sp modelId="{F8E70B0A-F25F-4430-A6BE-EFD5857B49D9}">
      <dsp:nvSpPr>
        <dsp:cNvPr id="0" name=""/>
        <dsp:cNvSpPr/>
      </dsp:nvSpPr>
      <dsp:spPr>
        <a:xfrm>
          <a:off x="1512761" y="1153580"/>
          <a:ext cx="2377271" cy="412166"/>
        </a:xfrm>
        <a:custGeom>
          <a:avLst/>
          <a:gdLst/>
          <a:ahLst/>
          <a:cxnLst/>
          <a:rect l="0" t="0" r="0" b="0"/>
          <a:pathLst>
            <a:path>
              <a:moveTo>
                <a:pt x="2377271" y="0"/>
              </a:moveTo>
              <a:lnTo>
                <a:pt x="2377271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6350" cap="flat" cmpd="sng" algn="ctr">
          <a:solidFill>
            <a:schemeClr val="accent2">
              <a:hueOff val="-101803"/>
              <a:satOff val="-873"/>
              <a:lumOff val="-578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40943" y="1357450"/>
        <a:ext cx="120907" cy="4427"/>
      </dsp:txXfrm>
    </dsp:sp>
    <dsp:sp modelId="{D631B9C8-58E7-4955-A399-EA3DD544861A}">
      <dsp:nvSpPr>
        <dsp:cNvPr id="0" name=""/>
        <dsp:cNvSpPr/>
      </dsp:nvSpPr>
      <dsp:spPr>
        <a:xfrm>
          <a:off x="2927496" y="33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81443"/>
                <a:satOff val="-698"/>
                <a:lumOff val="-46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1443"/>
                <a:satOff val="-698"/>
                <a:lumOff val="-46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1443"/>
                <a:satOff val="-698"/>
                <a:lumOff val="-46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+mn-lt"/>
              <a:ea typeface="+mn-ea"/>
              <a:cs typeface="+mn-cs"/>
            </a:rPr>
            <a:t>Obtain RCPP Portal Access</a:t>
          </a:r>
        </a:p>
      </dsp:txBody>
      <dsp:txXfrm>
        <a:off x="2927496" y="337"/>
        <a:ext cx="1925071" cy="1155043"/>
      </dsp:txXfrm>
    </dsp:sp>
    <dsp:sp modelId="{A30AA28B-ED0F-40D4-A913-C890CD1DDAAC}">
      <dsp:nvSpPr>
        <dsp:cNvPr id="0" name=""/>
        <dsp:cNvSpPr/>
      </dsp:nvSpPr>
      <dsp:spPr>
        <a:xfrm>
          <a:off x="2473497" y="212994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2">
              <a:hueOff val="-203606"/>
              <a:satOff val="-1745"/>
              <a:lumOff val="-1156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2173455"/>
        <a:ext cx="22138" cy="4427"/>
      </dsp:txXfrm>
    </dsp:sp>
    <dsp:sp modelId="{F3AF59F6-E9DF-4E39-9099-2D1C6530E281}">
      <dsp:nvSpPr>
        <dsp:cNvPr id="0" name=""/>
        <dsp:cNvSpPr/>
      </dsp:nvSpPr>
      <dsp:spPr>
        <a:xfrm>
          <a:off x="550225" y="159814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162885"/>
                <a:satOff val="-1396"/>
                <a:lumOff val="-9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2885"/>
                <a:satOff val="-1396"/>
                <a:lumOff val="-9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2885"/>
                <a:satOff val="-1396"/>
                <a:lumOff val="-9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+mn-lt"/>
              <a:ea typeface="+mn-ea"/>
              <a:cs typeface="+mn-cs"/>
            </a:rPr>
            <a:t>Develope</a:t>
          </a:r>
          <a:r>
            <a:rPr lang="en-US" sz="2200" kern="1200" dirty="0">
              <a:latin typeface="+mn-lt"/>
              <a:ea typeface="+mn-ea"/>
              <a:cs typeface="+mn-cs"/>
            </a:rPr>
            <a:t> RCPP Proposal </a:t>
          </a:r>
        </a:p>
      </dsp:txBody>
      <dsp:txXfrm>
        <a:off x="550225" y="1598147"/>
        <a:ext cx="1925071" cy="1155043"/>
      </dsp:txXfrm>
    </dsp:sp>
    <dsp:sp modelId="{98B57A3E-CBDB-4321-B1A7-BB4BC6C6A4B1}">
      <dsp:nvSpPr>
        <dsp:cNvPr id="0" name=""/>
        <dsp:cNvSpPr/>
      </dsp:nvSpPr>
      <dsp:spPr>
        <a:xfrm>
          <a:off x="1512761" y="275139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6350" cap="flat" cmpd="sng" algn="ctr">
          <a:solidFill>
            <a:schemeClr val="accent2">
              <a:hueOff val="-305410"/>
              <a:satOff val="-2618"/>
              <a:lumOff val="-1735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2955259"/>
        <a:ext cx="120443" cy="4427"/>
      </dsp:txXfrm>
    </dsp:sp>
    <dsp:sp modelId="{2DC6A8DB-EA6E-4F21-88D8-ACC6B370C0F9}">
      <dsp:nvSpPr>
        <dsp:cNvPr id="0" name=""/>
        <dsp:cNvSpPr/>
      </dsp:nvSpPr>
      <dsp:spPr>
        <a:xfrm>
          <a:off x="2918063" y="159814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244328"/>
                <a:satOff val="-2094"/>
                <a:lumOff val="-13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4328"/>
                <a:satOff val="-2094"/>
                <a:lumOff val="-13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4328"/>
                <a:satOff val="-2094"/>
                <a:lumOff val="-13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+mn-lt"/>
              <a:ea typeface="+mn-ea"/>
              <a:cs typeface="+mn-cs"/>
            </a:rPr>
            <a:t>Submit RCPP Proposal</a:t>
          </a:r>
        </a:p>
      </dsp:txBody>
      <dsp:txXfrm>
        <a:off x="2918063" y="1598147"/>
        <a:ext cx="1925071" cy="1155043"/>
      </dsp:txXfrm>
    </dsp:sp>
    <dsp:sp modelId="{90A97694-85B9-4FF2-BA0C-456151BB5A3F}">
      <dsp:nvSpPr>
        <dsp:cNvPr id="0" name=""/>
        <dsp:cNvSpPr/>
      </dsp:nvSpPr>
      <dsp:spPr>
        <a:xfrm>
          <a:off x="2473497" y="3727758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2">
              <a:hueOff val="-407213"/>
              <a:satOff val="-3490"/>
              <a:lumOff val="-2313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3771264"/>
        <a:ext cx="22138" cy="4427"/>
      </dsp:txXfrm>
    </dsp:sp>
    <dsp:sp modelId="{BEBC0EE9-DC09-4D38-955F-ECF59258ECBC}">
      <dsp:nvSpPr>
        <dsp:cNvPr id="0" name=""/>
        <dsp:cNvSpPr/>
      </dsp:nvSpPr>
      <dsp:spPr>
        <a:xfrm>
          <a:off x="550225" y="319595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325770"/>
                <a:satOff val="-2792"/>
                <a:lumOff val="-185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5770"/>
                <a:satOff val="-2792"/>
                <a:lumOff val="-185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5770"/>
                <a:satOff val="-2792"/>
                <a:lumOff val="-185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+mn-lt"/>
              <a:ea typeface="+mn-ea"/>
              <a:cs typeface="+mn-cs"/>
            </a:rPr>
            <a:t>NRCS Review Process (State and NHQ)</a:t>
          </a:r>
        </a:p>
      </dsp:txBody>
      <dsp:txXfrm>
        <a:off x="550225" y="3195957"/>
        <a:ext cx="1925071" cy="1155043"/>
      </dsp:txXfrm>
    </dsp:sp>
    <dsp:sp modelId="{8F0A89C3-DD37-42A9-9E0C-6F21A21FF120}">
      <dsp:nvSpPr>
        <dsp:cNvPr id="0" name=""/>
        <dsp:cNvSpPr/>
      </dsp:nvSpPr>
      <dsp:spPr>
        <a:xfrm>
          <a:off x="2918063" y="319595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407213"/>
                <a:satOff val="-3490"/>
                <a:lumOff val="-2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7213"/>
                <a:satOff val="-3490"/>
                <a:lumOff val="-2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7213"/>
                <a:satOff val="-3490"/>
                <a:lumOff val="-2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+mn-lt"/>
              <a:ea typeface="+mn-ea"/>
              <a:cs typeface="+mn-cs"/>
            </a:rPr>
            <a:t>NRCS Selects Proposals for Funding</a:t>
          </a:r>
        </a:p>
      </dsp:txBody>
      <dsp:txXfrm>
        <a:off x="2918063" y="3195957"/>
        <a:ext cx="1925071" cy="11550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9FCFC-498E-4545-BE8E-B186541CFAB6}">
      <dsp:nvSpPr>
        <dsp:cNvPr id="0" name=""/>
        <dsp:cNvSpPr/>
      </dsp:nvSpPr>
      <dsp:spPr>
        <a:xfrm>
          <a:off x="2473497" y="53213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575645"/>
        <a:ext cx="22138" cy="4427"/>
      </dsp:txXfrm>
    </dsp:sp>
    <dsp:sp modelId="{218F3036-C4E5-4298-9F1E-D529CE1E66E9}">
      <dsp:nvSpPr>
        <dsp:cNvPr id="0" name=""/>
        <dsp:cNvSpPr/>
      </dsp:nvSpPr>
      <dsp:spPr>
        <a:xfrm>
          <a:off x="550225" y="33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+mn-lt"/>
              <a:ea typeface="+mn-ea"/>
              <a:cs typeface="+mn-cs"/>
            </a:rPr>
            <a:t>PPA Negotiations (Activities, Deliverables, Outcomes)</a:t>
          </a:r>
        </a:p>
      </dsp:txBody>
      <dsp:txXfrm>
        <a:off x="550225" y="337"/>
        <a:ext cx="1925071" cy="1155043"/>
      </dsp:txXfrm>
    </dsp:sp>
    <dsp:sp modelId="{F8E70B0A-F25F-4430-A6BE-EFD5857B49D9}">
      <dsp:nvSpPr>
        <dsp:cNvPr id="0" name=""/>
        <dsp:cNvSpPr/>
      </dsp:nvSpPr>
      <dsp:spPr>
        <a:xfrm>
          <a:off x="1512761" y="115358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6350" cap="flat" cmpd="sng" algn="ctr">
          <a:solidFill>
            <a:schemeClr val="accent2">
              <a:hueOff val="-101803"/>
              <a:satOff val="-873"/>
              <a:lumOff val="-578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1357450"/>
        <a:ext cx="120443" cy="4427"/>
      </dsp:txXfrm>
    </dsp:sp>
    <dsp:sp modelId="{D631B9C8-58E7-4955-A399-EA3DD544861A}">
      <dsp:nvSpPr>
        <dsp:cNvPr id="0" name=""/>
        <dsp:cNvSpPr/>
      </dsp:nvSpPr>
      <dsp:spPr>
        <a:xfrm>
          <a:off x="2918063" y="33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81443"/>
                <a:satOff val="-698"/>
                <a:lumOff val="-46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1443"/>
                <a:satOff val="-698"/>
                <a:lumOff val="-46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1443"/>
                <a:satOff val="-698"/>
                <a:lumOff val="-46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+mn-lt"/>
              <a:ea typeface="+mn-ea"/>
              <a:cs typeface="+mn-cs"/>
            </a:rPr>
            <a:t>PPA Signatures</a:t>
          </a:r>
        </a:p>
      </dsp:txBody>
      <dsp:txXfrm>
        <a:off x="2918063" y="337"/>
        <a:ext cx="1925071" cy="1155043"/>
      </dsp:txXfrm>
    </dsp:sp>
    <dsp:sp modelId="{A30AA28B-ED0F-40D4-A913-C890CD1DDAAC}">
      <dsp:nvSpPr>
        <dsp:cNvPr id="0" name=""/>
        <dsp:cNvSpPr/>
      </dsp:nvSpPr>
      <dsp:spPr>
        <a:xfrm>
          <a:off x="2473497" y="212994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2">
              <a:hueOff val="-203606"/>
              <a:satOff val="-1745"/>
              <a:lumOff val="-1156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2173455"/>
        <a:ext cx="22138" cy="4427"/>
      </dsp:txXfrm>
    </dsp:sp>
    <dsp:sp modelId="{F3AF59F6-E9DF-4E39-9099-2D1C6530E281}">
      <dsp:nvSpPr>
        <dsp:cNvPr id="0" name=""/>
        <dsp:cNvSpPr/>
      </dsp:nvSpPr>
      <dsp:spPr>
        <a:xfrm>
          <a:off x="550225" y="159814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162885"/>
                <a:satOff val="-1396"/>
                <a:lumOff val="-9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2885"/>
                <a:satOff val="-1396"/>
                <a:lumOff val="-9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2885"/>
                <a:satOff val="-1396"/>
                <a:lumOff val="-9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+mn-lt"/>
              <a:ea typeface="+mn-ea"/>
              <a:cs typeface="+mn-cs"/>
            </a:rPr>
            <a:t>SA Negotiations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+mn-lt"/>
              <a:ea typeface="+mn-ea"/>
              <a:cs typeface="+mn-cs"/>
            </a:rPr>
            <a:t>(Type I, II, III, IV- Deliverables)</a:t>
          </a:r>
        </a:p>
      </dsp:txBody>
      <dsp:txXfrm>
        <a:off x="550225" y="1598147"/>
        <a:ext cx="1925071" cy="1155043"/>
      </dsp:txXfrm>
    </dsp:sp>
    <dsp:sp modelId="{98B57A3E-CBDB-4321-B1A7-BB4BC6C6A4B1}">
      <dsp:nvSpPr>
        <dsp:cNvPr id="0" name=""/>
        <dsp:cNvSpPr/>
      </dsp:nvSpPr>
      <dsp:spPr>
        <a:xfrm>
          <a:off x="1512761" y="275139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6350" cap="flat" cmpd="sng" algn="ctr">
          <a:solidFill>
            <a:schemeClr val="accent2">
              <a:hueOff val="-305410"/>
              <a:satOff val="-2618"/>
              <a:lumOff val="-1735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2955259"/>
        <a:ext cx="120443" cy="4427"/>
      </dsp:txXfrm>
    </dsp:sp>
    <dsp:sp modelId="{2DC6A8DB-EA6E-4F21-88D8-ACC6B370C0F9}">
      <dsp:nvSpPr>
        <dsp:cNvPr id="0" name=""/>
        <dsp:cNvSpPr/>
      </dsp:nvSpPr>
      <dsp:spPr>
        <a:xfrm>
          <a:off x="2918063" y="159814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244328"/>
                <a:satOff val="-2094"/>
                <a:lumOff val="-13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4328"/>
                <a:satOff val="-2094"/>
                <a:lumOff val="-13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4328"/>
                <a:satOff val="-2094"/>
                <a:lumOff val="-13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+mn-lt"/>
              <a:ea typeface="+mn-ea"/>
              <a:cs typeface="+mn-cs"/>
            </a:rPr>
            <a:t>SA Signatures</a:t>
          </a:r>
        </a:p>
      </dsp:txBody>
      <dsp:txXfrm>
        <a:off x="2918063" y="1598147"/>
        <a:ext cx="1925071" cy="1155043"/>
      </dsp:txXfrm>
    </dsp:sp>
    <dsp:sp modelId="{90A97694-85B9-4FF2-BA0C-456151BB5A3F}">
      <dsp:nvSpPr>
        <dsp:cNvPr id="0" name=""/>
        <dsp:cNvSpPr/>
      </dsp:nvSpPr>
      <dsp:spPr>
        <a:xfrm>
          <a:off x="2473497" y="3727758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2">
              <a:hueOff val="-407213"/>
              <a:satOff val="-3490"/>
              <a:lumOff val="-2313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3771264"/>
        <a:ext cx="22138" cy="4427"/>
      </dsp:txXfrm>
    </dsp:sp>
    <dsp:sp modelId="{BEBC0EE9-DC09-4D38-955F-ECF59258ECBC}">
      <dsp:nvSpPr>
        <dsp:cNvPr id="0" name=""/>
        <dsp:cNvSpPr/>
      </dsp:nvSpPr>
      <dsp:spPr>
        <a:xfrm>
          <a:off x="550225" y="319595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325770"/>
                <a:satOff val="-2792"/>
                <a:lumOff val="-185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5770"/>
                <a:satOff val="-2792"/>
                <a:lumOff val="-185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5770"/>
                <a:satOff val="-2792"/>
                <a:lumOff val="-185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+mn-lt"/>
              <a:ea typeface="+mn-ea"/>
              <a:cs typeface="+mn-cs"/>
            </a:rPr>
            <a:t>Project Kick-off</a:t>
          </a:r>
        </a:p>
      </dsp:txBody>
      <dsp:txXfrm>
        <a:off x="550225" y="3195957"/>
        <a:ext cx="1925071" cy="1155043"/>
      </dsp:txXfrm>
    </dsp:sp>
    <dsp:sp modelId="{8F0A89C3-DD37-42A9-9E0C-6F21A21FF120}">
      <dsp:nvSpPr>
        <dsp:cNvPr id="0" name=""/>
        <dsp:cNvSpPr/>
      </dsp:nvSpPr>
      <dsp:spPr>
        <a:xfrm>
          <a:off x="2918063" y="319595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-407213"/>
                <a:satOff val="-3490"/>
                <a:lumOff val="-2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7213"/>
                <a:satOff val="-3490"/>
                <a:lumOff val="-2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7213"/>
                <a:satOff val="-3490"/>
                <a:lumOff val="-2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+mn-lt"/>
              <a:ea typeface="+mn-ea"/>
              <a:cs typeface="+mn-cs"/>
            </a:rPr>
            <a:t>Announcements to Landowners</a:t>
          </a:r>
        </a:p>
      </dsp:txBody>
      <dsp:txXfrm>
        <a:off x="2918063" y="3195957"/>
        <a:ext cx="1925071" cy="11550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2DEA8-A4DB-4716-A9B7-76A5E0699EF0}">
      <dsp:nvSpPr>
        <dsp:cNvPr id="0" name=""/>
        <dsp:cNvSpPr/>
      </dsp:nvSpPr>
      <dsp:spPr>
        <a:xfrm>
          <a:off x="758638" y="1065953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84F29B-8F2E-4730-A3C6-A49F6EF8C3A5}">
      <dsp:nvSpPr>
        <dsp:cNvPr id="0" name=""/>
        <dsp:cNvSpPr/>
      </dsp:nvSpPr>
      <dsp:spPr>
        <a:xfrm>
          <a:off x="263638" y="214596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2"/>
              </a:solidFill>
              <a:latin typeface="+mn-lt"/>
              <a:ea typeface="+mn-ea"/>
              <a:cs typeface="+mn-cs"/>
            </a:rPr>
            <a:t>NRCS Announcements</a:t>
          </a:r>
        </a:p>
      </dsp:txBody>
      <dsp:txXfrm>
        <a:off x="263638" y="2145966"/>
        <a:ext cx="1800000" cy="720000"/>
      </dsp:txXfrm>
    </dsp:sp>
    <dsp:sp modelId="{CECA38C6-578B-47C0-AB12-CB17DDD776CF}">
      <dsp:nvSpPr>
        <dsp:cNvPr id="0" name=""/>
        <dsp:cNvSpPr/>
      </dsp:nvSpPr>
      <dsp:spPr>
        <a:xfrm>
          <a:off x="2873638" y="1065953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79225-CC2A-4F88-AB4B-341873AF3A9E}">
      <dsp:nvSpPr>
        <dsp:cNvPr id="0" name=""/>
        <dsp:cNvSpPr/>
      </dsp:nvSpPr>
      <dsp:spPr>
        <a:xfrm>
          <a:off x="2378638" y="214596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2"/>
              </a:solidFill>
              <a:latin typeface="+mn-lt"/>
              <a:ea typeface="+mn-ea"/>
              <a:cs typeface="+mn-cs"/>
            </a:rPr>
            <a:t>Landowner Applications to NRCS Field Office </a:t>
          </a:r>
        </a:p>
      </dsp:txBody>
      <dsp:txXfrm>
        <a:off x="2378638" y="2145966"/>
        <a:ext cx="1800000" cy="720000"/>
      </dsp:txXfrm>
    </dsp:sp>
    <dsp:sp modelId="{74EF98DD-81EE-4C25-B845-B3B665641450}">
      <dsp:nvSpPr>
        <dsp:cNvPr id="0" name=""/>
        <dsp:cNvSpPr/>
      </dsp:nvSpPr>
      <dsp:spPr>
        <a:xfrm>
          <a:off x="4988638" y="1065953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26E15-045F-4A84-8855-40B799BE0776}">
      <dsp:nvSpPr>
        <dsp:cNvPr id="0" name=""/>
        <dsp:cNvSpPr/>
      </dsp:nvSpPr>
      <dsp:spPr>
        <a:xfrm>
          <a:off x="4493638" y="214596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2"/>
              </a:solidFill>
              <a:latin typeface="+mn-lt"/>
              <a:ea typeface="+mn-ea"/>
              <a:cs typeface="+mn-cs"/>
            </a:rPr>
            <a:t>Eligibility, Ranking, Assessments, Producer Contracting, CPA52, and Cultural Resources </a:t>
          </a:r>
        </a:p>
      </dsp:txBody>
      <dsp:txXfrm>
        <a:off x="4493638" y="2145966"/>
        <a:ext cx="1800000" cy="720000"/>
      </dsp:txXfrm>
    </dsp:sp>
    <dsp:sp modelId="{64350081-B7A5-4C69-B203-4BC7E9FD90C9}">
      <dsp:nvSpPr>
        <dsp:cNvPr id="0" name=""/>
        <dsp:cNvSpPr/>
      </dsp:nvSpPr>
      <dsp:spPr>
        <a:xfrm>
          <a:off x="7103638" y="1065953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4D6CF-763B-4B51-8143-84C547433A49}">
      <dsp:nvSpPr>
        <dsp:cNvPr id="0" name=""/>
        <dsp:cNvSpPr/>
      </dsp:nvSpPr>
      <dsp:spPr>
        <a:xfrm>
          <a:off x="6608638" y="214596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2"/>
              </a:solidFill>
              <a:latin typeface="+mn-lt"/>
              <a:ea typeface="+mn-ea"/>
              <a:cs typeface="+mn-cs"/>
            </a:rPr>
            <a:t>Active Producer Contract</a:t>
          </a:r>
        </a:p>
      </dsp:txBody>
      <dsp:txXfrm>
        <a:off x="6608638" y="2145966"/>
        <a:ext cx="1800000" cy="720000"/>
      </dsp:txXfrm>
    </dsp:sp>
    <dsp:sp modelId="{3D254020-C9E7-42C1-8F8C-443AE6414428}">
      <dsp:nvSpPr>
        <dsp:cNvPr id="0" name=""/>
        <dsp:cNvSpPr/>
      </dsp:nvSpPr>
      <dsp:spPr>
        <a:xfrm>
          <a:off x="9218638" y="1065953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CC16A-FB29-45C9-A3A3-B036AF6D31A6}">
      <dsp:nvSpPr>
        <dsp:cNvPr id="0" name=""/>
        <dsp:cNvSpPr/>
      </dsp:nvSpPr>
      <dsp:spPr>
        <a:xfrm>
          <a:off x="8723638" y="214596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2"/>
              </a:solidFill>
              <a:latin typeface="+mn-lt"/>
              <a:ea typeface="+mn-ea"/>
              <a:cs typeface="+mn-cs"/>
            </a:rPr>
            <a:t>Implementation</a:t>
          </a:r>
        </a:p>
      </dsp:txBody>
      <dsp:txXfrm>
        <a:off x="8723638" y="2145966"/>
        <a:ext cx="18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2DEA8-A4DB-4716-A9B7-76A5E0699EF0}">
      <dsp:nvSpPr>
        <dsp:cNvPr id="0" name=""/>
        <dsp:cNvSpPr/>
      </dsp:nvSpPr>
      <dsp:spPr>
        <a:xfrm>
          <a:off x="434937" y="1181615"/>
          <a:ext cx="705585" cy="7055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84F29B-8F2E-4730-A3C6-A49F6EF8C3A5}">
      <dsp:nvSpPr>
        <dsp:cNvPr id="0" name=""/>
        <dsp:cNvSpPr/>
      </dsp:nvSpPr>
      <dsp:spPr>
        <a:xfrm>
          <a:off x="3745" y="2123116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Partner Announcements</a:t>
          </a:r>
        </a:p>
      </dsp:txBody>
      <dsp:txXfrm>
        <a:off x="3745" y="2123116"/>
        <a:ext cx="1567968" cy="627187"/>
      </dsp:txXfrm>
    </dsp:sp>
    <dsp:sp modelId="{CECA38C6-578B-47C0-AB12-CB17DDD776CF}">
      <dsp:nvSpPr>
        <dsp:cNvPr id="0" name=""/>
        <dsp:cNvSpPr/>
      </dsp:nvSpPr>
      <dsp:spPr>
        <a:xfrm>
          <a:off x="2277300" y="1181615"/>
          <a:ext cx="705585" cy="7055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79225-CC2A-4F88-AB4B-341873AF3A9E}">
      <dsp:nvSpPr>
        <dsp:cNvPr id="0" name=""/>
        <dsp:cNvSpPr/>
      </dsp:nvSpPr>
      <dsp:spPr>
        <a:xfrm>
          <a:off x="1846109" y="2123116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Landowner Applications to Lead Partner </a:t>
          </a:r>
        </a:p>
      </dsp:txBody>
      <dsp:txXfrm>
        <a:off x="1846109" y="2123116"/>
        <a:ext cx="1567968" cy="627187"/>
      </dsp:txXfrm>
    </dsp:sp>
    <dsp:sp modelId="{74EF98DD-81EE-4C25-B845-B3B665641450}">
      <dsp:nvSpPr>
        <dsp:cNvPr id="0" name=""/>
        <dsp:cNvSpPr/>
      </dsp:nvSpPr>
      <dsp:spPr>
        <a:xfrm>
          <a:off x="4119663" y="1181615"/>
          <a:ext cx="705585" cy="7055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26E15-045F-4A84-8855-40B799BE0776}">
      <dsp:nvSpPr>
        <dsp:cNvPr id="0" name=""/>
        <dsp:cNvSpPr/>
      </dsp:nvSpPr>
      <dsp:spPr>
        <a:xfrm>
          <a:off x="3688472" y="2123116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NRCS Due Diligence Items</a:t>
          </a:r>
        </a:p>
      </dsp:txBody>
      <dsp:txXfrm>
        <a:off x="3688472" y="2123116"/>
        <a:ext cx="1567968" cy="627187"/>
      </dsp:txXfrm>
    </dsp:sp>
    <dsp:sp modelId="{D30F4974-3B79-4917-B6EA-AD3E9C40D29F}">
      <dsp:nvSpPr>
        <dsp:cNvPr id="0" name=""/>
        <dsp:cNvSpPr/>
      </dsp:nvSpPr>
      <dsp:spPr>
        <a:xfrm>
          <a:off x="9646258" y="1197865"/>
          <a:ext cx="705585" cy="7055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E12E9-4102-4F33-AAC1-75130912C872}">
      <dsp:nvSpPr>
        <dsp:cNvPr id="0" name=""/>
        <dsp:cNvSpPr/>
      </dsp:nvSpPr>
      <dsp:spPr>
        <a:xfrm>
          <a:off x="5530835" y="2123116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 Partner holds the Producer Contract and Provides Technical Assistance </a:t>
          </a:r>
        </a:p>
      </dsp:txBody>
      <dsp:txXfrm>
        <a:off x="5530835" y="2123116"/>
        <a:ext cx="1567968" cy="627187"/>
      </dsp:txXfrm>
    </dsp:sp>
    <dsp:sp modelId="{64350081-B7A5-4C69-B203-4BC7E9FD90C9}">
      <dsp:nvSpPr>
        <dsp:cNvPr id="0" name=""/>
        <dsp:cNvSpPr/>
      </dsp:nvSpPr>
      <dsp:spPr>
        <a:xfrm>
          <a:off x="6090994" y="1331030"/>
          <a:ext cx="705585" cy="70558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4D6CF-763B-4B51-8143-84C547433A49}">
      <dsp:nvSpPr>
        <dsp:cNvPr id="0" name=""/>
        <dsp:cNvSpPr/>
      </dsp:nvSpPr>
      <dsp:spPr>
        <a:xfrm>
          <a:off x="7373199" y="2123116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Implementation</a:t>
          </a:r>
        </a:p>
      </dsp:txBody>
      <dsp:txXfrm>
        <a:off x="7373199" y="2123116"/>
        <a:ext cx="1567968" cy="627187"/>
      </dsp:txXfrm>
    </dsp:sp>
    <dsp:sp modelId="{3D254020-C9E7-42C1-8F8C-443AE6414428}">
      <dsp:nvSpPr>
        <dsp:cNvPr id="0" name=""/>
        <dsp:cNvSpPr/>
      </dsp:nvSpPr>
      <dsp:spPr>
        <a:xfrm>
          <a:off x="7746935" y="1255053"/>
          <a:ext cx="705585" cy="70558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CC16A-FB29-45C9-A3A3-B036AF6D31A6}">
      <dsp:nvSpPr>
        <dsp:cNvPr id="0" name=""/>
        <dsp:cNvSpPr/>
      </dsp:nvSpPr>
      <dsp:spPr>
        <a:xfrm>
          <a:off x="9215562" y="2123116"/>
          <a:ext cx="1567968" cy="62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Type 3 SA Reimbursement</a:t>
          </a:r>
        </a:p>
      </dsp:txBody>
      <dsp:txXfrm>
        <a:off x="9215562" y="2123116"/>
        <a:ext cx="1567968" cy="6271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0BB40-3DAF-4106-A585-093A813EF6C4}">
      <dsp:nvSpPr>
        <dsp:cNvPr id="0" name=""/>
        <dsp:cNvSpPr/>
      </dsp:nvSpPr>
      <dsp:spPr>
        <a:xfrm>
          <a:off x="0" y="1919"/>
          <a:ext cx="1078727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A7A98-CC98-4DFC-8853-AA85EE23E5A9}">
      <dsp:nvSpPr>
        <dsp:cNvPr id="0" name=""/>
        <dsp:cNvSpPr/>
      </dsp:nvSpPr>
      <dsp:spPr>
        <a:xfrm>
          <a:off x="0" y="1919"/>
          <a:ext cx="10787277" cy="130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>
              <a:solidFill>
                <a:schemeClr val="bg1"/>
              </a:solidFill>
            </a:rPr>
            <a:t>Entity Held Easements (EHE)</a:t>
          </a:r>
        </a:p>
      </dsp:txBody>
      <dsp:txXfrm>
        <a:off x="0" y="1919"/>
        <a:ext cx="10787277" cy="1309360"/>
      </dsp:txXfrm>
    </dsp:sp>
    <dsp:sp modelId="{DF8DB437-CB96-406D-ACB0-F12B90DB1E5D}">
      <dsp:nvSpPr>
        <dsp:cNvPr id="0" name=""/>
        <dsp:cNvSpPr/>
      </dsp:nvSpPr>
      <dsp:spPr>
        <a:xfrm>
          <a:off x="0" y="1311279"/>
          <a:ext cx="10787277" cy="0"/>
        </a:xfrm>
        <a:prstGeom prst="line">
          <a:avLst/>
        </a:prstGeom>
        <a:solidFill>
          <a:schemeClr val="accent5">
            <a:hueOff val="9504470"/>
            <a:satOff val="-13330"/>
            <a:lumOff val="-1373"/>
            <a:alphaOff val="0"/>
          </a:schemeClr>
        </a:solidFill>
        <a:ln w="12700" cap="flat" cmpd="sng" algn="ctr">
          <a:solidFill>
            <a:schemeClr val="accent5">
              <a:hueOff val="9504470"/>
              <a:satOff val="-13330"/>
              <a:lumOff val="-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45584-2950-4839-B28C-1CCE17415FE2}">
      <dsp:nvSpPr>
        <dsp:cNvPr id="0" name=""/>
        <dsp:cNvSpPr/>
      </dsp:nvSpPr>
      <dsp:spPr>
        <a:xfrm>
          <a:off x="0" y="1311279"/>
          <a:ext cx="10787277" cy="130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>
              <a:solidFill>
                <a:schemeClr val="bg1"/>
              </a:solidFill>
            </a:rPr>
            <a:t>US Held Easements (USHE)</a:t>
          </a:r>
        </a:p>
      </dsp:txBody>
      <dsp:txXfrm>
        <a:off x="0" y="1311279"/>
        <a:ext cx="10787277" cy="1309360"/>
      </dsp:txXfrm>
    </dsp:sp>
    <dsp:sp modelId="{C4449C55-118C-4439-B6A9-8D2355CF8410}">
      <dsp:nvSpPr>
        <dsp:cNvPr id="0" name=""/>
        <dsp:cNvSpPr/>
      </dsp:nvSpPr>
      <dsp:spPr>
        <a:xfrm>
          <a:off x="0" y="2620640"/>
          <a:ext cx="10787277" cy="0"/>
        </a:xfrm>
        <a:prstGeom prst="line">
          <a:avLst/>
        </a:prstGeom>
        <a:solidFill>
          <a:schemeClr val="accent5">
            <a:hueOff val="19008940"/>
            <a:satOff val="-26660"/>
            <a:lumOff val="-2746"/>
            <a:alphaOff val="0"/>
          </a:schemeClr>
        </a:solidFill>
        <a:ln w="12700" cap="flat" cmpd="sng" algn="ctr">
          <a:solidFill>
            <a:schemeClr val="accent5">
              <a:hueOff val="19008940"/>
              <a:satOff val="-26660"/>
              <a:lumOff val="-2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50787-790E-4A09-9E3E-946EFA0AD13E}">
      <dsp:nvSpPr>
        <dsp:cNvPr id="0" name=""/>
        <dsp:cNvSpPr/>
      </dsp:nvSpPr>
      <dsp:spPr>
        <a:xfrm>
          <a:off x="0" y="2620640"/>
          <a:ext cx="10787277" cy="130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>
              <a:solidFill>
                <a:schemeClr val="bg1"/>
              </a:solidFill>
            </a:rPr>
            <a:t>Buy-Protect Sell Easements (BPS)</a:t>
          </a:r>
        </a:p>
      </dsp:txBody>
      <dsp:txXfrm>
        <a:off x="0" y="2620640"/>
        <a:ext cx="10787277" cy="1309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7415F-6970-4DE4-93F1-94FEF07D0F1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C6D6D-E986-427F-AD9C-4E9408DDBE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dev"/>
          <inkml:channel name="Y" type="integer" min="-2.14748E9" max="2.14748E9" units="dev"/>
        </inkml:traceFormat>
        <inkml:channelProperties>
          <inkml:channelProperty channel="X" name="resolution" value="1000" units="1/dev"/>
          <inkml:channelProperty channel="Y" name="resolution" value="1000" units="1/dev"/>
        </inkml:channelProperties>
      </inkml:inkSource>
      <inkml:timestamp xml:id="ts0" timeString="2024-03-01T20:18:44.445"/>
    </inkml:context>
    <inkml:brush xml:id="br0">
      <inkml:brushProperty name="width" value="0.2" units="cm"/>
      <inkml:brushProperty name="height" value="0.2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22860 6540,'35'120,"70"-3,67-3,66-6,61-7,57-8,51-12,44-10,38-14,30-13,22-14,13-15,4-15,-4-15,-14-15,-20-14,-31-13,-38-14,-44-10,-51-12,-57-8,-61-7,-66-6,-67-3,-70-3,-70 1,-70 2,-67 3,-66 6,-61 6,-57 10,-51 11,-44 10,-38 14,-31 13,-20 14,-14 15,-4 15,4 15,13 15,22 14,30 13,38 14,44 10,51 11,57 10,61 6,66 6,67 3,70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dev"/>
          <inkml:channel name="Y" type="integer" min="-2.14748E9" max="2.14748E9" units="dev"/>
        </inkml:traceFormat>
        <inkml:channelProperties>
          <inkml:channelProperty channel="X" name="resolution" value="1000" units="1/dev"/>
          <inkml:channelProperty channel="Y" name="resolution" value="1000" units="1/dev"/>
        </inkml:channelProperties>
      </inkml:inkSource>
      <inkml:timestamp xml:id="ts0" timeString="2024-03-01T20:19:10.378"/>
    </inkml:context>
    <inkml:brush xml:id="br0">
      <inkml:brushProperty name="width" value="0.2" units="cm"/>
      <inkml:brushProperty name="height" value="0.2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22860 6540,'35'120,"70"-3,67-3,66-6,61-7,57-8,51-12,44-10,38-14,30-13,22-14,13-15,4-15,-4-15,-14-15,-20-14,-31-13,-38-14,-44-10,-51-12,-57-8,-61-7,-66-6,-67-3,-70-3,-70 1,-70 2,-67 3,-66 6,-61 6,-57 10,-51 11,-44 10,-38 14,-31 13,-20 14,-14 15,-4 15,4 15,13 15,22 14,30 13,38 14,44 10,51 11,57 10,61 6,66 6,67 3,70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6E6E5-5A19-4AE7-8D4E-049C5315C9A0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A580F-E35D-42E1-AF82-E41CC201E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01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8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B64C9-818C-4E8D-B123-CE13BFE41D1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00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8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4A46A-06E0-4B10-B874-2B434C3E2E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000">
                <a:solidFill>
                  <a:schemeClr val="bg1"/>
                </a:solidFill>
              </a:rPr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photo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Date Placeholder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2/11/20XX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/>
          <a:lstStyle/>
          <a:p>
            <a:fld id="{E30AF5A0-43BB-4336-8627-9123B9144D80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‹#›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Insert subtitle here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/>
              <a:t>Insert text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Insert subtitle here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/>
              <a:t>Insert text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E30AF5A0-43BB-4336-8627-9123B914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Insert subtitle here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/>
              <a:t>Insert text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Insert subtitle here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/>
              <a:t>Insert text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Insert subtitle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</a:lstStyle>
          <a:p>
            <a:r>
              <a:rPr lang="en-US"/>
              <a:t>Insert text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2" name="Date Placeholder 6">
            <a:extLst>
              <a:ext uri="{FF2B5EF4-FFF2-40B4-BE49-F238E27FC236}">
                <a16:creationId xmlns:a16="http://schemas.microsoft.com/office/drawing/2014/main" id="{F1449B0C-8214-4186-9666-E63CCA0909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E30AF5A0-43BB-4336-8627-9123B914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1" name="Picture Placeholder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53" name="Picture Placeholder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54" name="Picture Placeholder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29" name="Content Placeholder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Footer Placeholder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5" name="Date Placeholder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36" name="Slide Number Placeholder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DE330D17-32E5-404A-9262-6A998ABC0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photo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2/11/20XX</a:t>
            </a:r>
          </a:p>
        </p:txBody>
      </p:sp>
      <p:sp>
        <p:nvSpPr>
          <p:cNvPr id="15" name="Slide Number Placeholder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3D7EE4-1EDB-42FD-B6B7-A82C9F31F0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71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  <a:prstGeom prst="rect">
            <a:avLst/>
          </a:prstGeo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79CC-C807-4609-A51D-621608A2694C}" type="datetime1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4770E-F397-43C7-995D-8E6DD62177F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C00B5B-1431-4719-9D88-F5AEDFA0EE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93" r="4215"/>
          <a:stretch/>
        </p:blipFill>
        <p:spPr>
          <a:xfrm>
            <a:off x="80079" y="3916803"/>
            <a:ext cx="12108747" cy="9485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D47ED0-473A-4CDC-9F95-33C3F2F0F5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96526" y="218897"/>
            <a:ext cx="4398987" cy="371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2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087" y="1600201"/>
            <a:ext cx="1017563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10746155" y="1609726"/>
            <a:ext cx="1265604" cy="379266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2215" y="632362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8F33152-B189-4091-96D4-E72285E8C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085" y="566615"/>
            <a:ext cx="10972800" cy="9437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305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/>
              <a:t>Click to edit Master title style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/>
          <a:lstStyle/>
          <a:p>
            <a:fld id="{E30AF5A0-43BB-4336-8627-9123B914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/>
          <a:lstStyle/>
          <a:p>
            <a:fld id="{A53D7EE4-1EDB-42FD-B6B7-A82C9F31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Subtitle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err="1"/>
              <a:t>ClICK</a:t>
            </a:r>
            <a:r>
              <a:rPr lang="en-US"/>
              <a:t> TO ADD TITLE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9" name="Footer Placeholder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20" name="Date Placeholder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21" name="Slide Number Placeholder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err="1"/>
              <a:t>ClICK</a:t>
            </a:r>
            <a:r>
              <a:rPr lang="en-US"/>
              <a:t>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0" name="Slide Number Placeholder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Insert text here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z="180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2/11/20XX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A2AE2B76-F97F-4BE2-8670-72276A5F21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content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3" name="Date Placeholder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4" name="Slide Number Placeholder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Date Placeholder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r>
              <a:rPr lang="en-US"/>
              <a:t>2/11/20XX</a:t>
            </a:r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0303F77D-1BEF-481A-B8C1-15974ED46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2/11/20XX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4" r:id="rId14"/>
    <p:sldLayoutId id="2147483686" r:id="rId15"/>
    <p:sldLayoutId id="2147483687" r:id="rId1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dfreephotos.com/united-states/alaska/other-alaska/landscape-with-mountains-with-wetlands-in-alaska.jpg.php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s://www.flickr.com/photos/usfwspacific/15519477988/" TargetMode="External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hyperlink" Target="https://nrcs.maps.arcgis.com/apps/Shortlist/index.html?appid=ab6aa86f9aea48e2af92ed165450d110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nrcs.usda.gov/sites/default/files/2023-05/rcpp-proposal-faqs-may-2023.pdf?utm_medium=email&amp;utm_source=govdelivery" TargetMode="External"/><Relationship Id="rId5" Type="http://schemas.openxmlformats.org/officeDocument/2006/relationships/hyperlink" Target="https://www.nrcs.usda.gov/programs-initiatives/rcpp-regional-conservation-partnership-program/resources-for-lead-partners-of-rcpp-projects" TargetMode="External"/><Relationship Id="rId4" Type="http://schemas.openxmlformats.org/officeDocument/2006/relationships/hyperlink" Target="https://www.nrcs.usda.gov/programs-initiatives/rcpp-regional-conservation-partnership-program/how-to-apply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arissa.markus@usda.go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7/part-146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cs.usda.gov/programs-initiatives/rcpp-regional-conservation-partnership-program/critical-conservation-area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nrcs.usda.gov/sites/default/files/2023-10/NRCS-CSAF-Mitigation-Activities-List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customXml" Target="../ink/ink2.xml"/><Relationship Id="rId5" Type="http://schemas.openxmlformats.org/officeDocument/2006/relationships/image" Target="../media/image13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Placeholder 10" descr="Flowers in a tree 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815" b="51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71759"/>
            <a:ext cx="5067300" cy="34970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>
                <a:solidFill>
                  <a:srgbClr val="FFFFFF"/>
                </a:solidFill>
              </a:rPr>
              <a:t>Regional Conservation Partnership Program (RCPP) For Partners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5157694"/>
            <a:ext cx="6815298" cy="976406"/>
          </a:xfrm>
        </p:spPr>
        <p:txBody>
          <a:bodyPr vert="horz" lIns="91440" tIns="45720" rIns="91440" bIns="45720" numCol="2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solidFill>
                  <a:srgbClr val="FFFFFF"/>
                </a:solidFill>
              </a:rPr>
              <a:t>RCPP Coordinator marissa.markus@usda.gov</a:t>
            </a:r>
          </a:p>
        </p:txBody>
      </p:sp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356A566D-9C7C-DEA2-6C06-8407E4F4FC7F}"/>
              </a:ext>
            </a:extLst>
          </p:cNvPr>
          <p:cNvSpPr txBox="1">
            <a:spLocks/>
          </p:cNvSpPr>
          <p:nvPr/>
        </p:nvSpPr>
        <p:spPr>
          <a:xfrm>
            <a:off x="704088" y="914400"/>
            <a:ext cx="10787277" cy="1316736"/>
          </a:xfr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kern="1200" cap="all" spc="3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PROGRAM Structure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B2AF7-D17C-FA8F-5C37-D400B54A5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Lucida Bright" panose="02040602050505020304" pitchFamily="18" charset="0"/>
              </a:rPr>
              <a:t>                                        </a:t>
            </a:r>
            <a:br>
              <a:rPr lang="en-US">
                <a:latin typeface="Lucida Bright" panose="02040602050505020304" pitchFamily="18" charset="0"/>
              </a:rPr>
            </a:br>
            <a:r>
              <a:rPr lang="en-US">
                <a:latin typeface="Lucida Bright" panose="02040602050505020304" pitchFamily="18" charset="0"/>
              </a:rPr>
              <a:t>	</a:t>
            </a:r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64423E7-87C9-C0B2-6E63-481009A069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187528"/>
              </p:ext>
            </p:extLst>
          </p:nvPr>
        </p:nvGraphicFramePr>
        <p:xfrm>
          <a:off x="704088" y="2231136"/>
          <a:ext cx="10787277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0C19FBB-32C7-4D9D-0931-B79909227B48}"/>
              </a:ext>
            </a:extLst>
          </p:cNvPr>
          <p:cNvSpPr txBox="1"/>
          <p:nvPr/>
        </p:nvSpPr>
        <p:spPr>
          <a:xfrm>
            <a:off x="6806992" y="219456"/>
            <a:ext cx="5136434" cy="1754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Does the partner want to implement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the conservation activities? Does the partner have the capacity to deliver a majority of the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technical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assistance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NO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Partner Inspired, Classic</a:t>
            </a:r>
            <a:r>
              <a:rPr lang="en-US" sz="1800" b="1" dirty="0">
                <a:solidFill>
                  <a:schemeClr val="bg2"/>
                </a:solidFill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solidFill>
                  <a:schemeClr val="bg2"/>
                </a:solidFill>
              </a:rPr>
              <a:t>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 YES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Partner Led, AFA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38B71-F7AA-57D7-B881-D734CF4FD20A}"/>
              </a:ext>
            </a:extLst>
          </p:cNvPr>
          <p:cNvSpPr/>
          <p:nvPr/>
        </p:nvSpPr>
        <p:spPr>
          <a:xfrm>
            <a:off x="1333030" y="2002750"/>
            <a:ext cx="3190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Planning?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4174CE-31E7-6D2D-215A-371161B9BF48}"/>
              </a:ext>
            </a:extLst>
          </p:cNvPr>
          <p:cNvSpPr/>
          <p:nvPr/>
        </p:nvSpPr>
        <p:spPr>
          <a:xfrm>
            <a:off x="7030931" y="2035504"/>
            <a:ext cx="39501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Installation?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A23D92-DB46-187E-680C-2F28C58EE32F}"/>
              </a:ext>
            </a:extLst>
          </p:cNvPr>
          <p:cNvSpPr/>
          <p:nvPr/>
        </p:nvSpPr>
        <p:spPr>
          <a:xfrm>
            <a:off x="4242802" y="3720246"/>
            <a:ext cx="3393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Checkout?</a:t>
            </a:r>
          </a:p>
        </p:txBody>
      </p:sp>
    </p:spTree>
    <p:extLst>
      <p:ext uri="{BB962C8B-B14F-4D97-AF65-F5344CB8AC3E}">
        <p14:creationId xmlns:p14="http://schemas.microsoft.com/office/powerpoint/2010/main" val="358610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C1DEA-2D42-9181-6BB7-A2D9D29E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561" y="33684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en-US" b="1" spc="-50"/>
              <a:t>Workflow for RCPP Partner Proposal</a:t>
            </a:r>
            <a:endParaRPr lang="en-US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6A071460-BA35-14DC-3D44-329B0255F9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4828409"/>
              </p:ext>
            </p:extLst>
          </p:nvPr>
        </p:nvGraphicFramePr>
        <p:xfrm>
          <a:off x="6334027" y="1750211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A5D4360E-5D26-FE77-C4B4-625C5893C0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692" y="1249959"/>
            <a:ext cx="6437410" cy="33629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2C6374-6037-29CA-0EDE-E7D31BA02A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3024" y="4612908"/>
            <a:ext cx="1991003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41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D41D2617-7B06-76BC-7079-4B53989217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258488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6DBFC31-8901-238B-3B2D-D93B8DF71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spc="-50" dirty="0"/>
              <a:t>Workflow for RCPP Awarded Proposal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76F813-2CF0-37EF-57A5-3D5CE1C543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7834" y="773173"/>
            <a:ext cx="4614856" cy="531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08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ow in pasture">
            <a:extLst>
              <a:ext uri="{FF2B5EF4-FFF2-40B4-BE49-F238E27FC236}">
                <a16:creationId xmlns:a16="http://schemas.microsoft.com/office/drawing/2014/main" id="{B60D9089-F5CB-DE98-A086-F4FCD29804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2780" b="36299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6DBFC31-8901-238B-3B2D-D93B8DF71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7277" cy="131673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spc="-50" dirty="0">
                <a:solidFill>
                  <a:schemeClr val="bg1"/>
                </a:solidFill>
              </a:rPr>
              <a:t>Workflow for RCPP-Classic, Active PPA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D41D2617-7B06-76BC-7079-4B53989217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585483"/>
              </p:ext>
            </p:extLst>
          </p:nvPr>
        </p:nvGraphicFramePr>
        <p:xfrm>
          <a:off x="704088" y="2231136"/>
          <a:ext cx="10787277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0713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w in pasture">
            <a:extLst>
              <a:ext uri="{FF2B5EF4-FFF2-40B4-BE49-F238E27FC236}">
                <a16:creationId xmlns:a16="http://schemas.microsoft.com/office/drawing/2014/main" id="{B60D9089-F5CB-DE98-A086-F4FCD29804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2780" b="36299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6DBFC31-8901-238B-3B2D-D93B8DF71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7277" cy="131673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spc="-50" dirty="0"/>
              <a:t>Workflow for RCPP-AFA, Active PPA</a:t>
            </a:r>
            <a:endParaRPr lang="en-US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D41D2617-7B06-76BC-7079-4B53989217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938507"/>
              </p:ext>
            </p:extLst>
          </p:nvPr>
        </p:nvGraphicFramePr>
        <p:xfrm>
          <a:off x="704088" y="2231136"/>
          <a:ext cx="10787277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50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2B951FD-94F7-E138-3EC2-A66A551D9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 descr="A picture containing sky, mountain, outdoor, ground&#10;&#10;Description automatically generated">
            <a:extLst>
              <a:ext uri="{FF2B5EF4-FFF2-40B4-BE49-F238E27FC236}">
                <a16:creationId xmlns:a16="http://schemas.microsoft.com/office/drawing/2014/main" id="{1F4DF473-9FC4-4C40-B4BD-DBB9C4DCB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62" r="27268"/>
          <a:stretch/>
        </p:blipFill>
        <p:spPr>
          <a:xfrm>
            <a:off x="6420752" y="-1"/>
            <a:ext cx="577124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E4AC86C-9CAC-498F-9B2F-7C69044E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5195889" cy="13167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Timeline</a:t>
            </a:r>
          </a:p>
        </p:txBody>
      </p:sp>
      <p:sp>
        <p:nvSpPr>
          <p:cNvPr id="8" name="Content Placeholder 7"/>
          <p:cNvSpPr>
            <a:spLocks/>
          </p:cNvSpPr>
          <p:nvPr/>
        </p:nvSpPr>
        <p:spPr>
          <a:xfrm>
            <a:off x="704088" y="1636777"/>
            <a:ext cx="5195889" cy="452627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7089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Pre-planning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Identify project need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Identify resources and technical capacities</a:t>
            </a:r>
          </a:p>
          <a:p>
            <a:pPr marL="27089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Proposal Development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Discussions with District Conservationists and local experts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Discussion with RCPP Coordinator, State Technical Staff, and State Conservationist</a:t>
            </a:r>
          </a:p>
          <a:p>
            <a:pPr marL="27089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NFO Announcement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Portal Access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Submit Proposal, Contributions Letters, and Map of Project Area</a:t>
            </a:r>
          </a:p>
          <a:p>
            <a:pPr marL="27089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Proposal Reviews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State Level Reviews (Classics 4 weeks)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NHQ Review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Award Announcements</a:t>
            </a:r>
          </a:p>
          <a:p>
            <a:pPr marL="27089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PPA and SA negotiations (3-7 months)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PPA negotiations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SA Negotiations (Type 1 developed with PPA, 1+ month)</a:t>
            </a:r>
          </a:p>
          <a:p>
            <a:pPr marL="27089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Active PPA/SA Implementation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Announcements for producer contracts/parcel contracts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All partner deliverables are met within the 5 years of the active agreement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One year extension modification </a:t>
            </a:r>
          </a:p>
          <a:p>
            <a:pPr marL="728091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Renewals (90% of FA funds are expended) </a:t>
            </a:r>
          </a:p>
          <a:p>
            <a:pPr marL="857822" lvl="1" indent="-228600">
              <a:spcAft>
                <a:spcPts val="474"/>
              </a:spcAft>
              <a:buFont typeface="Arial" panose="020B0604020202020204" pitchFamily="34" charset="0"/>
              <a:buChar char="•"/>
            </a:pP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910519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AF27-DF2A-2F60-8037-1C4BD7C5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56" y="365125"/>
            <a:ext cx="4913097" cy="1938076"/>
          </a:xfrm>
        </p:spPr>
        <p:txBody>
          <a:bodyPr>
            <a:normAutofit/>
          </a:bodyPr>
          <a:lstStyle/>
          <a:p>
            <a:r>
              <a:rPr lang="en-US" sz="4400" dirty="0"/>
              <a:t>Project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D99C1-4E73-DF15-5161-642CE90A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53" y="1624166"/>
            <a:ext cx="4027573" cy="4357589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600" dirty="0"/>
              <a:t>Project Goal: </a:t>
            </a:r>
            <a:r>
              <a:rPr lang="en-US" sz="1500" b="0" i="0" u="none" strike="noStrike" baseline="0" dirty="0"/>
              <a:t>Increase ecological and agricultural resiliency to drought by restoring wetlands and riparian areas while improving irrigation water management on at least five working ranches in three distinct tributaries</a:t>
            </a:r>
          </a:p>
          <a:p>
            <a:pPr marL="0" indent="0" algn="l">
              <a:buNone/>
            </a:pPr>
            <a:r>
              <a:rPr lang="en-US" sz="1600" dirty="0"/>
              <a:t>Project Type: AFA</a:t>
            </a:r>
          </a:p>
          <a:p>
            <a:pPr marL="0" indent="0">
              <a:buNone/>
            </a:pPr>
            <a:r>
              <a:rPr lang="en-US" sz="1600" dirty="0"/>
              <a:t>Fund Pool: Colorado River Basin Critical Conservation Area</a:t>
            </a:r>
          </a:p>
          <a:p>
            <a:pPr marL="0" indent="0">
              <a:buNone/>
            </a:pPr>
            <a:r>
              <a:rPr lang="en-US" sz="1600" dirty="0"/>
              <a:t>Primary Resource Concerns: </a:t>
            </a:r>
            <a:r>
              <a:rPr lang="en-US" sz="1600" b="0" i="0" dirty="0">
                <a:effectLst/>
              </a:rPr>
              <a:t>Excess/insufficient water/drought</a:t>
            </a:r>
          </a:p>
          <a:p>
            <a:pPr marL="0" indent="0">
              <a:buNone/>
            </a:pPr>
            <a:r>
              <a:rPr lang="en-US" sz="1600" dirty="0"/>
              <a:t>Additional Resource Concerns: Water quality degradation; Inadequate habitat for fish, wildlife, and invertebrates; Soil quality degradation</a:t>
            </a:r>
          </a:p>
          <a:p>
            <a:pPr marL="0" indent="0">
              <a:buNone/>
            </a:pPr>
            <a:r>
              <a:rPr lang="en-US" sz="1600" dirty="0"/>
              <a:t>Activities: LM (supplemental agreement) (395- Instream Habitat Improvement, 587 Structure for Water Control)</a:t>
            </a:r>
            <a:endParaRPr lang="en-US" sz="1600" dirty="0">
              <a:latin typeface="Lucida Bright" panose="02040602050505020304" pitchFamily="18" charset="0"/>
            </a:endParaRPr>
          </a:p>
          <a:p>
            <a:pPr marL="0" indent="0">
              <a:buNone/>
            </a:pPr>
            <a:r>
              <a:rPr lang="en-US" sz="1600" dirty="0"/>
              <a:t>Implementation: The lead partner provides the technical assistance on behalf of NRCS. NRCS still has due diligence responsibilities, but the partner holds the agreements with landowners. </a:t>
            </a:r>
          </a:p>
        </p:txBody>
      </p:sp>
      <p:pic>
        <p:nvPicPr>
          <p:cNvPr id="4" name="Picture 3" descr="A map of the area&#10;&#10;Description automatically generated with medium confidence">
            <a:extLst>
              <a:ext uri="{FF2B5EF4-FFF2-40B4-BE49-F238E27FC236}">
                <a16:creationId xmlns:a16="http://schemas.microsoft.com/office/drawing/2014/main" id="{F17E3F14-2959-B5D6-19E6-C14FE8898E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4" r="-1" b="13011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A09519-D46A-30BB-1E5A-FA118CF1F9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445" b="23043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10399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AF27-DF2A-2F60-8037-1C4BD7C5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34" y="355794"/>
            <a:ext cx="4875774" cy="1938076"/>
          </a:xfrm>
        </p:spPr>
        <p:txBody>
          <a:bodyPr>
            <a:normAutofit/>
          </a:bodyPr>
          <a:lstStyle/>
          <a:p>
            <a:r>
              <a:rPr lang="en-US" sz="4400" dirty="0"/>
              <a:t>Project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D99C1-4E73-DF15-5161-642CE90A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53" y="1480114"/>
            <a:ext cx="4312640" cy="464569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dirty="0"/>
              <a:t>Project Goal:  </a:t>
            </a:r>
            <a:r>
              <a:rPr lang="en-US" sz="2000" dirty="0" err="1">
                <a:highlight>
                  <a:srgbClr val="FFFF00"/>
                </a:highlight>
              </a:rPr>
              <a:t>asdfasdf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r>
              <a:rPr lang="en-US" sz="2000" dirty="0"/>
              <a:t>Project Type: Classic </a:t>
            </a:r>
          </a:p>
          <a:p>
            <a:pPr marL="0" indent="0">
              <a:buNone/>
            </a:pPr>
            <a:r>
              <a:rPr lang="en-US" sz="2000" dirty="0"/>
              <a:t>Fund Pool: Prairie Grasslands Region Critical Conservation Area</a:t>
            </a:r>
          </a:p>
          <a:p>
            <a:pPr marL="0" indent="0">
              <a:buNone/>
            </a:pPr>
            <a:r>
              <a:rPr lang="en-US" sz="2000" dirty="0"/>
              <a:t>Primary Resource Concern: Terrestrial Habitat</a:t>
            </a:r>
          </a:p>
          <a:p>
            <a:pPr marL="0" indent="0">
              <a:buNone/>
            </a:pPr>
            <a:r>
              <a:rPr lang="en-US" sz="2000" dirty="0"/>
              <a:t>Additional Resource Concerns: Aquatic habitat; Degraded Plant Condition; </a:t>
            </a:r>
            <a:r>
              <a:rPr lang="en-US" sz="2000" b="1" dirty="0"/>
              <a:t>Long term protection of land</a:t>
            </a:r>
            <a:r>
              <a:rPr lang="en-US" sz="2000" dirty="0"/>
              <a:t>; Weather resilience </a:t>
            </a:r>
          </a:p>
          <a:p>
            <a:pPr marL="0" indent="0">
              <a:buNone/>
            </a:pPr>
            <a:r>
              <a:rPr lang="en-US" sz="2000" dirty="0"/>
              <a:t>Activities: LMR, EHE (producer and parcel contracts)</a:t>
            </a:r>
          </a:p>
          <a:p>
            <a:pPr marL="0" indent="0">
              <a:buNone/>
            </a:pPr>
            <a:r>
              <a:rPr lang="en-US" sz="2000" b="1" dirty="0"/>
              <a:t>Conservation Value Statement</a:t>
            </a:r>
            <a:r>
              <a:rPr lang="en-US" sz="2000" dirty="0"/>
              <a:t>: Further the restoration, protection, enhancement, management, maintenance, and monitoring of ag use and future viability and related conservation values on the protected property. </a:t>
            </a:r>
          </a:p>
          <a:p>
            <a:pPr marL="0" indent="0">
              <a:buNone/>
            </a:pPr>
            <a:r>
              <a:rPr lang="en-US" dirty="0"/>
              <a:t>Implementation: NRCS provides the technical assistance, so implementation looks similarly to our other programs. 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9E698C-3AB9-C929-ACE9-B0FC6241D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39" r="-1" b="18177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57CF80-FBB4-C351-5413-EA24163BE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302" b="9872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17918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AF27-DF2A-2F60-8037-1C4BD7C5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34" y="355794"/>
            <a:ext cx="4875774" cy="1938076"/>
          </a:xfrm>
        </p:spPr>
        <p:txBody>
          <a:bodyPr>
            <a:normAutofit/>
          </a:bodyPr>
          <a:lstStyle/>
          <a:p>
            <a:r>
              <a:rPr lang="en-US" sz="4400" dirty="0"/>
              <a:t>Other Project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D99C1-4E73-DF15-5161-642CE90A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088" y="1586646"/>
            <a:ext cx="4312640" cy="46456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Land Management via Supplemental Agreement and Producer Contracts </a:t>
            </a:r>
            <a:r>
              <a:rPr lang="en-US" dirty="0"/>
              <a:t>(Classic) - Delivery Ditch and On-Farm Activities</a:t>
            </a:r>
          </a:p>
          <a:p>
            <a:pPr marL="0" indent="0">
              <a:buNone/>
            </a:pPr>
            <a:r>
              <a:rPr lang="en-US" b="1" dirty="0"/>
              <a:t>Land Management via Supplemental Agreements</a:t>
            </a:r>
            <a:r>
              <a:rPr lang="en-US" dirty="0"/>
              <a:t> (AFA) - Delivery Ditch and On-Farm Activities</a:t>
            </a:r>
          </a:p>
          <a:p>
            <a:pPr marL="0" indent="0">
              <a:buNone/>
            </a:pPr>
            <a:r>
              <a:rPr lang="en-US" b="1" dirty="0"/>
              <a:t>Watershed Project via Supplemental Agreement </a:t>
            </a:r>
            <a:r>
              <a:rPr lang="en-US" dirty="0"/>
              <a:t>(Classic or AFA) – PL566-like activities, no producer contracts, canal lining and sublateral canal lining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9E698C-3AB9-C929-ACE9-B0FC6241D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34" b="12234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57CF80-FBB4-C351-5413-EA24163BE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966" b="27966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83755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map of the united states&#10;&#10;Description automatically generated">
            <a:extLst>
              <a:ext uri="{FF2B5EF4-FFF2-40B4-BE49-F238E27FC236}">
                <a16:creationId xmlns:a16="http://schemas.microsoft.com/office/drawing/2014/main" id="{B49E698C-3AB9-C929-ACE9-B0FC6241D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1136" b="7342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AFBAF27-DF2A-2F60-8037-1C4BD7C5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7277" cy="131673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Other Project Examples</a:t>
            </a: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CE496B9A-7365-3B35-BB17-790925599F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241825"/>
              </p:ext>
            </p:extLst>
          </p:nvPr>
        </p:nvGraphicFramePr>
        <p:xfrm>
          <a:off x="704088" y="2231136"/>
          <a:ext cx="10787277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36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60EB578-C970-4186-B93C-45851BBC6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1A633C-C4E2-A25B-9A31-9075DA3D7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RCPP </a:t>
            </a:r>
            <a:r>
              <a:rPr lang="en-US" dirty="0"/>
              <a:t>History </a:t>
            </a:r>
            <a:endParaRPr lang="en-US" kern="1200" cap="all" spc="3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Trees turning golden during Fall">
            <a:extLst>
              <a:ext uri="{FF2B5EF4-FFF2-40B4-BE49-F238E27FC236}">
                <a16:creationId xmlns:a16="http://schemas.microsoft.com/office/drawing/2014/main" id="{34ED4E9C-F6AA-CEC6-0735-4DE9F389F0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38" r="28338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DF57B02-07BB-407B-BB36-06D9C64A6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7A1DD-74EA-0651-1B3C-12CAF79357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66943" y="2133600"/>
            <a:ext cx="6005933" cy="3774464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Created within the 2014 Farm Bill</a:t>
            </a:r>
          </a:p>
          <a:p>
            <a:pPr marL="3429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Became a stand-alone program in the 2018 Farm Bill</a:t>
            </a:r>
          </a:p>
          <a:p>
            <a:pPr marL="3429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Vision to provide the opportunity for NRCS to work with partners that encourage innovation, high-performing solutions, accelerate conservation mission, and demonstrate the value of voluntary, private lands conservation</a:t>
            </a:r>
          </a:p>
          <a:p>
            <a:pPr marL="342900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4 Pillars of RCPP</a:t>
            </a:r>
          </a:p>
          <a:p>
            <a:pPr marL="742950" lvl="1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Impact/Conservation Benefits</a:t>
            </a:r>
          </a:p>
          <a:p>
            <a:pPr marL="742950" lvl="1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Partner Contributions</a:t>
            </a:r>
          </a:p>
          <a:p>
            <a:pPr marL="742950" lvl="1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Innovation </a:t>
            </a:r>
          </a:p>
          <a:p>
            <a:pPr marL="742950" lvl="1"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Partnerships and Management 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855964-C920-48EB-8804-74291211C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548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AF27-DF2A-2F60-8037-1C4BD7C5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02" y="213077"/>
            <a:ext cx="5310686" cy="193807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Other Project Examples- RCPP EHE, USHE, and BPS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D99C1-4E73-DF15-5161-642CE90A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432" y="2197426"/>
            <a:ext cx="4969676" cy="4645693"/>
          </a:xfrm>
        </p:spPr>
        <p:txBody>
          <a:bodyPr>
            <a:normAutofit/>
          </a:bodyPr>
          <a:lstStyle/>
          <a:p>
            <a:r>
              <a:rPr lang="en-US" sz="1800" dirty="0"/>
              <a:t>Easement purposes aren’t limited to protecting agricultural and grazing uses</a:t>
            </a:r>
          </a:p>
          <a:p>
            <a:r>
              <a:rPr lang="en-US" sz="1800" dirty="0"/>
              <a:t>Easements address a conservation benefit and minimum deed terms </a:t>
            </a:r>
          </a:p>
          <a:p>
            <a:r>
              <a:rPr lang="en-US" sz="1800" dirty="0"/>
              <a:t>There are 6 versions of MDT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Federal Cost Share 25-50% (75% for HU)</a:t>
            </a:r>
          </a:p>
          <a:p>
            <a:r>
              <a:rPr lang="en-US" sz="1800" dirty="0"/>
              <a:t>RCPP Easement Plan (not required under minimally restrictive)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9E698C-3AB9-C929-ACE9-B0FC6241D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980" b="11980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57CF80-FBB4-C351-5413-EA24163BE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0641" b="20641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821821-BD17-DDD2-4C9E-11E691B95BD2}"/>
              </a:ext>
            </a:extLst>
          </p:cNvPr>
          <p:cNvSpPr txBox="1"/>
          <p:nvPr/>
        </p:nvSpPr>
        <p:spPr>
          <a:xfrm>
            <a:off x="4726728" y="6858004"/>
            <a:ext cx="7472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www.flickr.com/photos/usfwspacific/15519477988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-nc/3.0/"/>
              </a:rPr>
              <a:t>CC BY-NC</a:t>
            </a:r>
            <a:endParaRPr lang="en-US" sz="90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FFACD1-B9E9-1397-31D6-FC2D2B251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981326"/>
              </p:ext>
            </p:extLst>
          </p:nvPr>
        </p:nvGraphicFramePr>
        <p:xfrm>
          <a:off x="581352" y="4120356"/>
          <a:ext cx="2915107" cy="1076960"/>
        </p:xfrm>
        <a:graphic>
          <a:graphicData uri="http://schemas.openxmlformats.org/drawingml/2006/table">
            <a:tbl>
              <a:tblPr/>
              <a:tblGrid>
                <a:gridCol w="1495044">
                  <a:extLst>
                    <a:ext uri="{9D8B030D-6E8A-4147-A177-3AD203B41FA5}">
                      <a16:colId xmlns:a16="http://schemas.microsoft.com/office/drawing/2014/main" val="832541567"/>
                    </a:ext>
                  </a:extLst>
                </a:gridCol>
                <a:gridCol w="1420063">
                  <a:extLst>
                    <a:ext uri="{9D8B030D-6E8A-4147-A177-3AD203B41FA5}">
                      <a16:colId xmlns:a16="http://schemas.microsoft.com/office/drawing/2014/main" val="16975687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</a:rPr>
                        <a:t>With US ROE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</a:rPr>
                        <a:t>Without US ROE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188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</a:rPr>
                        <a:t>Highly Restrictive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</a:rPr>
                        <a:t>Highly Restrictive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555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</a:rPr>
                        <a:t>Moderately Restrictive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</a:rPr>
                        <a:t>Moderately Restrictive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182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</a:rPr>
                        <a:t>Minimally Restrictive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</a:rPr>
                        <a:t>Minimally Restrictive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6834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066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6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7178D-4CDF-6F75-9E1A-884C75883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755" y="898653"/>
            <a:ext cx="5570668" cy="374782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8000" dirty="0"/>
              <a:t>Resources and Questions</a:t>
            </a:r>
          </a:p>
        </p:txBody>
      </p:sp>
      <p:pic>
        <p:nvPicPr>
          <p:cNvPr id="8" name="Graphic 7" descr="Help">
            <a:extLst>
              <a:ext uri="{FF2B5EF4-FFF2-40B4-BE49-F238E27FC236}">
                <a16:creationId xmlns:a16="http://schemas.microsoft.com/office/drawing/2014/main" id="{D02D86AC-EF46-9DFC-D34C-B029C8091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155" y="457200"/>
            <a:ext cx="5943600" cy="5943600"/>
          </a:xfrm>
          <a:prstGeom prst="rect">
            <a:avLst/>
          </a:prstGeom>
        </p:spPr>
      </p:pic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152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CF7D212-4AB7-72DE-F2DA-2F174EC2730A}"/>
              </a:ext>
            </a:extLst>
          </p:cNvPr>
          <p:cNvSpPr txBox="1"/>
          <p:nvPr/>
        </p:nvSpPr>
        <p:spPr>
          <a:xfrm>
            <a:off x="6513580" y="4407435"/>
            <a:ext cx="34915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4"/>
              </a:rPr>
              <a:t>How to Apply as a Partner</a:t>
            </a:r>
            <a:endParaRPr lang="en-US" sz="1800" dirty="0"/>
          </a:p>
          <a:p>
            <a:r>
              <a:rPr lang="en-US" sz="1800" dirty="0">
                <a:hlinkClick r:id="rId5"/>
              </a:rPr>
              <a:t>RCPP Agreements and Templates</a:t>
            </a:r>
            <a:endParaRPr lang="en-US" sz="1800" dirty="0"/>
          </a:p>
          <a:p>
            <a:r>
              <a:rPr lang="en-US" sz="1800" dirty="0">
                <a:hlinkClick r:id="rId6"/>
              </a:rPr>
              <a:t>Frequently asked Qs</a:t>
            </a:r>
            <a:endParaRPr lang="en-US" sz="1800" dirty="0"/>
          </a:p>
          <a:p>
            <a:r>
              <a:rPr lang="en-US" sz="1800" dirty="0">
                <a:hlinkClick r:id="rId7"/>
              </a:rPr>
              <a:t>Map of Active RCPP Projects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79063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Sun over snow mountain">
            <a:extLst>
              <a:ext uri="{FF2B5EF4-FFF2-40B4-BE49-F238E27FC236}">
                <a16:creationId xmlns:a16="http://schemas.microsoft.com/office/drawing/2014/main" id="{DF38965B-ECCE-431F-9B6C-E1F3E5B2D1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812" b="7812"/>
          <a:stretch/>
        </p:blipFill>
        <p:spPr>
          <a:prstGeom prst="rect">
            <a:avLst/>
          </a:prstGeom>
        </p:spPr>
      </p:pic>
      <p:sp>
        <p:nvSpPr>
          <p:cNvPr id="70" name="Title 69">
            <a:extLst>
              <a:ext uri="{FF2B5EF4-FFF2-40B4-BE49-F238E27FC236}">
                <a16:creationId xmlns:a16="http://schemas.microsoft.com/office/drawing/2014/main" id="{1272E09B-CE1D-409C-82FE-09F0399E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30" y="0"/>
            <a:ext cx="9906000" cy="38711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cap="all" dirty="0">
                <a:solidFill>
                  <a:srgbClr val="FFFFFF"/>
                </a:solidFill>
              </a:rPr>
              <a:t> </a:t>
            </a:r>
            <a:br>
              <a:rPr lang="en-US" sz="5400" cap="all" dirty="0">
                <a:solidFill>
                  <a:srgbClr val="FFFFFF"/>
                </a:solidFill>
              </a:rPr>
            </a:br>
            <a:r>
              <a:rPr lang="en-US" sz="5400" cap="all" dirty="0">
                <a:solidFill>
                  <a:srgbClr val="FFFFFF"/>
                </a:solidFill>
              </a:rPr>
              <a:t>Thank you </a:t>
            </a:r>
            <a:br>
              <a:rPr lang="en-US" sz="5400" cap="all" dirty="0">
                <a:solidFill>
                  <a:srgbClr val="FFFFFF"/>
                </a:solidFill>
              </a:rPr>
            </a:br>
            <a:endParaRPr lang="en-US" sz="5400" cap="all" dirty="0">
              <a:solidFill>
                <a:srgbClr val="FFFFFF"/>
              </a:solidFill>
            </a:endParaRPr>
          </a:p>
        </p:txBody>
      </p:sp>
      <p:sp>
        <p:nvSpPr>
          <p:cNvPr id="20" name="Subtitle 19">
            <a:extLst>
              <a:ext uri="{FF2B5EF4-FFF2-40B4-BE49-F238E27FC236}">
                <a16:creationId xmlns:a16="http://schemas.microsoft.com/office/drawing/2014/main" id="{62585D30-EF48-420E-A2D2-902C30D25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983" y="3496249"/>
            <a:ext cx="5946290" cy="265521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3200" b="1" dirty="0">
                <a:hlinkClick r:id="rId4"/>
              </a:rPr>
              <a:t>Marissa.markus@usda.gov</a:t>
            </a:r>
            <a:r>
              <a:rPr lang="en-US" sz="3200" b="1" dirty="0"/>
              <a:t> !!</a:t>
            </a:r>
          </a:p>
        </p:txBody>
      </p:sp>
    </p:spTree>
    <p:extLst>
      <p:ext uri="{BB962C8B-B14F-4D97-AF65-F5344CB8AC3E}">
        <p14:creationId xmlns:p14="http://schemas.microsoft.com/office/powerpoint/2010/main" val="1743309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1D58E-FA19-70E9-2209-835C0549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NRCS Covered Programs and Program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180DF-FBC0-A36D-C229-1CD84D2EF5F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b="1" i="0" u="none" strike="noStrike" baseline="0" dirty="0">
                <a:solidFill>
                  <a:srgbClr val="000000"/>
                </a:solidFill>
              </a:rPr>
              <a:t>Environmental Quality Incentives Program (</a:t>
            </a:r>
            <a:r>
              <a:rPr lang="en-US" b="1" dirty="0"/>
              <a:t>EQIP)- </a:t>
            </a:r>
            <a:r>
              <a:rPr lang="en-US" dirty="0"/>
              <a:t>Land Management Activities (LMR)</a:t>
            </a:r>
          </a:p>
          <a:p>
            <a:r>
              <a:rPr lang="en-US" b="1" i="0" u="none" strike="noStrike" baseline="0" dirty="0">
                <a:solidFill>
                  <a:srgbClr val="000000"/>
                </a:solidFill>
              </a:rPr>
              <a:t>Conservation Stewardship Program (</a:t>
            </a:r>
            <a:r>
              <a:rPr lang="en-US" b="1" dirty="0"/>
              <a:t>CSP)- </a:t>
            </a:r>
            <a:r>
              <a:rPr lang="en-US" dirty="0"/>
              <a:t>Land Management Activities (LMR)</a:t>
            </a:r>
          </a:p>
          <a:p>
            <a:r>
              <a:rPr lang="en-US" b="1" i="0" u="none" strike="noStrike" baseline="0" dirty="0">
                <a:solidFill>
                  <a:srgbClr val="000000"/>
                </a:solidFill>
              </a:rPr>
              <a:t>Conservation Reserve Program (CRP)</a:t>
            </a:r>
            <a:r>
              <a:rPr lang="en-US" b="0" i="0" u="none" strike="noStrike" baseline="0" dirty="0">
                <a:solidFill>
                  <a:srgbClr val="000000"/>
                </a:solidFill>
              </a:rPr>
              <a:t> - Land Rental Activities (LMR)</a:t>
            </a:r>
            <a:endParaRPr lang="en-US" dirty="0"/>
          </a:p>
          <a:p>
            <a:r>
              <a:rPr lang="en-US" b="1" i="0" u="none" strike="noStrike" baseline="0" dirty="0">
                <a:solidFill>
                  <a:srgbClr val="000000"/>
                </a:solidFill>
              </a:rPr>
              <a:t>Agricultural Conservation Easement Program(</a:t>
            </a:r>
            <a:r>
              <a:rPr lang="en-US" b="1" dirty="0"/>
              <a:t>ACEP)-</a:t>
            </a:r>
            <a:r>
              <a:rPr lang="en-US" dirty="0"/>
              <a:t>Easement Acquisitions(EHE,USHE,BPS)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b="1" i="0" u="none" strike="noStrike" baseline="0" dirty="0">
                <a:solidFill>
                  <a:srgbClr val="000000"/>
                </a:solidFill>
              </a:rPr>
              <a:t>Public Law 83-566 Watershed Program (PL566)</a:t>
            </a:r>
            <a:r>
              <a:rPr lang="en-US" b="0" i="0" u="none" strike="noStrike" baseline="0" dirty="0">
                <a:solidFill>
                  <a:srgbClr val="000000"/>
                </a:solidFill>
              </a:rPr>
              <a:t>- Watershed Project </a:t>
            </a:r>
          </a:p>
          <a:p>
            <a:r>
              <a:rPr lang="en-US" b="1" dirty="0"/>
              <a:t>Regional Conservation Partnership Program (RCPP)- </a:t>
            </a:r>
            <a:r>
              <a:rPr lang="en-US" dirty="0"/>
              <a:t>Land Management Activities, Land Rental, Entity-held Easements, U.S. Held Easements (Classic only), Public Works and Watershed, or a Combination of Activities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10E51-3CBF-9155-0A97-21A0703EC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3F77D-1BEF-481A-B8C1-15974ED46E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5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AA591BD-A862-C816-FD4D-8A0E97370BBA}"/>
              </a:ext>
            </a:extLst>
          </p:cNvPr>
          <p:cNvSpPr txBox="1"/>
          <p:nvPr/>
        </p:nvSpPr>
        <p:spPr>
          <a:xfrm>
            <a:off x="695325" y="914557"/>
            <a:ext cx="10872665" cy="705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cap="all" spc="30" dirty="0">
                <a:latin typeface="+mj-lt"/>
                <a:ea typeface="+mj-ea"/>
                <a:cs typeface="+mj-cs"/>
              </a:rPr>
              <a:t>WHAT CAN RCPP DO?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35AB8-4DA6-1EB7-2A51-269A52EE5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0303F77D-1BEF-481A-B8C1-15974ED46EB7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E0FDB0-E309-FA14-A889-CCB80A792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454" y="1810993"/>
            <a:ext cx="7651823" cy="434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4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83FD9E-C5A7-96F7-951D-7D292013C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CE4AC86C-9CAC-498F-9B2F-7C69044E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857550"/>
            <a:ext cx="6357221" cy="13167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Who Can Apply for RCPP?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15383" y="1579926"/>
            <a:ext cx="6357220" cy="4811543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1400" dirty="0">
                <a:effectLst/>
              </a:rPr>
              <a:t>From 7 CFR 1464.5 (b)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An agricultural or silvicultural producer association or other group of producers;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 State or unit of local government, including a conservation district;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An Indian Tribe;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 farmer cooperative;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An institution of higher education;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 water district, irrigation district, acequia, rural water district or association, or other organization with specific water delivery authority to producers on agricultural land;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 municipal water or wastewater treatment entity;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An organization or entity with an established history of working cooperatively with producers on agricultural land, as determined by the Secretary, to address - </a:t>
            </a:r>
          </a:p>
          <a:p>
            <a:pPr marL="1200150" lvl="1">
              <a:lnSpc>
                <a:spcPct val="100000"/>
              </a:lnSpc>
            </a:pPr>
            <a:r>
              <a:rPr lang="en-US" sz="1400" dirty="0">
                <a:effectLst/>
              </a:rPr>
              <a:t>Local conservation priorities related to agricultural production, wildlife habitat development, and NIPF management; or </a:t>
            </a:r>
          </a:p>
          <a:p>
            <a:pPr marL="1200150" lvl="1">
              <a:lnSpc>
                <a:spcPct val="100000"/>
              </a:lnSpc>
            </a:pPr>
            <a:r>
              <a:rPr lang="en-US" sz="1400" dirty="0">
                <a:effectLst/>
              </a:rPr>
              <a:t>Critical watershed-scale soil erosion, water quality, sediment reduction, or other natural resource concerns; or </a:t>
            </a:r>
          </a:p>
          <a:p>
            <a:pPr marL="457200">
              <a:lnSpc>
                <a:spcPct val="100000"/>
              </a:lnSpc>
            </a:pPr>
            <a:r>
              <a:rPr lang="en-US" sz="1400" b="0" dirty="0">
                <a:effectLst/>
              </a:rPr>
              <a:t>An eligible entity as identified by NRCS pursuant to </a:t>
            </a:r>
            <a:r>
              <a:rPr lang="en-US" sz="1400" b="0" dirty="0">
                <a:effectLst/>
                <a:hlinkClick r:id="rId3"/>
              </a:rPr>
              <a:t>7 CFR part 1468</a:t>
            </a:r>
            <a:r>
              <a:rPr lang="en-US" sz="1400" b="0" dirty="0">
                <a:effectLst/>
              </a:rPr>
              <a:t>.</a:t>
            </a:r>
          </a:p>
          <a:p>
            <a:pPr>
              <a:lnSpc>
                <a:spcPct val="100000"/>
              </a:lnSpc>
            </a:pPr>
            <a:endParaRPr lang="en-US" sz="900" dirty="0"/>
          </a:p>
        </p:txBody>
      </p:sp>
      <p:pic>
        <p:nvPicPr>
          <p:cNvPr id="3" name="Picture Placeholder 2" descr="A person standing in a swamp&#10;&#10;Description automatically generated with low confidence">
            <a:extLst>
              <a:ext uri="{FF2B5EF4-FFF2-40B4-BE49-F238E27FC236}">
                <a16:creationId xmlns:a16="http://schemas.microsoft.com/office/drawing/2014/main" id="{7471728D-6B80-4A5F-BAF1-7B706A9501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26647" r="26647"/>
          <a:stretch>
            <a:fillRect/>
          </a:stretch>
        </p:blipFill>
        <p:spPr>
          <a:xfrm>
            <a:off x="8043287" y="731520"/>
            <a:ext cx="1810795" cy="542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9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B96FAB-CCBF-4D1E-9D0D-B038ACC2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CE4AC86C-9CAC-498F-9B2F-7C69044E8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06755"/>
            <a:ext cx="10798176" cy="10519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can RCPP funding be used?</a:t>
            </a:r>
          </a:p>
        </p:txBody>
      </p:sp>
      <p:sp>
        <p:nvSpPr>
          <p:cNvPr id="8" name="Content Placeholder 7"/>
          <p:cNvSpPr>
            <a:spLocks/>
          </p:cNvSpPr>
          <p:nvPr/>
        </p:nvSpPr>
        <p:spPr>
          <a:xfrm>
            <a:off x="1470234" y="2276474"/>
            <a:ext cx="8105165" cy="3605051"/>
          </a:xfrm>
        </p:spPr>
        <p:txBody>
          <a:bodyPr>
            <a:normAutofit/>
          </a:bodyPr>
          <a:lstStyle/>
          <a:p>
            <a:pPr marL="27089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89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Financial Assistance 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58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funds are used to implement eligible activities on eligible land.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58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Typically, 75% of an RCPP Project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58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Portal will allow between 75-82% FA for proposals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endParaRPr lang="en-US" sz="158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7089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89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Technical Assistance 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58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Implementation TA (TA-I) </a:t>
            </a:r>
            <a:r>
              <a:rPr lang="en-US" sz="158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RCPP funds used to support FA. This may include planning, design</a:t>
            </a:r>
            <a:r>
              <a:rPr lang="en-US" sz="158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installation, and checkout. 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58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Enhancement TA (TA-E) </a:t>
            </a:r>
            <a:r>
              <a:rPr lang="en-US" sz="158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RCPP funds for project-wide support activities, such as outreach and outcomes assessment.</a:t>
            </a:r>
          </a:p>
          <a:p>
            <a:pPr marL="857822" lvl="1" indent="-270891" defTabSz="722376">
              <a:lnSpc>
                <a:spcPct val="90000"/>
              </a:lnSpc>
              <a:spcAft>
                <a:spcPts val="474"/>
              </a:spcAft>
              <a:buFont typeface="Arial" panose="020B0604020202020204" pitchFamily="34" charset="0"/>
              <a:buChar char="•"/>
            </a:pPr>
            <a:r>
              <a:rPr lang="en-US" sz="158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NRCS TA </a:t>
            </a:r>
            <a:r>
              <a:rPr lang="en-US" sz="158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project-funds used by NRCS in support of producer contracts and easements. 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F0C84E0-1524-4770-AF64-6E7BD0A4D7D5}"/>
              </a:ext>
            </a:extLst>
          </p:cNvPr>
          <p:cNvSpPr/>
          <p:nvPr/>
        </p:nvSpPr>
        <p:spPr>
          <a:xfrm>
            <a:off x="3344671" y="5772131"/>
            <a:ext cx="5406267" cy="36196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22376">
              <a:spcAft>
                <a:spcPts val="600"/>
              </a:spcAft>
            </a:pPr>
            <a:r>
              <a:rPr lang="en-US" sz="1422" b="1" kern="1200" dirty="0">
                <a:solidFill>
                  <a:srgbClr val="555555"/>
                </a:solidFill>
                <a:latin typeface="+mn-lt"/>
                <a:ea typeface="+mn-ea"/>
                <a:cs typeface="+mn-cs"/>
              </a:rPr>
              <a:t>Remember</a:t>
            </a:r>
            <a:r>
              <a:rPr lang="en-US" sz="1422" kern="1200" dirty="0">
                <a:solidFill>
                  <a:srgbClr val="555555"/>
                </a:solidFill>
                <a:latin typeface="+mn-lt"/>
                <a:ea typeface="+mn-ea"/>
                <a:cs typeface="+mn-cs"/>
              </a:rPr>
              <a:t>: RCPP funds pay for eligible activities, not people.</a:t>
            </a:r>
            <a:endParaRPr lang="en-US" dirty="0"/>
          </a:p>
        </p:txBody>
      </p:sp>
      <p:pic>
        <p:nvPicPr>
          <p:cNvPr id="11" name="Picture Placeholder 10" descr="A picture containing sky, mountain, outdoor, ground&#10;&#10;Description automatically generated">
            <a:extLst>
              <a:ext uri="{FF2B5EF4-FFF2-40B4-BE49-F238E27FC236}">
                <a16:creationId xmlns:a16="http://schemas.microsoft.com/office/drawing/2014/main" id="{1F4DF473-9FC4-4C40-B4BD-DBB9C4DCB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32" t="251" r="45438" b="-251"/>
          <a:stretch/>
        </p:blipFill>
        <p:spPr>
          <a:xfrm>
            <a:off x="9751778" y="2284061"/>
            <a:ext cx="1008088" cy="3020956"/>
          </a:xfrm>
        </p:spPr>
      </p:pic>
    </p:spTree>
    <p:extLst>
      <p:ext uri="{BB962C8B-B14F-4D97-AF65-F5344CB8AC3E}">
        <p14:creationId xmlns:p14="http://schemas.microsoft.com/office/powerpoint/2010/main" val="3630202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Old wrinkled hands with some coins">
            <a:extLst>
              <a:ext uri="{FF2B5EF4-FFF2-40B4-BE49-F238E27FC236}">
                <a16:creationId xmlns:a16="http://schemas.microsoft.com/office/drawing/2014/main" id="{A952C23F-6764-034C-45A8-82340F0B5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ED419403-1167-14FB-4487-34B15472C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871759"/>
            <a:ext cx="9727537" cy="34970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dirty="0">
                <a:solidFill>
                  <a:srgbClr val="FFFFFF"/>
                </a:solidFill>
              </a:rPr>
              <a:t>Where can RCPP Funding be used?</a:t>
            </a:r>
            <a:br>
              <a:rPr lang="en-US" sz="4600" dirty="0">
                <a:solidFill>
                  <a:srgbClr val="FFFFFF"/>
                </a:solidFill>
              </a:rPr>
            </a:br>
            <a:br>
              <a:rPr lang="en-US" sz="4600" dirty="0">
                <a:solidFill>
                  <a:srgbClr val="FFFFFF"/>
                </a:solidFill>
              </a:rPr>
            </a:br>
            <a:endParaRPr lang="en-US" sz="46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B3D9B-484B-243A-4716-6EE7A215C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fld id="{39FC9244-15B3-8F40-A6D8-795DD2FF1F30}" type="slidenum">
              <a:rPr lang="en-US" sz="1800">
                <a:solidFill>
                  <a:srgbClr val="FFFFFF"/>
                </a:solidFill>
              </a:rPr>
              <a:pPr algn="r"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19DE34-428E-9EBC-2F75-041890804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37" y="2606430"/>
            <a:ext cx="9040487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63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C7B022-F647-4445-F0B3-D452513B5E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649" b="15708"/>
          <a:stretch/>
        </p:blipFill>
        <p:spPr>
          <a:xfrm>
            <a:off x="21" y="11"/>
            <a:ext cx="12191979" cy="6857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D105028-0E20-7C5B-4361-88ED5CBF1DD3}"/>
              </a:ext>
            </a:extLst>
          </p:cNvPr>
          <p:cNvSpPr txBox="1"/>
          <p:nvPr/>
        </p:nvSpPr>
        <p:spPr>
          <a:xfrm>
            <a:off x="704088" y="914400"/>
            <a:ext cx="10787277" cy="13167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kern="1200" cap="all" spc="3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RCPP Funding Pools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F492B9-5EC7-C141-4710-54F457923B30}"/>
              </a:ext>
            </a:extLst>
          </p:cNvPr>
          <p:cNvSpPr txBox="1"/>
          <p:nvPr/>
        </p:nvSpPr>
        <p:spPr>
          <a:xfrm>
            <a:off x="704088" y="2231136"/>
            <a:ext cx="10787277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State/Multi-State</a:t>
            </a:r>
          </a:p>
          <a:p>
            <a:pPr marL="573088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Can include any RCPP resource concern or conservation benefit.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Critical Conservation Areas (CCA)</a:t>
            </a:r>
          </a:p>
          <a:p>
            <a:pPr marL="57277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Project </a:t>
            </a:r>
            <a:r>
              <a:rPr lang="en-US" i="1" u="sng" dirty="0">
                <a:solidFill>
                  <a:schemeClr val="bg1"/>
                </a:solidFill>
              </a:rPr>
              <a:t>and producer contracts or easements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under this project must address at least one CCA-specific priority resource concern. </a:t>
            </a:r>
          </a:p>
          <a:p>
            <a:pPr marL="573088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 single proposal cannot include multiple CCAs.</a:t>
            </a:r>
          </a:p>
          <a:p>
            <a:pPr marL="630238" lvl="1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See the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RCPP website </a:t>
            </a:r>
            <a:r>
              <a:rPr lang="en-US" dirty="0">
                <a:solidFill>
                  <a:schemeClr val="bg1"/>
                </a:solidFill>
              </a:rPr>
              <a:t>for more information. 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Inflation Reduction Act (IRA)</a:t>
            </a:r>
          </a:p>
          <a:p>
            <a:pPr marL="630238" lvl="1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Project activities result in reductions in greenhouse gas emission or increases in carbon sequestration and include practices on the </a:t>
            </a:r>
            <a:r>
              <a:rPr lang="en-US" dirty="0">
                <a:solidFill>
                  <a:schemeClr val="bg1"/>
                </a:solidFill>
                <a:hlinkClick r:id="rId4"/>
              </a:rPr>
              <a:t>Climate-Smart Agriculture and Forestry Mitigation Activities List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D2743-3304-553D-F94A-27110594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6F15528-21DE-4FAA-801E-634DDDAF4B2B}" type="slidenum">
              <a:rPr lang="en-US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8CF7B7-4A75-9A5B-4CC0-7A6FF2EFA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88D1B-3819-05AA-6937-4DD9FAF6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B3BECC25-25F5-FD77-9DE6-ED44A2DA828C}"/>
              </a:ext>
            </a:extLst>
          </p:cNvPr>
          <p:cNvSpPr txBox="1">
            <a:spLocks/>
          </p:cNvSpPr>
          <p:nvPr/>
        </p:nvSpPr>
        <p:spPr>
          <a:xfrm>
            <a:off x="349085" y="566615"/>
            <a:ext cx="10972800" cy="943708"/>
          </a:xfr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50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">
            <a:extLst>
              <a:ext uri="{FF2B5EF4-FFF2-40B4-BE49-F238E27FC236}">
                <a16:creationId xmlns:a16="http://schemas.microsoft.com/office/drawing/2014/main" id="{7D3DF08D-8EDA-0FB3-59D9-B692F2ADD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CA6664DF-973E-4702-AF11-88ED0EC6B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32" y="914400"/>
            <a:ext cx="10780776" cy="11802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Critical Conservation Area Priority Resource Concerns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0C5C4-78DA-4D18-AF3F-CAE810042B53}"/>
              </a:ext>
            </a:extLst>
          </p:cNvPr>
          <p:cNvSpPr>
            <a:spLocks/>
          </p:cNvSpPr>
          <p:nvPr/>
        </p:nvSpPr>
        <p:spPr>
          <a:xfrm>
            <a:off x="713232" y="2249424"/>
            <a:ext cx="5394960" cy="3913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92C48D-6614-3F05-F25A-F63F86D4B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853" y="1344542"/>
            <a:ext cx="8204155" cy="50749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A09115F-E452-B8A2-4BD2-CF2063507CBD}"/>
                  </a:ext>
                </a:extLst>
              </p14:cNvPr>
              <p14:cNvContentPartPr/>
              <p14:nvPr/>
            </p14:nvContentPartPr>
            <p14:xfrm>
              <a:off x="4220268" y="4829245"/>
              <a:ext cx="3200400" cy="684213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A09115F-E452-B8A2-4BD2-CF2063507C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84272" y="4793272"/>
                <a:ext cx="3272032" cy="7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782AF89-7A9E-A944-D03D-330F6B3CD93A}"/>
                  </a:ext>
                </a:extLst>
              </p14:cNvPr>
              <p14:cNvContentPartPr/>
              <p14:nvPr/>
            </p14:nvContentPartPr>
            <p14:xfrm>
              <a:off x="4220268" y="5496151"/>
              <a:ext cx="3200400" cy="684213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782AF89-7A9E-A944-D03D-330F6B3CD9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84272" y="5460178"/>
                <a:ext cx="3272032" cy="75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899074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5F7E607B9F984AA7B241625D662A9C" ma:contentTypeVersion="24" ma:contentTypeDescription="Create a new document." ma:contentTypeScope="" ma:versionID="4d66128b6c0392105e1c53e02cc4f929">
  <xsd:schema xmlns:xsd="http://www.w3.org/2001/XMLSchema" xmlns:xs="http://www.w3.org/2001/XMLSchema" xmlns:p="http://schemas.microsoft.com/office/2006/metadata/properties" xmlns:ns2="9ded34df-7b3c-4178-a228-8c4dcdddf10a" xmlns:ns3="1059a2f1-f340-48dc-8bb2-0349a9187caf" targetNamespace="http://schemas.microsoft.com/office/2006/metadata/properties" ma:root="true" ma:fieldsID="e0a062503bb98751f76ff56330400392" ns2:_="" ns3:_="">
    <xsd:import namespace="9ded34df-7b3c-4178-a228-8c4dcdddf10a"/>
    <xsd:import namespace="1059a2f1-f340-48dc-8bb2-0349a9187ca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Dat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ed34df-7b3c-4178-a228-8c4dcdddf10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59a2f1-f340-48dc-8bb2-0349a9187caf" elementFormDefault="qualified">
    <xsd:import namespace="http://schemas.microsoft.com/office/2006/documentManagement/types"/>
    <xsd:import namespace="http://schemas.microsoft.com/office/infopath/2007/PartnerControls"/>
    <xsd:element name="Date" ma:index="10" nillable="true" ma:displayName="Date" ma:format="DateOnly" ma:internalName="Date">
      <xsd:simpleType>
        <xsd:restriction base="dms:DateTim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2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1059a2f1-f340-48dc-8bb2-0349a9187caf" xsi:nil="true"/>
  </documentManagement>
</p:properties>
</file>

<file path=customXml/itemProps1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BABF35-91A8-476F-9246-D653BD02DD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ed34df-7b3c-4178-a228-8c4dcdddf10a"/>
    <ds:schemaRef ds:uri="1059a2f1-f340-48dc-8bb2-0349a9187c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0F876D-ECAD-49DD-95DE-E4DA3D4E9CA1}">
  <ds:schemaRefs>
    <ds:schemaRef ds:uri="442dd8d0-93bc-4a15-a2cd-49423a906912"/>
    <ds:schemaRef ds:uri="73fb875a-8af9-4255-b008-0995492d31cd"/>
    <ds:schemaRef ds:uri="a5f42ec3-4ee2-45fc-8d77-288bf2f0f98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  <ds:schemaRef ds:uri="1059a2f1-f340-48dc-8bb2-0349a9187ca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2046</TotalTime>
  <Words>1340</Words>
  <Application>Microsoft Office PowerPoint</Application>
  <PresentationFormat>Widescreen</PresentationFormat>
  <Paragraphs>182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Calisto MT</vt:lpstr>
      <vt:lpstr>Lucida Bright</vt:lpstr>
      <vt:lpstr>Times New Roman</vt:lpstr>
      <vt:lpstr>Univers Condensed</vt:lpstr>
      <vt:lpstr>ChronicleVTI</vt:lpstr>
      <vt:lpstr>Regional Conservation Partnership Program (RCPP) For Partners</vt:lpstr>
      <vt:lpstr>RCPP History </vt:lpstr>
      <vt:lpstr>NRCS Covered Programs and Program Activities</vt:lpstr>
      <vt:lpstr>PowerPoint Presentation</vt:lpstr>
      <vt:lpstr>Who Can Apply for RCPP?</vt:lpstr>
      <vt:lpstr>How can RCPP funding be used?</vt:lpstr>
      <vt:lpstr>Where can RCPP Funding be used?  </vt:lpstr>
      <vt:lpstr>PowerPoint Presentation</vt:lpstr>
      <vt:lpstr>Critical Conservation Area Priority Resource Concerns </vt:lpstr>
      <vt:lpstr>                                          </vt:lpstr>
      <vt:lpstr>Workflow for RCPP Partner Proposal</vt:lpstr>
      <vt:lpstr>Workflow for RCPP Awarded Proposal</vt:lpstr>
      <vt:lpstr>Workflow for RCPP-Classic, Active PPA</vt:lpstr>
      <vt:lpstr>Workflow for RCPP-AFA, Active PPA</vt:lpstr>
      <vt:lpstr>Timeline</vt:lpstr>
      <vt:lpstr>Project Example</vt:lpstr>
      <vt:lpstr>Project Example</vt:lpstr>
      <vt:lpstr>Other Project Examples</vt:lpstr>
      <vt:lpstr>Other Project Examples</vt:lpstr>
      <vt:lpstr>Other Project Examples- RCPP EHE, USHE, and BPS</vt:lpstr>
      <vt:lpstr>Resources and Questions</vt:lpstr>
      <vt:lpstr>  Thank you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FY24 Programs</dc:title>
  <dc:creator>Freouf, Amber - FPAC-NRCS, Lamar, CO</dc:creator>
  <cp:lastModifiedBy>Markus, Marissa - FPAC-NRCS, CO</cp:lastModifiedBy>
  <cp:revision>4</cp:revision>
  <dcterms:created xsi:type="dcterms:W3CDTF">2023-10-26T16:21:39Z</dcterms:created>
  <dcterms:modified xsi:type="dcterms:W3CDTF">2024-03-01T22:15:19Z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0x0101006A5F7E607B9F984AA7B241625D662A9C</vt:lpwstr>
  </property>
</Properties>
</file>