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9" r:id="rId2"/>
    <p:sldId id="263" r:id="rId3"/>
    <p:sldId id="264" r:id="rId4"/>
    <p:sldId id="265" r:id="rId5"/>
    <p:sldId id="272" r:id="rId6"/>
    <p:sldId id="266" r:id="rId7"/>
    <p:sldId id="273" r:id="rId8"/>
    <p:sldId id="267" r:id="rId9"/>
    <p:sldId id="268" r:id="rId10"/>
    <p:sldId id="271" r:id="rId11"/>
    <p:sldId id="269" r:id="rId12"/>
    <p:sldId id="270" r:id="rId13"/>
    <p:sldId id="26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C1E"/>
    <a:srgbClr val="00ABC0"/>
    <a:srgbClr val="C4CD21"/>
    <a:srgbClr val="559BA2"/>
    <a:srgbClr val="0079C1"/>
    <a:srgbClr val="FFCB0B"/>
    <a:srgbClr val="9A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E376E9-4B4C-4E35-A4E6-6843F0450385}" v="3" dt="2023-11-22T18:30:20.8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0E98C-55C2-4EEF-BCA9-6D223E259D83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4007F-D7D6-43B6-AC4A-B78D4D035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3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5791200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727780"/>
            <a:ext cx="9386911" cy="541346"/>
          </a:xfrm>
        </p:spPr>
        <p:txBody>
          <a:bodyPr/>
          <a:lstStyle/>
          <a:p>
            <a:r>
              <a:rPr lang="en-US" dirty="0"/>
              <a:t>Overview of FY23 Program Delivery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4034-0FED-4752-8B74-DF7966D5B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en-US" dirty="0"/>
              <a:t>Keith Griswold, Assistant State Conservationist for Programs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323B8-9914-E0C7-C0AB-8CBECACD1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16899"/>
            <a:ext cx="8276253" cy="1923956"/>
          </a:xfrm>
        </p:spPr>
        <p:txBody>
          <a:bodyPr/>
          <a:lstStyle/>
          <a:p>
            <a:r>
              <a:rPr lang="en-US" dirty="0"/>
              <a:t>Regional Conservation Partnership Program (RCPP) Farm Bill 2018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74297AB-164E-E51E-01F1-096485D968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321DEF-DDD4-48FA-4E23-DA8E600F7869}"/>
              </a:ext>
            </a:extLst>
          </p:cNvPr>
          <p:cNvSpPr txBox="1"/>
          <p:nvPr/>
        </p:nvSpPr>
        <p:spPr>
          <a:xfrm>
            <a:off x="765109" y="2840855"/>
            <a:ext cx="93523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RCPP 1877 Land Management contract	3 contracts @ $   286,182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RCPP 2128 Land Management contract	7 contracts @ $1,293,879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RCPP 2128 Easement Agreement		1 parcel       @ $   249,280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RCPP 2326 Land Management contract	4 contracts @ $1,455,024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RCPP 2344 Land Management contract	5 contracts @ $     52,934</a:t>
            </a:r>
          </a:p>
          <a:p>
            <a:r>
              <a:rPr lang="en-US" sz="2400" dirty="0"/>
              <a:t>			</a:t>
            </a:r>
          </a:p>
          <a:p>
            <a:r>
              <a:rPr lang="en-US" sz="2400" dirty="0"/>
              <a:t>			TOTALS		19 contracts @ $3,088,019</a:t>
            </a:r>
          </a:p>
          <a:p>
            <a:r>
              <a:rPr lang="en-US" sz="2400" dirty="0"/>
              <a:t>					1 parcel         @ $   249,280</a:t>
            </a:r>
          </a:p>
        </p:txBody>
      </p:sp>
    </p:spTree>
    <p:extLst>
      <p:ext uri="{BB962C8B-B14F-4D97-AF65-F5344CB8AC3E}">
        <p14:creationId xmlns:p14="http://schemas.microsoft.com/office/powerpoint/2010/main" val="2318304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A0A0D-4169-4D9C-A5FF-030DB01F9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31" y="925775"/>
            <a:ext cx="9927296" cy="806938"/>
          </a:xfrm>
        </p:spPr>
        <p:txBody>
          <a:bodyPr/>
          <a:lstStyle/>
          <a:p>
            <a:r>
              <a:rPr lang="en-US" dirty="0"/>
              <a:t>Practice Implementation FY23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AB978AE-2166-0895-E781-8AF4AA458E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5FDB97-BBD5-E8E3-2676-46640A2C6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783" y="1565828"/>
            <a:ext cx="8161176" cy="523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449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A0A0D-4169-4D9C-A5FF-030DB01F9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91" y="867346"/>
            <a:ext cx="9628572" cy="806938"/>
          </a:xfrm>
        </p:spPr>
        <p:txBody>
          <a:bodyPr/>
          <a:lstStyle/>
          <a:p>
            <a:r>
              <a:rPr lang="en-US" dirty="0"/>
              <a:t>Practice Implementation </a:t>
            </a:r>
            <a:r>
              <a:rPr lang="en-US" dirty="0" err="1"/>
              <a:t>cont</a:t>
            </a:r>
            <a:r>
              <a:rPr lang="en-US" dirty="0"/>
              <a:t>…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AB978AE-2166-0895-E781-8AF4AA458E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3BD2A6-D26F-3CF3-C3B0-3DEE86D9C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459" y="1586604"/>
            <a:ext cx="10326541" cy="527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17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561196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20"/>
            <a:ext cx="8969062" cy="806938"/>
          </a:xfrm>
        </p:spPr>
        <p:txBody>
          <a:bodyPr/>
          <a:lstStyle/>
          <a:p>
            <a:r>
              <a:rPr lang="en-US" dirty="0"/>
              <a:t>FY23 US Held Easement Successes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7047"/>
            <a:ext cx="8969062" cy="4525963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Increased monitoring performance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FY 22—43</a:t>
            </a:r>
            <a:r>
              <a:rPr lang="en-US" baseline="30000" dirty="0"/>
              <a:t>rd</a:t>
            </a:r>
            <a:r>
              <a:rPr lang="en-US" dirty="0"/>
              <a:t> state in nation for completing US Held easement monitoring.  Finished the last day NEST was open in September.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FY23---4</a:t>
            </a:r>
            <a:r>
              <a:rPr lang="en-US" baseline="30000" dirty="0"/>
              <a:t>th</a:t>
            </a:r>
            <a:r>
              <a:rPr lang="en-US" dirty="0"/>
              <a:t> state nation for completing US Held easement monitoring.  Completed August 14, 2023. 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169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08020"/>
            <a:ext cx="10214499" cy="806938"/>
          </a:xfrm>
        </p:spPr>
        <p:txBody>
          <a:bodyPr/>
          <a:lstStyle/>
          <a:p>
            <a:r>
              <a:rPr lang="en-US" dirty="0"/>
              <a:t>FY23 US Held Easement Successes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FF0566-051C-473F-6B63-1F54DC579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1855672"/>
            <a:ext cx="9251204" cy="47920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3729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323B8-9914-E0C7-C0AB-8CBECACD1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99187"/>
            <a:ext cx="4376691" cy="806938"/>
          </a:xfrm>
        </p:spPr>
        <p:txBody>
          <a:bodyPr/>
          <a:lstStyle/>
          <a:p>
            <a:r>
              <a:rPr lang="en-US" dirty="0"/>
              <a:t>Environmental Quality Incentives Program (EQIP)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10751F7-40BB-7231-5C68-B0A40DC134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1271" y="1471277"/>
            <a:ext cx="8800730" cy="5386723"/>
          </a:xfrm>
        </p:spPr>
      </p:pic>
    </p:spTree>
    <p:extLst>
      <p:ext uri="{BB962C8B-B14F-4D97-AF65-F5344CB8AC3E}">
        <p14:creationId xmlns:p14="http://schemas.microsoft.com/office/powerpoint/2010/main" val="2817238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323B8-9914-E0C7-C0AB-8CBECACD1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99187"/>
            <a:ext cx="4376691" cy="806938"/>
          </a:xfrm>
        </p:spPr>
        <p:txBody>
          <a:bodyPr/>
          <a:lstStyle/>
          <a:p>
            <a:r>
              <a:rPr lang="en-US" dirty="0"/>
              <a:t>EQIP contracting trends</a:t>
            </a:r>
            <a:br>
              <a:rPr lang="en-US" dirty="0"/>
            </a:b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4BDE977-B1A7-AFFB-42B3-B2DFCDA332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5835" y="1436914"/>
            <a:ext cx="8856165" cy="5421086"/>
          </a:xfr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7D5257C-F89D-CCB8-AECB-C7C21922C92F}"/>
              </a:ext>
            </a:extLst>
          </p:cNvPr>
          <p:cNvCxnSpPr>
            <a:cxnSpLocks/>
          </p:cNvCxnSpPr>
          <p:nvPr/>
        </p:nvCxnSpPr>
        <p:spPr>
          <a:xfrm flipV="1">
            <a:off x="5548544" y="5411755"/>
            <a:ext cx="684305" cy="2078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332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323B8-9914-E0C7-C0AB-8CBECACD1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96" y="881841"/>
            <a:ext cx="3965437" cy="806938"/>
          </a:xfrm>
        </p:spPr>
        <p:txBody>
          <a:bodyPr/>
          <a:lstStyle/>
          <a:p>
            <a:r>
              <a:rPr lang="en-US" dirty="0"/>
              <a:t>Conservation Stewardship Program (CSP)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F7E5DFB-D925-EB90-12FD-E15E85A61F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3555" y="1688779"/>
            <a:ext cx="8438445" cy="5169221"/>
          </a:xfrm>
        </p:spPr>
      </p:pic>
    </p:spTree>
    <p:extLst>
      <p:ext uri="{BB962C8B-B14F-4D97-AF65-F5344CB8AC3E}">
        <p14:creationId xmlns:p14="http://schemas.microsoft.com/office/powerpoint/2010/main" val="571965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323B8-9914-E0C7-C0AB-8CBECACD1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96" y="881841"/>
            <a:ext cx="3965437" cy="806938"/>
          </a:xfrm>
        </p:spPr>
        <p:txBody>
          <a:bodyPr/>
          <a:lstStyle/>
          <a:p>
            <a:r>
              <a:rPr lang="en-US" dirty="0"/>
              <a:t>CSP contracting trends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C9D61EC-86E4-A821-3AE3-7768322009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4272" y="1530220"/>
            <a:ext cx="8627728" cy="5327780"/>
          </a:xfr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5F484A7-6E6E-6F6E-2532-3A7FA6F23008}"/>
              </a:ext>
            </a:extLst>
          </p:cNvPr>
          <p:cNvCxnSpPr/>
          <p:nvPr/>
        </p:nvCxnSpPr>
        <p:spPr>
          <a:xfrm flipV="1">
            <a:off x="5673012" y="5439747"/>
            <a:ext cx="774441" cy="5225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256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323B8-9914-E0C7-C0AB-8CBECACD1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36999"/>
            <a:ext cx="4536489" cy="806938"/>
          </a:xfrm>
        </p:spPr>
        <p:txBody>
          <a:bodyPr/>
          <a:lstStyle/>
          <a:p>
            <a:r>
              <a:rPr lang="en-US" dirty="0"/>
              <a:t>Regional Conservation Partnership Program (RCPP) Farm Bill 2014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6287BC-2D85-1C9B-5FE1-E49FE5511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856" y="1779586"/>
            <a:ext cx="8273143" cy="50784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6EA60A-E2D4-8F6E-BF1F-A81D2336009B}"/>
              </a:ext>
            </a:extLst>
          </p:cNvPr>
          <p:cNvSpPr txBox="1"/>
          <p:nvPr/>
        </p:nvSpPr>
        <p:spPr>
          <a:xfrm>
            <a:off x="6096000" y="1138335"/>
            <a:ext cx="5471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is the last year of FB2014 RCPP contracts to obligate</a:t>
            </a:r>
          </a:p>
        </p:txBody>
      </p:sp>
    </p:spTree>
    <p:extLst>
      <p:ext uri="{BB962C8B-B14F-4D97-AF65-F5344CB8AC3E}">
        <p14:creationId xmlns:p14="http://schemas.microsoft.com/office/powerpoint/2010/main" val="944742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323B8-9914-E0C7-C0AB-8CBECACD1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16899"/>
            <a:ext cx="3984171" cy="1923956"/>
          </a:xfrm>
        </p:spPr>
        <p:txBody>
          <a:bodyPr/>
          <a:lstStyle/>
          <a:p>
            <a:r>
              <a:rPr lang="en-US" dirty="0"/>
              <a:t>Regional Conservation Partnership Program (RCPP) Farm Bill 2018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652D14-DC19-D8EE-E7CF-0593DD836A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882" y="2079682"/>
            <a:ext cx="8357118" cy="477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36650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</TotalTime>
  <Words>214</Words>
  <Application>Microsoft Office PowerPoint</Application>
  <PresentationFormat>Widescreen</PresentationFormat>
  <Paragraphs>27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Gotham Bold</vt:lpstr>
      <vt:lpstr>Gotham Book</vt:lpstr>
      <vt:lpstr>Gotham Medium</vt:lpstr>
      <vt:lpstr>Master Layout</vt:lpstr>
      <vt:lpstr>Overview of FY23 Program Delivery</vt:lpstr>
      <vt:lpstr>FY23 US Held Easement Successes</vt:lpstr>
      <vt:lpstr>FY23 US Held Easement Successes</vt:lpstr>
      <vt:lpstr>Environmental Quality Incentives Program (EQIP)</vt:lpstr>
      <vt:lpstr>EQIP contracting trends </vt:lpstr>
      <vt:lpstr>Conservation Stewardship Program (CSP)</vt:lpstr>
      <vt:lpstr>CSP contracting trends</vt:lpstr>
      <vt:lpstr>Regional Conservation Partnership Program (RCPP) Farm Bill 2014</vt:lpstr>
      <vt:lpstr>Regional Conservation Partnership Program (RCPP) Farm Bill 2018</vt:lpstr>
      <vt:lpstr>Regional Conservation Partnership Program (RCPP) Farm Bill 2018</vt:lpstr>
      <vt:lpstr>Practice Implementation FY23</vt:lpstr>
      <vt:lpstr>Practice Implementation cont…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Griswold, Keith - FPAC-NRCS, WA</cp:lastModifiedBy>
  <cp:revision>11</cp:revision>
  <dcterms:created xsi:type="dcterms:W3CDTF">2020-11-24T17:27:00Z</dcterms:created>
  <dcterms:modified xsi:type="dcterms:W3CDTF">2023-11-22T18:37:21Z</dcterms:modified>
</cp:coreProperties>
</file>