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9" r:id="rId2"/>
    <p:sldId id="271" r:id="rId3"/>
    <p:sldId id="273" r:id="rId4"/>
    <p:sldId id="26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EAAEC2-5DC1-4182-8967-F3AAC7C13608}" v="1" dt="2023-11-21T17:22:09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FY24 Programs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90" y="908020"/>
            <a:ext cx="10463752" cy="806938"/>
          </a:xfrm>
        </p:spPr>
        <p:txBody>
          <a:bodyPr/>
          <a:lstStyle/>
          <a:p>
            <a:r>
              <a:rPr lang="en-US" dirty="0"/>
              <a:t>Difference between IRA &amp; FB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481" y="1603321"/>
            <a:ext cx="8969062" cy="4525963"/>
          </a:xfrm>
        </p:spPr>
        <p:txBody>
          <a:bodyPr/>
          <a:lstStyle/>
          <a:p>
            <a:r>
              <a:rPr lang="en-US" dirty="0"/>
              <a:t>FB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Any resource concern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Any conservation practice, any practice scenario that treats resource concern</a:t>
            </a:r>
          </a:p>
          <a:p>
            <a:endParaRPr lang="en-US" dirty="0"/>
          </a:p>
          <a:p>
            <a:r>
              <a:rPr lang="en-US" dirty="0"/>
              <a:t>IRA Funds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Treat limited resource concerns (GHG, Carbon Sequestration, Soil Health)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NHQ provided list of conservation practices and/or practice scenarios allowed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6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19" y="898593"/>
            <a:ext cx="10237510" cy="806938"/>
          </a:xfrm>
        </p:spPr>
        <p:txBody>
          <a:bodyPr/>
          <a:lstStyle/>
          <a:p>
            <a:r>
              <a:rPr lang="en-US" dirty="0"/>
              <a:t>IRA vs. FB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719" y="1586604"/>
            <a:ext cx="3873808" cy="4525963"/>
          </a:xfrm>
        </p:spPr>
        <p:txBody>
          <a:bodyPr/>
          <a:lstStyle/>
          <a:p>
            <a:r>
              <a:rPr lang="en-US" dirty="0"/>
              <a:t>If the current laws stay as is, WA expects the Financial Assistance budget to increase over the next couple of years.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CAAEB8-F82E-62A4-7B41-B261F1B1A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73643"/>
              </p:ext>
            </p:extLst>
          </p:nvPr>
        </p:nvGraphicFramePr>
        <p:xfrm>
          <a:off x="4136995" y="1586604"/>
          <a:ext cx="5891664" cy="4626364"/>
        </p:xfrm>
        <a:graphic>
          <a:graphicData uri="http://schemas.openxmlformats.org/drawingml/2006/table">
            <a:tbl>
              <a:tblPr/>
              <a:tblGrid>
                <a:gridCol w="1312953">
                  <a:extLst>
                    <a:ext uri="{9D8B030D-6E8A-4147-A177-3AD203B41FA5}">
                      <a16:colId xmlns:a16="http://schemas.microsoft.com/office/drawing/2014/main" val="2485425303"/>
                    </a:ext>
                  </a:extLst>
                </a:gridCol>
                <a:gridCol w="1134290">
                  <a:extLst>
                    <a:ext uri="{9D8B030D-6E8A-4147-A177-3AD203B41FA5}">
                      <a16:colId xmlns:a16="http://schemas.microsoft.com/office/drawing/2014/main" val="3435429462"/>
                    </a:ext>
                  </a:extLst>
                </a:gridCol>
                <a:gridCol w="1213234">
                  <a:extLst>
                    <a:ext uri="{9D8B030D-6E8A-4147-A177-3AD203B41FA5}">
                      <a16:colId xmlns:a16="http://schemas.microsoft.com/office/drawing/2014/main" val="1167600692"/>
                    </a:ext>
                  </a:extLst>
                </a:gridCol>
                <a:gridCol w="1134290">
                  <a:extLst>
                    <a:ext uri="{9D8B030D-6E8A-4147-A177-3AD203B41FA5}">
                      <a16:colId xmlns:a16="http://schemas.microsoft.com/office/drawing/2014/main" val="2312352827"/>
                    </a:ext>
                  </a:extLst>
                </a:gridCol>
                <a:gridCol w="1096897">
                  <a:extLst>
                    <a:ext uri="{9D8B030D-6E8A-4147-A177-3AD203B41FA5}">
                      <a16:colId xmlns:a16="http://schemas.microsoft.com/office/drawing/2014/main" val="741836848"/>
                    </a:ext>
                  </a:extLst>
                </a:gridCol>
              </a:tblGrid>
              <a:tr h="552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Assistance Funding Source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FY23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FY24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proposed FY25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proposed FY26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441326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IRA EQIP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4,200,000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21,700,000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24,200,000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28,000,000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736556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 EQIP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19,800,000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13,700,000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13,700,000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13,700,000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485023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6832774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IRA CSP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5,000,000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8,700,000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17,100,000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25,800,000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164985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 CSP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13,700,000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13,000,000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13,000,000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13,000,000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630864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407041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IRA RCPP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TBD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TBD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035573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 RCPP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7,200,000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74,000,000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TBD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TBD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863510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560408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IRA ACEP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-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6,200,000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7,500,000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454072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 ACEP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1,700,000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3,300,000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3,000,000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3,000,000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313957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799039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IRA TOTALS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9,200,000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30,400,000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47,500,000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61,300,000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675463"/>
                  </a:ext>
                </a:extLst>
              </a:tr>
              <a:tr h="257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FB TOTALS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42,400,000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104,000,000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29,700,000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29,700,000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327914"/>
                  </a:ext>
                </a:extLst>
              </a:tr>
              <a:tr h="475450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51,600,000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134,400,000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77,200,000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91,000,000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680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4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09" y="889166"/>
            <a:ext cx="8969062" cy="806938"/>
          </a:xfrm>
        </p:spPr>
        <p:txBody>
          <a:bodyPr/>
          <a:lstStyle/>
          <a:p>
            <a:r>
              <a:rPr lang="en-US" dirty="0"/>
              <a:t>IRA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609" y="1565613"/>
            <a:ext cx="9370244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IRA funds will not be returned to NHQ.  We have been charged to obligate all of them.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If necessary, WA may need 2</a:t>
            </a:r>
            <a:r>
              <a:rPr lang="en-US" sz="2200" baseline="30000" dirty="0"/>
              <a:t>nd</a:t>
            </a:r>
            <a:r>
              <a:rPr lang="en-US" sz="2200" dirty="0"/>
              <a:t> and/or additional  signups to bring in additional applications to obligate all allocated IRA funds.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If STC or LWGs wants, WA can request additional funds.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28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328</Words>
  <Application>Microsoft Office PowerPoint</Application>
  <PresentationFormat>Widescreen</PresentationFormat>
  <Paragraphs>97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Gotham Bold</vt:lpstr>
      <vt:lpstr>Gotham Book</vt:lpstr>
      <vt:lpstr>Gotham Medium</vt:lpstr>
      <vt:lpstr>Master Layout</vt:lpstr>
      <vt:lpstr>FY24 Programs Budget</vt:lpstr>
      <vt:lpstr>Difference between IRA &amp; FB </vt:lpstr>
      <vt:lpstr>IRA vs. FB funds</vt:lpstr>
      <vt:lpstr>IRA info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Griswold, Keith - FPAC-NRCS, WA</cp:lastModifiedBy>
  <cp:revision>11</cp:revision>
  <dcterms:created xsi:type="dcterms:W3CDTF">2020-11-24T17:27:00Z</dcterms:created>
  <dcterms:modified xsi:type="dcterms:W3CDTF">2023-11-21T17:50:27Z</dcterms:modified>
</cp:coreProperties>
</file>