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9" r:id="rId2"/>
    <p:sldId id="273" r:id="rId3"/>
    <p:sldId id="274" r:id="rId4"/>
    <p:sldId id="275" r:id="rId5"/>
    <p:sldId id="272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C1E"/>
    <a:srgbClr val="00ABC0"/>
    <a:srgbClr val="C4CD21"/>
    <a:srgbClr val="559BA2"/>
    <a:srgbClr val="0079C1"/>
    <a:srgbClr val="FFCB0B"/>
    <a:srgbClr val="9A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98C-55C2-4EEF-BCA9-6D223E259D83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4007F-D7D6-43B6-AC4A-B78D4D035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727780"/>
            <a:ext cx="9386911" cy="541346"/>
          </a:xfrm>
        </p:spPr>
        <p:txBody>
          <a:bodyPr/>
          <a:lstStyle/>
          <a:p>
            <a:r>
              <a:rPr lang="en-US" dirty="0"/>
              <a:t>Act Now information for FY24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dirty="0"/>
              <a:t>Keith Griswold, Assistant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14D64-ECCD-9EDE-B6D7-14AD09296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7" y="832258"/>
            <a:ext cx="8969062" cy="806938"/>
          </a:xfrm>
        </p:spPr>
        <p:txBody>
          <a:bodyPr/>
          <a:lstStyle/>
          <a:p>
            <a:r>
              <a:rPr lang="en-US" dirty="0"/>
              <a:t>Act Now policy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C50CC-3BFC-5C7C-C29E-52056458A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954" y="1499779"/>
            <a:ext cx="9353365" cy="5358221"/>
          </a:xfrm>
        </p:spPr>
        <p:txBody>
          <a:bodyPr/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Act</a:t>
            </a:r>
            <a:r>
              <a:rPr kumimoji="0" lang="en-US" sz="1900" b="1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Now</a:t>
            </a:r>
            <a:r>
              <a:rPr kumimoji="0" lang="en-US" sz="1900" b="1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policy found</a:t>
            </a:r>
            <a:r>
              <a:rPr kumimoji="0" lang="en-US" sz="1900" b="1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900" b="1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Title </a:t>
            </a:r>
            <a:r>
              <a:rPr kumimoji="0" lang="en-US" sz="1900" b="1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440-CPM-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530</a:t>
            </a:r>
            <a:r>
              <a:rPr kumimoji="0" lang="en-US" sz="1900" b="1" i="0" u="none" strike="noStrike" kern="0" cap="none" spc="3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Subpart</a:t>
            </a:r>
            <a:r>
              <a:rPr kumimoji="0" lang="en-US" sz="1900" b="1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D</a:t>
            </a:r>
            <a:r>
              <a:rPr kumimoji="0" lang="en-US" sz="1900" b="1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530.37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5600" marR="313690" lvl="0" indent="-342900" defTabSz="914400" eaLnBrk="1" fontAlgn="auto" latinLnBrk="0" hangingPunct="1">
              <a:lnSpc>
                <a:spcPts val="2050"/>
              </a:lnSpc>
              <a:spcBef>
                <a:spcPts val="49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Allows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NRCS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preapprove</a:t>
            </a:r>
            <a:r>
              <a:rPr kumimoji="0" lang="en-US" sz="1900" b="0" i="0" u="none" strike="noStrike" kern="0" cap="none" spc="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applications</a:t>
            </a:r>
            <a:r>
              <a:rPr kumimoji="0" lang="en-US" sz="1900" b="0" i="0" u="none" strike="noStrike" kern="0" cap="none" spc="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that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meet a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state-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determined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minimum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ranking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score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–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 err="1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a.k.a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“threshold”</a:t>
            </a:r>
            <a:r>
              <a:rPr kumimoji="0" lang="en-US" sz="1900" b="0" i="0" u="none" strike="noStrike" kern="0" cap="none" spc="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score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Allows</a:t>
            </a:r>
            <a:r>
              <a:rPr kumimoji="0" lang="en-US" sz="1900" b="0" i="0" u="none" strike="noStrike" kern="0" cap="none" spc="-2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States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designate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existing or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develop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ranking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pools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1900" b="0" i="0" u="none" strike="noStrike" kern="0" cap="none" spc="-2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follow the</a:t>
            </a:r>
            <a:r>
              <a:rPr kumimoji="0" lang="en-US" sz="1900" b="0" i="0" u="none" strike="noStrike" kern="0" cap="none" spc="-1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Act</a:t>
            </a:r>
            <a:r>
              <a:rPr kumimoji="0" lang="en-US" sz="1900" b="0" i="0" u="none" strike="noStrike" kern="0" cap="none" spc="-3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Now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process.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States</a:t>
            </a:r>
            <a:r>
              <a:rPr kumimoji="0" lang="en-US" sz="1900" b="0" i="0" u="none" strike="noStrike" kern="0" cap="none" spc="-3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establish the</a:t>
            </a:r>
            <a:r>
              <a:rPr kumimoji="0" lang="en-US" sz="1900" b="0" i="0" u="none" strike="noStrike" kern="0" cap="none" spc="-2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threshold 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score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5600" marR="186055" lvl="0" indent="-342900" defTabSz="914400" eaLnBrk="1" fontAlgn="auto" latinLnBrk="0" hangingPunct="1">
              <a:lnSpc>
                <a:spcPts val="2050"/>
              </a:lnSpc>
              <a:spcBef>
                <a:spcPts val="48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Applications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below the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threshold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may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funded in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ranking order if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applications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above </a:t>
            </a:r>
            <a:r>
              <a:rPr kumimoji="0" lang="en-US" sz="1900" b="0" i="0" u="none" strike="noStrike" kern="0" cap="none" spc="-2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the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threshold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have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been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funded, or the ranking deadline has been met.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General</a:t>
            </a:r>
            <a:r>
              <a:rPr kumimoji="0" lang="en-US" sz="1900" b="1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program</a:t>
            </a:r>
            <a:r>
              <a:rPr kumimoji="0" lang="en-US" sz="1900" b="1" i="0" u="none" strike="noStrike" kern="0" cap="none" spc="-2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1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policy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Other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aspects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general</a:t>
            </a:r>
            <a:r>
              <a:rPr kumimoji="0" lang="en-US" sz="1900" b="0" i="0" u="none" strike="noStrike" kern="0" cap="none" spc="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or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program-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specific</a:t>
            </a:r>
            <a:r>
              <a:rPr kumimoji="0" lang="en-US" sz="1900" b="0" i="0" u="none" strike="noStrike" kern="0" cap="none" spc="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policy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still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apply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1900" b="0" i="0" u="none" strike="noStrike" kern="0" cap="none" spc="-114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Act</a:t>
            </a:r>
            <a:r>
              <a:rPr kumimoji="0" lang="en-US" sz="1900" b="0" i="0" u="none" strike="noStrike" kern="0" cap="none" spc="-2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Now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ranking</a:t>
            </a:r>
            <a:r>
              <a:rPr kumimoji="0" lang="en-US" sz="1900" b="0" i="0" u="none" strike="noStrike" kern="0" cap="none" spc="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pools.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Unfunded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applications must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still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deferred.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5600" marR="52069" lvl="0" indent="-342900" defTabSz="914400" eaLnBrk="1" fontAlgn="auto" latinLnBrk="0" hangingPunct="1">
              <a:lnSpc>
                <a:spcPts val="205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An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application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must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ranked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applicable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ranking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pools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.</a:t>
            </a:r>
          </a:p>
          <a:p>
            <a:pPr marL="355600" marR="52069" lvl="0" indent="-342900" defTabSz="914400" eaLnBrk="1" fontAlgn="auto" latinLnBrk="0" hangingPunct="1">
              <a:lnSpc>
                <a:spcPts val="205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Applicants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do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not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need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request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1900" b="0" i="0" u="none" strike="noStrike" kern="0" cap="none" spc="-1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ranked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an</a:t>
            </a:r>
            <a:r>
              <a:rPr kumimoji="0" lang="en-US" sz="1900" b="0" i="0" u="none" strike="noStrike" kern="0" cap="none" spc="-1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Act</a:t>
            </a:r>
            <a:r>
              <a:rPr kumimoji="0" lang="en-US" sz="1900" b="0" i="0" u="none" strike="noStrike" kern="0" cap="none" spc="-2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Now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pool</a:t>
            </a:r>
            <a:r>
              <a:rPr kumimoji="0" lang="en-US" sz="1900" b="0" i="0" u="none" strike="noStrike" kern="0" cap="none" spc="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if</a:t>
            </a:r>
            <a:r>
              <a:rPr kumimoji="0" lang="en-US" sz="1900" b="0" i="0" u="none" strike="noStrike" kern="0" cap="none" spc="-2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their</a:t>
            </a:r>
            <a:r>
              <a:rPr kumimoji="0" lang="en-US" sz="1900" b="0" i="0" u="none" strike="noStrike" kern="0" cap="none" spc="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application</a:t>
            </a:r>
            <a:r>
              <a:rPr kumimoji="0" lang="en-US" sz="1900" b="0" i="0" u="none" strike="noStrike" kern="0" cap="none" spc="-5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lang="en-US" sz="1900" b="0" i="0" u="none" strike="noStrike" kern="0" cap="none" spc="-1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cs typeface="Arial"/>
              </a:rPr>
              <a:t> applicable to that pool.</a:t>
            </a:r>
          </a:p>
          <a:p>
            <a:pPr marL="355600" marR="52069" lvl="0" indent="-342900" defTabSz="914400" eaLnBrk="1" fontAlgn="auto" latinLnBrk="0" hangingPunct="1">
              <a:lnSpc>
                <a:spcPts val="205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5600" algn="l"/>
              </a:tabLst>
              <a:defRPr/>
            </a:pPr>
            <a:r>
              <a:rPr lang="en-US" sz="1900" kern="0" spc="-10" dirty="0">
                <a:solidFill>
                  <a:srgbClr val="053773"/>
                </a:solidFill>
                <a:latin typeface="Arial"/>
                <a:cs typeface="Arial"/>
              </a:rPr>
              <a:t>States establish and publish obligation deadlines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ACFC43C-1115-1ACA-6BAB-945312E3B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13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14D64-ECCD-9EDE-B6D7-14AD09296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71" y="965920"/>
            <a:ext cx="8969062" cy="806938"/>
          </a:xfrm>
        </p:spPr>
        <p:txBody>
          <a:bodyPr/>
          <a:lstStyle/>
          <a:p>
            <a:r>
              <a:rPr lang="en-US" sz="3600" dirty="0"/>
              <a:t>Act Now Best Management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C50CC-3BFC-5C7C-C29E-52056458A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93321"/>
            <a:ext cx="9495408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number of Resource Concerns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number of conservation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length of contract (shorter contracts)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Limit practices that require Engineering surveys &amp; designs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 practices likely get clean Environmental Evaluation e.g. Categorical Exclusion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Timely implementation (seasonal, agronomic,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Management Practices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ACFC43C-1115-1ACA-6BAB-945312E3B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6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14D64-ECCD-9EDE-B6D7-14AD09296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70" y="961286"/>
            <a:ext cx="8969062" cy="806938"/>
          </a:xfrm>
        </p:spPr>
        <p:txBody>
          <a:bodyPr/>
          <a:lstStyle/>
          <a:p>
            <a:r>
              <a:rPr lang="en-US" dirty="0"/>
              <a:t>Act Now Process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C50CC-3BFC-5C7C-C29E-52056458A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322" y="1571379"/>
            <a:ext cx="8969062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Preapprovals will be first come from application submittal date in SAT for applications meeting or exceeding threshold.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Obligated contracts must occur within the published timeline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ACT NOW is not a different program, just a condensed process within existing Farm Bill programs (EQIP, CSP).</a:t>
            </a:r>
          </a:p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ACFC43C-1115-1ACA-6BAB-945312E3B6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99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020"/>
            <a:ext cx="8969062" cy="806938"/>
          </a:xfrm>
        </p:spPr>
        <p:txBody>
          <a:bodyPr/>
          <a:lstStyle/>
          <a:p>
            <a:r>
              <a:rPr lang="en-US" sz="3400" dirty="0"/>
              <a:t>Act Now fund pools select for WA FY24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CDD23-EA38-49EE-BEFD-AFAA78315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958"/>
            <a:ext cx="8969062" cy="45259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Covered Cropping Systems  (high or low tunnels).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CPA, DIA, CEMA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Wolf/Grizzly Depredation disposal </a:t>
            </a:r>
            <a:r>
              <a:rPr lang="en-US" sz="1800" dirty="0"/>
              <a:t>(landfill/rendering only)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LWG SRT Forestry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LWG NCT Forestry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LWG SRT Nutrient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04595E-AFDB-4B53-B444-B07930D58F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68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316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Gotham Bold</vt:lpstr>
      <vt:lpstr>Gotham Book</vt:lpstr>
      <vt:lpstr>Gotham Medium</vt:lpstr>
      <vt:lpstr>Master Layout</vt:lpstr>
      <vt:lpstr>Act Now information for FY24</vt:lpstr>
      <vt:lpstr>Act Now policy information</vt:lpstr>
      <vt:lpstr>Act Now Best Management Strategies</vt:lpstr>
      <vt:lpstr>Act Now Process reminders</vt:lpstr>
      <vt:lpstr>Act Now fund pools select for WA FY24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Griswold, Keith - FPAC-NRCS, WA</cp:lastModifiedBy>
  <cp:revision>10</cp:revision>
  <dcterms:created xsi:type="dcterms:W3CDTF">2020-11-24T17:27:00Z</dcterms:created>
  <dcterms:modified xsi:type="dcterms:W3CDTF">2023-11-21T16:17:28Z</dcterms:modified>
</cp:coreProperties>
</file>