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5"/>
  </p:notesMasterIdLst>
  <p:sldIdLst>
    <p:sldId id="256" r:id="rId2"/>
    <p:sldId id="257" r:id="rId3"/>
    <p:sldId id="276" r:id="rId4"/>
    <p:sldId id="277" r:id="rId5"/>
    <p:sldId id="278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6" r:id="rId14"/>
    <p:sldId id="265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59A"/>
    <a:srgbClr val="0178CD"/>
    <a:srgbClr val="065744"/>
    <a:srgbClr val="91C3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FD6426-C3C7-4E39-A5C8-8E497C629A7D}" v="62" dt="2023-04-03T17:11:57.7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22"/>
    <p:restoredTop sz="85078"/>
  </p:normalViewPr>
  <p:slideViewPr>
    <p:cSldViewPr snapToGrid="0" snapToObjects="1">
      <p:cViewPr varScale="1">
        <p:scale>
          <a:sx n="97" d="100"/>
          <a:sy n="97" d="100"/>
        </p:scale>
        <p:origin x="352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hitmore, Carly - FPAC-NRCS, ID" userId="6a82ceb2-c09d-4cfd-9fc6-16412cf2f670" providerId="ADAL" clId="{35FD6426-C3C7-4E39-A5C8-8E497C629A7D}"/>
    <pc:docChg chg="undo custSel addSld delSld modSld sldOrd modMainMaster">
      <pc:chgData name="Whitmore, Carly - FPAC-NRCS, ID" userId="6a82ceb2-c09d-4cfd-9fc6-16412cf2f670" providerId="ADAL" clId="{35FD6426-C3C7-4E39-A5C8-8E497C629A7D}" dt="2023-04-03T17:11:57.780" v="5274"/>
      <pc:docMkLst>
        <pc:docMk/>
      </pc:docMkLst>
      <pc:sldChg chg="modSp mod modNotesTx">
        <pc:chgData name="Whitmore, Carly - FPAC-NRCS, ID" userId="6a82ceb2-c09d-4cfd-9fc6-16412cf2f670" providerId="ADAL" clId="{35FD6426-C3C7-4E39-A5C8-8E497C629A7D}" dt="2023-03-22T21:40:22.408" v="56" actId="20577"/>
        <pc:sldMkLst>
          <pc:docMk/>
          <pc:sldMk cId="4183977930" sldId="256"/>
        </pc:sldMkLst>
        <pc:spChg chg="mod">
          <ac:chgData name="Whitmore, Carly - FPAC-NRCS, ID" userId="6a82ceb2-c09d-4cfd-9fc6-16412cf2f670" providerId="ADAL" clId="{35FD6426-C3C7-4E39-A5C8-8E497C629A7D}" dt="2023-03-22T21:40:16.951" v="55" actId="20577"/>
          <ac:spMkLst>
            <pc:docMk/>
            <pc:sldMk cId="4183977930" sldId="256"/>
            <ac:spMk id="4" creationId="{F9BB525D-6693-DF4A-B5EC-80C166CFD67C}"/>
          </ac:spMkLst>
        </pc:spChg>
      </pc:sldChg>
      <pc:sldChg chg="delSp modSp mod modAnim">
        <pc:chgData name="Whitmore, Carly - FPAC-NRCS, ID" userId="6a82ceb2-c09d-4cfd-9fc6-16412cf2f670" providerId="ADAL" clId="{35FD6426-C3C7-4E39-A5C8-8E497C629A7D}" dt="2023-04-03T17:09:42.453" v="5249"/>
        <pc:sldMkLst>
          <pc:docMk/>
          <pc:sldMk cId="3959012798" sldId="257"/>
        </pc:sldMkLst>
        <pc:spChg chg="mod">
          <ac:chgData name="Whitmore, Carly - FPAC-NRCS, ID" userId="6a82ceb2-c09d-4cfd-9fc6-16412cf2f670" providerId="ADAL" clId="{35FD6426-C3C7-4E39-A5C8-8E497C629A7D}" dt="2023-04-03T17:03:02.067" v="5208" actId="404"/>
          <ac:spMkLst>
            <pc:docMk/>
            <pc:sldMk cId="3959012798" sldId="257"/>
            <ac:spMk id="2" creationId="{343065DC-E51C-BD4B-81CD-401E395B2901}"/>
          </ac:spMkLst>
        </pc:spChg>
        <pc:spChg chg="mod">
          <ac:chgData name="Whitmore, Carly - FPAC-NRCS, ID" userId="6a82ceb2-c09d-4cfd-9fc6-16412cf2f670" providerId="ADAL" clId="{35FD6426-C3C7-4E39-A5C8-8E497C629A7D}" dt="2023-04-03T17:02:54.791" v="5206" actId="403"/>
          <ac:spMkLst>
            <pc:docMk/>
            <pc:sldMk cId="3959012798" sldId="257"/>
            <ac:spMk id="3" creationId="{D6526C39-F06E-3C41-869A-0829B15B6157}"/>
          </ac:spMkLst>
        </pc:spChg>
        <pc:spChg chg="del">
          <ac:chgData name="Whitmore, Carly - FPAC-NRCS, ID" userId="6a82ceb2-c09d-4cfd-9fc6-16412cf2f670" providerId="ADAL" clId="{35FD6426-C3C7-4E39-A5C8-8E497C629A7D}" dt="2023-03-22T21:40:43.919" v="85" actId="478"/>
          <ac:spMkLst>
            <pc:docMk/>
            <pc:sldMk cId="3959012798" sldId="257"/>
            <ac:spMk id="4" creationId="{95581CB6-0D3B-304A-BC83-F8BA8F73BFE9}"/>
          </ac:spMkLst>
        </pc:spChg>
      </pc:sldChg>
      <pc:sldChg chg="delSp modSp new mod modAnim">
        <pc:chgData name="Whitmore, Carly - FPAC-NRCS, ID" userId="6a82ceb2-c09d-4cfd-9fc6-16412cf2f670" providerId="ADAL" clId="{35FD6426-C3C7-4E39-A5C8-8E497C629A7D}" dt="2023-04-03T17:10:16.444" v="5253"/>
        <pc:sldMkLst>
          <pc:docMk/>
          <pc:sldMk cId="1760377832" sldId="258"/>
        </pc:sldMkLst>
        <pc:spChg chg="mod">
          <ac:chgData name="Whitmore, Carly - FPAC-NRCS, ID" userId="6a82ceb2-c09d-4cfd-9fc6-16412cf2f670" providerId="ADAL" clId="{35FD6426-C3C7-4E39-A5C8-8E497C629A7D}" dt="2023-04-03T17:02:31.721" v="5200" actId="404"/>
          <ac:spMkLst>
            <pc:docMk/>
            <pc:sldMk cId="1760377832" sldId="258"/>
            <ac:spMk id="2" creationId="{5D59FAC9-BBD5-82FB-9DFB-11A5598FE699}"/>
          </ac:spMkLst>
        </pc:spChg>
        <pc:spChg chg="mod">
          <ac:chgData name="Whitmore, Carly - FPAC-NRCS, ID" userId="6a82ceb2-c09d-4cfd-9fc6-16412cf2f670" providerId="ADAL" clId="{35FD6426-C3C7-4E39-A5C8-8E497C629A7D}" dt="2023-04-03T17:02:25.185" v="5199" actId="1076"/>
          <ac:spMkLst>
            <pc:docMk/>
            <pc:sldMk cId="1760377832" sldId="258"/>
            <ac:spMk id="3" creationId="{BF5E57B8-B8B6-B5FC-60E0-ADBE44BDA123}"/>
          </ac:spMkLst>
        </pc:spChg>
        <pc:spChg chg="del">
          <ac:chgData name="Whitmore, Carly - FPAC-NRCS, ID" userId="6a82ceb2-c09d-4cfd-9fc6-16412cf2f670" providerId="ADAL" clId="{35FD6426-C3C7-4E39-A5C8-8E497C629A7D}" dt="2023-04-03T16:29:28.196" v="1209" actId="478"/>
          <ac:spMkLst>
            <pc:docMk/>
            <pc:sldMk cId="1760377832" sldId="258"/>
            <ac:spMk id="4" creationId="{84EE9063-896B-EF7D-BA71-96F1B3EFE3CC}"/>
          </ac:spMkLst>
        </pc:spChg>
      </pc:sldChg>
      <pc:sldChg chg="modSp add del mod">
        <pc:chgData name="Whitmore, Carly - FPAC-NRCS, ID" userId="6a82ceb2-c09d-4cfd-9fc6-16412cf2f670" providerId="ADAL" clId="{35FD6426-C3C7-4E39-A5C8-8E497C629A7D}" dt="2023-03-22T21:45:02.261" v="932" actId="2696"/>
        <pc:sldMkLst>
          <pc:docMk/>
          <pc:sldMk cId="3701311325" sldId="258"/>
        </pc:sldMkLst>
        <pc:spChg chg="mod">
          <ac:chgData name="Whitmore, Carly - FPAC-NRCS, ID" userId="6a82ceb2-c09d-4cfd-9fc6-16412cf2f670" providerId="ADAL" clId="{35FD6426-C3C7-4E39-A5C8-8E497C629A7D}" dt="2023-03-22T21:42:12.807" v="441" actId="404"/>
          <ac:spMkLst>
            <pc:docMk/>
            <pc:sldMk cId="3701311325" sldId="258"/>
            <ac:spMk id="3" creationId="{D6526C39-F06E-3C41-869A-0829B15B6157}"/>
          </ac:spMkLst>
        </pc:spChg>
      </pc:sldChg>
      <pc:sldChg chg="modSp add mod modAnim">
        <pc:chgData name="Whitmore, Carly - FPAC-NRCS, ID" userId="6a82ceb2-c09d-4cfd-9fc6-16412cf2f670" providerId="ADAL" clId="{35FD6426-C3C7-4E39-A5C8-8E497C629A7D}" dt="2023-04-03T17:10:33.687" v="5255"/>
        <pc:sldMkLst>
          <pc:docMk/>
          <pc:sldMk cId="956555812" sldId="259"/>
        </pc:sldMkLst>
        <pc:spChg chg="mod">
          <ac:chgData name="Whitmore, Carly - FPAC-NRCS, ID" userId="6a82ceb2-c09d-4cfd-9fc6-16412cf2f670" providerId="ADAL" clId="{35FD6426-C3C7-4E39-A5C8-8E497C629A7D}" dt="2023-04-03T16:30:34.482" v="1317" actId="404"/>
          <ac:spMkLst>
            <pc:docMk/>
            <pc:sldMk cId="956555812" sldId="259"/>
            <ac:spMk id="2" creationId="{5D59FAC9-BBD5-82FB-9DFB-11A5598FE699}"/>
          </ac:spMkLst>
        </pc:spChg>
        <pc:spChg chg="mod">
          <ac:chgData name="Whitmore, Carly - FPAC-NRCS, ID" userId="6a82ceb2-c09d-4cfd-9fc6-16412cf2f670" providerId="ADAL" clId="{35FD6426-C3C7-4E39-A5C8-8E497C629A7D}" dt="2023-04-03T16:31:20.449" v="1494" actId="20577"/>
          <ac:spMkLst>
            <pc:docMk/>
            <pc:sldMk cId="956555812" sldId="259"/>
            <ac:spMk id="3" creationId="{BF5E57B8-B8B6-B5FC-60E0-ADBE44BDA123}"/>
          </ac:spMkLst>
        </pc:spChg>
      </pc:sldChg>
      <pc:sldChg chg="modSp add mod modAnim">
        <pc:chgData name="Whitmore, Carly - FPAC-NRCS, ID" userId="6a82ceb2-c09d-4cfd-9fc6-16412cf2f670" providerId="ADAL" clId="{35FD6426-C3C7-4E39-A5C8-8E497C629A7D}" dt="2023-04-03T17:10:45.255" v="5258"/>
        <pc:sldMkLst>
          <pc:docMk/>
          <pc:sldMk cId="1077122561" sldId="260"/>
        </pc:sldMkLst>
        <pc:spChg chg="mod">
          <ac:chgData name="Whitmore, Carly - FPAC-NRCS, ID" userId="6a82ceb2-c09d-4cfd-9fc6-16412cf2f670" providerId="ADAL" clId="{35FD6426-C3C7-4E39-A5C8-8E497C629A7D}" dt="2023-04-03T16:31:41.450" v="1559" actId="20577"/>
          <ac:spMkLst>
            <pc:docMk/>
            <pc:sldMk cId="1077122561" sldId="260"/>
            <ac:spMk id="2" creationId="{5D59FAC9-BBD5-82FB-9DFB-11A5598FE699}"/>
          </ac:spMkLst>
        </pc:spChg>
        <pc:spChg chg="mod">
          <ac:chgData name="Whitmore, Carly - FPAC-NRCS, ID" userId="6a82ceb2-c09d-4cfd-9fc6-16412cf2f670" providerId="ADAL" clId="{35FD6426-C3C7-4E39-A5C8-8E497C629A7D}" dt="2023-04-03T16:32:08.875" v="1661" actId="20577"/>
          <ac:spMkLst>
            <pc:docMk/>
            <pc:sldMk cId="1077122561" sldId="260"/>
            <ac:spMk id="3" creationId="{BF5E57B8-B8B6-B5FC-60E0-ADBE44BDA123}"/>
          </ac:spMkLst>
        </pc:spChg>
      </pc:sldChg>
      <pc:sldChg chg="modSp add mod modAnim">
        <pc:chgData name="Whitmore, Carly - FPAC-NRCS, ID" userId="6a82ceb2-c09d-4cfd-9fc6-16412cf2f670" providerId="ADAL" clId="{35FD6426-C3C7-4E39-A5C8-8E497C629A7D}" dt="2023-04-03T17:11:04.088" v="5263"/>
        <pc:sldMkLst>
          <pc:docMk/>
          <pc:sldMk cId="2249844318" sldId="261"/>
        </pc:sldMkLst>
        <pc:spChg chg="mod">
          <ac:chgData name="Whitmore, Carly - FPAC-NRCS, ID" userId="6a82ceb2-c09d-4cfd-9fc6-16412cf2f670" providerId="ADAL" clId="{35FD6426-C3C7-4E39-A5C8-8E497C629A7D}" dt="2023-04-03T17:04:37.491" v="5239" actId="403"/>
          <ac:spMkLst>
            <pc:docMk/>
            <pc:sldMk cId="2249844318" sldId="261"/>
            <ac:spMk id="2" creationId="{5D59FAC9-BBD5-82FB-9DFB-11A5598FE699}"/>
          </ac:spMkLst>
        </pc:spChg>
        <pc:spChg chg="mod">
          <ac:chgData name="Whitmore, Carly - FPAC-NRCS, ID" userId="6a82ceb2-c09d-4cfd-9fc6-16412cf2f670" providerId="ADAL" clId="{35FD6426-C3C7-4E39-A5C8-8E497C629A7D}" dt="2023-04-03T17:04:40.718" v="5240" actId="404"/>
          <ac:spMkLst>
            <pc:docMk/>
            <pc:sldMk cId="2249844318" sldId="261"/>
            <ac:spMk id="3" creationId="{BF5E57B8-B8B6-B5FC-60E0-ADBE44BDA123}"/>
          </ac:spMkLst>
        </pc:spChg>
      </pc:sldChg>
      <pc:sldChg chg="addSp delSp modSp new mod">
        <pc:chgData name="Whitmore, Carly - FPAC-NRCS, ID" userId="6a82ceb2-c09d-4cfd-9fc6-16412cf2f670" providerId="ADAL" clId="{35FD6426-C3C7-4E39-A5C8-8E497C629A7D}" dt="2023-04-03T17:04:30.939" v="5238" actId="404"/>
        <pc:sldMkLst>
          <pc:docMk/>
          <pc:sldMk cId="375106729" sldId="262"/>
        </pc:sldMkLst>
        <pc:spChg chg="mod">
          <ac:chgData name="Whitmore, Carly - FPAC-NRCS, ID" userId="6a82ceb2-c09d-4cfd-9fc6-16412cf2f670" providerId="ADAL" clId="{35FD6426-C3C7-4E39-A5C8-8E497C629A7D}" dt="2023-04-03T17:04:30.939" v="5238" actId="404"/>
          <ac:spMkLst>
            <pc:docMk/>
            <pc:sldMk cId="375106729" sldId="262"/>
            <ac:spMk id="2" creationId="{86AFA92E-2387-B533-4486-1EF3FA4F9788}"/>
          </ac:spMkLst>
        </pc:spChg>
        <pc:spChg chg="del">
          <ac:chgData name="Whitmore, Carly - FPAC-NRCS, ID" userId="6a82ceb2-c09d-4cfd-9fc6-16412cf2f670" providerId="ADAL" clId="{35FD6426-C3C7-4E39-A5C8-8E497C629A7D}" dt="2023-04-03T16:34:56.314" v="2189"/>
          <ac:spMkLst>
            <pc:docMk/>
            <pc:sldMk cId="375106729" sldId="262"/>
            <ac:spMk id="3" creationId="{91B91F53-84EA-8824-9B14-69CE68614D3D}"/>
          </ac:spMkLst>
        </pc:spChg>
        <pc:spChg chg="del">
          <ac:chgData name="Whitmore, Carly - FPAC-NRCS, ID" userId="6a82ceb2-c09d-4cfd-9fc6-16412cf2f670" providerId="ADAL" clId="{35FD6426-C3C7-4E39-A5C8-8E497C629A7D}" dt="2023-04-03T16:34:58.298" v="2190" actId="478"/>
          <ac:spMkLst>
            <pc:docMk/>
            <pc:sldMk cId="375106729" sldId="262"/>
            <ac:spMk id="4" creationId="{D2E8B990-2E33-8535-73C7-91BCA099D9B9}"/>
          </ac:spMkLst>
        </pc:spChg>
        <pc:picChg chg="add mod">
          <ac:chgData name="Whitmore, Carly - FPAC-NRCS, ID" userId="6a82ceb2-c09d-4cfd-9fc6-16412cf2f670" providerId="ADAL" clId="{35FD6426-C3C7-4E39-A5C8-8E497C629A7D}" dt="2023-04-03T16:35:01.621" v="2191" actId="14100"/>
          <ac:picMkLst>
            <pc:docMk/>
            <pc:sldMk cId="375106729" sldId="262"/>
            <ac:picMk id="5" creationId="{7C492CAF-45F7-B26C-1E42-957518055921}"/>
          </ac:picMkLst>
        </pc:picChg>
      </pc:sldChg>
      <pc:sldChg chg="addSp delSp modSp new mod">
        <pc:chgData name="Whitmore, Carly - FPAC-NRCS, ID" userId="6a82ceb2-c09d-4cfd-9fc6-16412cf2f670" providerId="ADAL" clId="{35FD6426-C3C7-4E39-A5C8-8E497C629A7D}" dt="2023-04-03T17:04:24.815" v="5237" actId="404"/>
        <pc:sldMkLst>
          <pc:docMk/>
          <pc:sldMk cId="499154327" sldId="263"/>
        </pc:sldMkLst>
        <pc:spChg chg="mod">
          <ac:chgData name="Whitmore, Carly - FPAC-NRCS, ID" userId="6a82ceb2-c09d-4cfd-9fc6-16412cf2f670" providerId="ADAL" clId="{35FD6426-C3C7-4E39-A5C8-8E497C629A7D}" dt="2023-04-03T17:04:24.815" v="5237" actId="404"/>
          <ac:spMkLst>
            <pc:docMk/>
            <pc:sldMk cId="499154327" sldId="263"/>
            <ac:spMk id="2" creationId="{8606EE64-1195-ED65-65AA-B2543F41E69C}"/>
          </ac:spMkLst>
        </pc:spChg>
        <pc:spChg chg="del">
          <ac:chgData name="Whitmore, Carly - FPAC-NRCS, ID" userId="6a82ceb2-c09d-4cfd-9fc6-16412cf2f670" providerId="ADAL" clId="{35FD6426-C3C7-4E39-A5C8-8E497C629A7D}" dt="2023-04-03T16:35:45.180" v="2223"/>
          <ac:spMkLst>
            <pc:docMk/>
            <pc:sldMk cId="499154327" sldId="263"/>
            <ac:spMk id="3" creationId="{A46AE358-4D54-FAD7-DB23-E63646FFA054}"/>
          </ac:spMkLst>
        </pc:spChg>
        <pc:spChg chg="mod">
          <ac:chgData name="Whitmore, Carly - FPAC-NRCS, ID" userId="6a82ceb2-c09d-4cfd-9fc6-16412cf2f670" providerId="ADAL" clId="{35FD6426-C3C7-4E39-A5C8-8E497C629A7D}" dt="2023-04-03T16:37:07.577" v="2462" actId="20577"/>
          <ac:spMkLst>
            <pc:docMk/>
            <pc:sldMk cId="499154327" sldId="263"/>
            <ac:spMk id="4" creationId="{56872D2D-6673-6CB3-7B92-319825CC8B7A}"/>
          </ac:spMkLst>
        </pc:spChg>
        <pc:picChg chg="add mod">
          <ac:chgData name="Whitmore, Carly - FPAC-NRCS, ID" userId="6a82ceb2-c09d-4cfd-9fc6-16412cf2f670" providerId="ADAL" clId="{35FD6426-C3C7-4E39-A5C8-8E497C629A7D}" dt="2023-04-03T16:39:02.582" v="2491" actId="14100"/>
          <ac:picMkLst>
            <pc:docMk/>
            <pc:sldMk cId="499154327" sldId="263"/>
            <ac:picMk id="5" creationId="{D974453C-4CDA-F956-C678-F23BEC10C261}"/>
          </ac:picMkLst>
        </pc:picChg>
      </pc:sldChg>
      <pc:sldChg chg="modSp new del mod">
        <pc:chgData name="Whitmore, Carly - FPAC-NRCS, ID" userId="6a82ceb2-c09d-4cfd-9fc6-16412cf2f670" providerId="ADAL" clId="{35FD6426-C3C7-4E39-A5C8-8E497C629A7D}" dt="2023-04-03T16:35:33.050" v="2221" actId="2696"/>
        <pc:sldMkLst>
          <pc:docMk/>
          <pc:sldMk cId="1111585162" sldId="263"/>
        </pc:sldMkLst>
        <pc:spChg chg="mod">
          <ac:chgData name="Whitmore, Carly - FPAC-NRCS, ID" userId="6a82ceb2-c09d-4cfd-9fc6-16412cf2f670" providerId="ADAL" clId="{35FD6426-C3C7-4E39-A5C8-8E497C629A7D}" dt="2023-04-03T16:35:19.407" v="2218" actId="20577"/>
          <ac:spMkLst>
            <pc:docMk/>
            <pc:sldMk cId="1111585162" sldId="263"/>
            <ac:spMk id="2" creationId="{76472B95-3E3D-D8FC-EAD2-285D7C0E377C}"/>
          </ac:spMkLst>
        </pc:spChg>
        <pc:spChg chg="mod">
          <ac:chgData name="Whitmore, Carly - FPAC-NRCS, ID" userId="6a82ceb2-c09d-4cfd-9fc6-16412cf2f670" providerId="ADAL" clId="{35FD6426-C3C7-4E39-A5C8-8E497C629A7D}" dt="2023-04-03T16:35:26.160" v="2220" actId="12"/>
          <ac:spMkLst>
            <pc:docMk/>
            <pc:sldMk cId="1111585162" sldId="263"/>
            <ac:spMk id="3" creationId="{9F3DA02A-2B59-5FB8-D7EF-EC2D9AD86BFD}"/>
          </ac:spMkLst>
        </pc:spChg>
      </pc:sldChg>
      <pc:sldChg chg="addSp delSp modSp new mod">
        <pc:chgData name="Whitmore, Carly - FPAC-NRCS, ID" userId="6a82ceb2-c09d-4cfd-9fc6-16412cf2f670" providerId="ADAL" clId="{35FD6426-C3C7-4E39-A5C8-8E497C629A7D}" dt="2023-04-03T17:04:20.557" v="5236" actId="403"/>
        <pc:sldMkLst>
          <pc:docMk/>
          <pc:sldMk cId="3288145496" sldId="264"/>
        </pc:sldMkLst>
        <pc:spChg chg="mod">
          <ac:chgData name="Whitmore, Carly - FPAC-NRCS, ID" userId="6a82ceb2-c09d-4cfd-9fc6-16412cf2f670" providerId="ADAL" clId="{35FD6426-C3C7-4E39-A5C8-8E497C629A7D}" dt="2023-04-03T17:04:20.557" v="5236" actId="403"/>
          <ac:spMkLst>
            <pc:docMk/>
            <pc:sldMk cId="3288145496" sldId="264"/>
            <ac:spMk id="2" creationId="{DB53EAC2-2317-C0E9-FF85-BF9918DE6019}"/>
          </ac:spMkLst>
        </pc:spChg>
        <pc:spChg chg="del">
          <ac:chgData name="Whitmore, Carly - FPAC-NRCS, ID" userId="6a82ceb2-c09d-4cfd-9fc6-16412cf2f670" providerId="ADAL" clId="{35FD6426-C3C7-4E39-A5C8-8E497C629A7D}" dt="2023-04-03T16:38:47.481" v="2489"/>
          <ac:spMkLst>
            <pc:docMk/>
            <pc:sldMk cId="3288145496" sldId="264"/>
            <ac:spMk id="3" creationId="{7F12CB67-42FD-5BAD-C189-3C70C64228B4}"/>
          </ac:spMkLst>
        </pc:spChg>
        <pc:spChg chg="del">
          <ac:chgData name="Whitmore, Carly - FPAC-NRCS, ID" userId="6a82ceb2-c09d-4cfd-9fc6-16412cf2f670" providerId="ADAL" clId="{35FD6426-C3C7-4E39-A5C8-8E497C629A7D}" dt="2023-04-03T16:38:53.518" v="2490"/>
          <ac:spMkLst>
            <pc:docMk/>
            <pc:sldMk cId="3288145496" sldId="264"/>
            <ac:spMk id="4" creationId="{CDDE9AE7-0C89-8083-0108-38F10EAAB9CB}"/>
          </ac:spMkLst>
        </pc:spChg>
        <pc:picChg chg="add mod">
          <ac:chgData name="Whitmore, Carly - FPAC-NRCS, ID" userId="6a82ceb2-c09d-4cfd-9fc6-16412cf2f670" providerId="ADAL" clId="{35FD6426-C3C7-4E39-A5C8-8E497C629A7D}" dt="2023-04-03T16:38:47.481" v="2489"/>
          <ac:picMkLst>
            <pc:docMk/>
            <pc:sldMk cId="3288145496" sldId="264"/>
            <ac:picMk id="5" creationId="{F9773207-A96F-8593-ED0E-58F1010F6493}"/>
          </ac:picMkLst>
        </pc:picChg>
        <pc:picChg chg="add mod">
          <ac:chgData name="Whitmore, Carly - FPAC-NRCS, ID" userId="6a82ceb2-c09d-4cfd-9fc6-16412cf2f670" providerId="ADAL" clId="{35FD6426-C3C7-4E39-A5C8-8E497C629A7D}" dt="2023-04-03T16:38:53.518" v="2490"/>
          <ac:picMkLst>
            <pc:docMk/>
            <pc:sldMk cId="3288145496" sldId="264"/>
            <ac:picMk id="6" creationId="{C1F8B038-FA22-3BA2-AE2C-A0532A9D2F45}"/>
          </ac:picMkLst>
        </pc:picChg>
      </pc:sldChg>
      <pc:sldChg chg="addSp delSp modSp add mod">
        <pc:chgData name="Whitmore, Carly - FPAC-NRCS, ID" userId="6a82ceb2-c09d-4cfd-9fc6-16412cf2f670" providerId="ADAL" clId="{35FD6426-C3C7-4E39-A5C8-8E497C629A7D}" dt="2023-04-03T17:04:07.702" v="5229" actId="404"/>
        <pc:sldMkLst>
          <pc:docMk/>
          <pc:sldMk cId="1230587680" sldId="265"/>
        </pc:sldMkLst>
        <pc:spChg chg="mod">
          <ac:chgData name="Whitmore, Carly - FPAC-NRCS, ID" userId="6a82ceb2-c09d-4cfd-9fc6-16412cf2f670" providerId="ADAL" clId="{35FD6426-C3C7-4E39-A5C8-8E497C629A7D}" dt="2023-04-03T17:04:07.702" v="5229" actId="404"/>
          <ac:spMkLst>
            <pc:docMk/>
            <pc:sldMk cId="1230587680" sldId="265"/>
            <ac:spMk id="2" creationId="{DB53EAC2-2317-C0E9-FF85-BF9918DE6019}"/>
          </ac:spMkLst>
        </pc:spChg>
        <pc:spChg chg="add del mod">
          <ac:chgData name="Whitmore, Carly - FPAC-NRCS, ID" userId="6a82ceb2-c09d-4cfd-9fc6-16412cf2f670" providerId="ADAL" clId="{35FD6426-C3C7-4E39-A5C8-8E497C629A7D}" dt="2023-04-03T16:39:51.836" v="2548" actId="478"/>
          <ac:spMkLst>
            <pc:docMk/>
            <pc:sldMk cId="1230587680" sldId="265"/>
            <ac:spMk id="7" creationId="{A469CB06-28EF-63D1-44D7-36D47197365E}"/>
          </ac:spMkLst>
        </pc:spChg>
        <pc:spChg chg="add del mod">
          <ac:chgData name="Whitmore, Carly - FPAC-NRCS, ID" userId="6a82ceb2-c09d-4cfd-9fc6-16412cf2f670" providerId="ADAL" clId="{35FD6426-C3C7-4E39-A5C8-8E497C629A7D}" dt="2023-04-03T16:39:45.550" v="2545"/>
          <ac:spMkLst>
            <pc:docMk/>
            <pc:sldMk cId="1230587680" sldId="265"/>
            <ac:spMk id="9" creationId="{9DBED3C2-C21C-0072-3C62-9C87F3EDE63B}"/>
          </ac:spMkLst>
        </pc:spChg>
        <pc:picChg chg="add mod modCrop">
          <ac:chgData name="Whitmore, Carly - FPAC-NRCS, ID" userId="6a82ceb2-c09d-4cfd-9fc6-16412cf2f670" providerId="ADAL" clId="{35FD6426-C3C7-4E39-A5C8-8E497C629A7D}" dt="2023-04-03T16:40:15.486" v="2554" actId="732"/>
          <ac:picMkLst>
            <pc:docMk/>
            <pc:sldMk cId="1230587680" sldId="265"/>
            <ac:picMk id="3" creationId="{3DE778A9-E271-AFCA-41BB-F5EE9EB1E1AD}"/>
          </ac:picMkLst>
        </pc:picChg>
        <pc:picChg chg="del">
          <ac:chgData name="Whitmore, Carly - FPAC-NRCS, ID" userId="6a82ceb2-c09d-4cfd-9fc6-16412cf2f670" providerId="ADAL" clId="{35FD6426-C3C7-4E39-A5C8-8E497C629A7D}" dt="2023-04-03T16:39:34.885" v="2541" actId="478"/>
          <ac:picMkLst>
            <pc:docMk/>
            <pc:sldMk cId="1230587680" sldId="265"/>
            <ac:picMk id="5" creationId="{F9773207-A96F-8593-ED0E-58F1010F6493}"/>
          </ac:picMkLst>
        </pc:picChg>
        <pc:picChg chg="del">
          <ac:chgData name="Whitmore, Carly - FPAC-NRCS, ID" userId="6a82ceb2-c09d-4cfd-9fc6-16412cf2f670" providerId="ADAL" clId="{35FD6426-C3C7-4E39-A5C8-8E497C629A7D}" dt="2023-04-03T16:39:40.710" v="2544" actId="478"/>
          <ac:picMkLst>
            <pc:docMk/>
            <pc:sldMk cId="1230587680" sldId="265"/>
            <ac:picMk id="6" creationId="{C1F8B038-FA22-3BA2-AE2C-A0532A9D2F45}"/>
          </ac:picMkLst>
        </pc:picChg>
        <pc:picChg chg="add mod">
          <ac:chgData name="Whitmore, Carly - FPAC-NRCS, ID" userId="6a82ceb2-c09d-4cfd-9fc6-16412cf2f670" providerId="ADAL" clId="{35FD6426-C3C7-4E39-A5C8-8E497C629A7D}" dt="2023-04-03T16:40:00.478" v="2551" actId="14100"/>
          <ac:picMkLst>
            <pc:docMk/>
            <pc:sldMk cId="1230587680" sldId="265"/>
            <ac:picMk id="10" creationId="{4751140D-5ED9-7236-BE52-7B789AD9C4CF}"/>
          </ac:picMkLst>
        </pc:picChg>
      </pc:sldChg>
      <pc:sldChg chg="modSp add mod ord">
        <pc:chgData name="Whitmore, Carly - FPAC-NRCS, ID" userId="6a82ceb2-c09d-4cfd-9fc6-16412cf2f670" providerId="ADAL" clId="{35FD6426-C3C7-4E39-A5C8-8E497C629A7D}" dt="2023-04-03T17:04:12.692" v="5230" actId="404"/>
        <pc:sldMkLst>
          <pc:docMk/>
          <pc:sldMk cId="3467699724" sldId="266"/>
        </pc:sldMkLst>
        <pc:spChg chg="mod">
          <ac:chgData name="Whitmore, Carly - FPAC-NRCS, ID" userId="6a82ceb2-c09d-4cfd-9fc6-16412cf2f670" providerId="ADAL" clId="{35FD6426-C3C7-4E39-A5C8-8E497C629A7D}" dt="2023-04-03T17:04:12.692" v="5230" actId="404"/>
          <ac:spMkLst>
            <pc:docMk/>
            <pc:sldMk cId="3467699724" sldId="266"/>
            <ac:spMk id="2" creationId="{8606EE64-1195-ED65-65AA-B2543F41E69C}"/>
          </ac:spMkLst>
        </pc:spChg>
        <pc:spChg chg="mod">
          <ac:chgData name="Whitmore, Carly - FPAC-NRCS, ID" userId="6a82ceb2-c09d-4cfd-9fc6-16412cf2f670" providerId="ADAL" clId="{35FD6426-C3C7-4E39-A5C8-8E497C629A7D}" dt="2023-04-03T16:41:53.228" v="2883" actId="27636"/>
          <ac:spMkLst>
            <pc:docMk/>
            <pc:sldMk cId="3467699724" sldId="266"/>
            <ac:spMk id="4" creationId="{56872D2D-6673-6CB3-7B92-319825CC8B7A}"/>
          </ac:spMkLst>
        </pc:spChg>
        <pc:picChg chg="mod">
          <ac:chgData name="Whitmore, Carly - FPAC-NRCS, ID" userId="6a82ceb2-c09d-4cfd-9fc6-16412cf2f670" providerId="ADAL" clId="{35FD6426-C3C7-4E39-A5C8-8E497C629A7D}" dt="2023-04-03T16:42:02.457" v="2884" actId="14826"/>
          <ac:picMkLst>
            <pc:docMk/>
            <pc:sldMk cId="3467699724" sldId="266"/>
            <ac:picMk id="5" creationId="{D974453C-4CDA-F956-C678-F23BEC10C261}"/>
          </ac:picMkLst>
        </pc:picChg>
      </pc:sldChg>
      <pc:sldChg chg="addSp delSp modSp add mod">
        <pc:chgData name="Whitmore, Carly - FPAC-NRCS, ID" userId="6a82ceb2-c09d-4cfd-9fc6-16412cf2f670" providerId="ADAL" clId="{35FD6426-C3C7-4E39-A5C8-8E497C629A7D}" dt="2023-04-03T17:04:02.715" v="5227" actId="404"/>
        <pc:sldMkLst>
          <pc:docMk/>
          <pc:sldMk cId="2546688020" sldId="267"/>
        </pc:sldMkLst>
        <pc:spChg chg="mod">
          <ac:chgData name="Whitmore, Carly - FPAC-NRCS, ID" userId="6a82ceb2-c09d-4cfd-9fc6-16412cf2f670" providerId="ADAL" clId="{35FD6426-C3C7-4E39-A5C8-8E497C629A7D}" dt="2023-04-03T17:04:02.715" v="5227" actId="404"/>
          <ac:spMkLst>
            <pc:docMk/>
            <pc:sldMk cId="2546688020" sldId="267"/>
            <ac:spMk id="2" creationId="{DB53EAC2-2317-C0E9-FF85-BF9918DE6019}"/>
          </ac:spMkLst>
        </pc:spChg>
        <pc:spChg chg="add del mod">
          <ac:chgData name="Whitmore, Carly - FPAC-NRCS, ID" userId="6a82ceb2-c09d-4cfd-9fc6-16412cf2f670" providerId="ADAL" clId="{35FD6426-C3C7-4E39-A5C8-8E497C629A7D}" dt="2023-04-03T16:42:55.817" v="2889"/>
          <ac:spMkLst>
            <pc:docMk/>
            <pc:sldMk cId="2546688020" sldId="267"/>
            <ac:spMk id="6" creationId="{E4347358-DBB0-FC2C-E103-6B16624FDE90}"/>
          </ac:spMkLst>
        </pc:spChg>
        <pc:spChg chg="add del mod">
          <ac:chgData name="Whitmore, Carly - FPAC-NRCS, ID" userId="6a82ceb2-c09d-4cfd-9fc6-16412cf2f670" providerId="ADAL" clId="{35FD6426-C3C7-4E39-A5C8-8E497C629A7D}" dt="2023-04-03T16:43:03.475" v="2891"/>
          <ac:spMkLst>
            <pc:docMk/>
            <pc:sldMk cId="2546688020" sldId="267"/>
            <ac:spMk id="9" creationId="{E5C7EA3C-66C7-E9A4-4C0D-FD6EF28916F0}"/>
          </ac:spMkLst>
        </pc:spChg>
        <pc:spChg chg="add del mod">
          <ac:chgData name="Whitmore, Carly - FPAC-NRCS, ID" userId="6a82ceb2-c09d-4cfd-9fc6-16412cf2f670" providerId="ADAL" clId="{35FD6426-C3C7-4E39-A5C8-8E497C629A7D}" dt="2023-04-03T16:43:08.183" v="2893"/>
          <ac:spMkLst>
            <pc:docMk/>
            <pc:sldMk cId="2546688020" sldId="267"/>
            <ac:spMk id="13" creationId="{136D4A5C-8AF4-E286-5FF2-5847BAB70421}"/>
          </ac:spMkLst>
        </pc:spChg>
        <pc:picChg chg="del">
          <ac:chgData name="Whitmore, Carly - FPAC-NRCS, ID" userId="6a82ceb2-c09d-4cfd-9fc6-16412cf2f670" providerId="ADAL" clId="{35FD6426-C3C7-4E39-A5C8-8E497C629A7D}" dt="2023-04-03T16:42:47.126" v="2886" actId="478"/>
          <ac:picMkLst>
            <pc:docMk/>
            <pc:sldMk cId="2546688020" sldId="267"/>
            <ac:picMk id="3" creationId="{3DE778A9-E271-AFCA-41BB-F5EE9EB1E1AD}"/>
          </ac:picMkLst>
        </pc:picChg>
        <pc:picChg chg="add del mod">
          <ac:chgData name="Whitmore, Carly - FPAC-NRCS, ID" userId="6a82ceb2-c09d-4cfd-9fc6-16412cf2f670" providerId="ADAL" clId="{35FD6426-C3C7-4E39-A5C8-8E497C629A7D}" dt="2023-04-03T16:42:48.894" v="2888" actId="478"/>
          <ac:picMkLst>
            <pc:docMk/>
            <pc:sldMk cId="2546688020" sldId="267"/>
            <ac:picMk id="4" creationId="{1536FEAD-9203-B0D2-D1FE-4EB6DCB82CCE}"/>
          </ac:picMkLst>
        </pc:picChg>
        <pc:picChg chg="add mod">
          <ac:chgData name="Whitmore, Carly - FPAC-NRCS, ID" userId="6a82ceb2-c09d-4cfd-9fc6-16412cf2f670" providerId="ADAL" clId="{35FD6426-C3C7-4E39-A5C8-8E497C629A7D}" dt="2023-04-03T16:43:12.308" v="2894" actId="1076"/>
          <ac:picMkLst>
            <pc:docMk/>
            <pc:sldMk cId="2546688020" sldId="267"/>
            <ac:picMk id="7" creationId="{B6F72B8C-D0D3-7BB0-F7E0-6CEAA9CDC35B}"/>
          </ac:picMkLst>
        </pc:picChg>
        <pc:picChg chg="del">
          <ac:chgData name="Whitmore, Carly - FPAC-NRCS, ID" userId="6a82ceb2-c09d-4cfd-9fc6-16412cf2f670" providerId="ADAL" clId="{35FD6426-C3C7-4E39-A5C8-8E497C629A7D}" dt="2023-04-03T16:42:57.586" v="2890" actId="478"/>
          <ac:picMkLst>
            <pc:docMk/>
            <pc:sldMk cId="2546688020" sldId="267"/>
            <ac:picMk id="10" creationId="{4751140D-5ED9-7236-BE52-7B789AD9C4CF}"/>
          </ac:picMkLst>
        </pc:picChg>
        <pc:picChg chg="add del mod">
          <ac:chgData name="Whitmore, Carly - FPAC-NRCS, ID" userId="6a82ceb2-c09d-4cfd-9fc6-16412cf2f670" providerId="ADAL" clId="{35FD6426-C3C7-4E39-A5C8-8E497C629A7D}" dt="2023-04-03T16:43:04.675" v="2892" actId="478"/>
          <ac:picMkLst>
            <pc:docMk/>
            <pc:sldMk cId="2546688020" sldId="267"/>
            <ac:picMk id="11" creationId="{27407761-18A0-17B9-7909-DEF890B5348F}"/>
          </ac:picMkLst>
        </pc:picChg>
        <pc:picChg chg="add mod">
          <ac:chgData name="Whitmore, Carly - FPAC-NRCS, ID" userId="6a82ceb2-c09d-4cfd-9fc6-16412cf2f670" providerId="ADAL" clId="{35FD6426-C3C7-4E39-A5C8-8E497C629A7D}" dt="2023-04-03T16:43:14.972" v="2895" actId="1076"/>
          <ac:picMkLst>
            <pc:docMk/>
            <pc:sldMk cId="2546688020" sldId="267"/>
            <ac:picMk id="14" creationId="{8E075FE2-FC2B-64CD-5E07-2AF672193700}"/>
          </ac:picMkLst>
        </pc:picChg>
      </pc:sldChg>
      <pc:sldChg chg="addSp delSp modSp add mod">
        <pc:chgData name="Whitmore, Carly - FPAC-NRCS, ID" userId="6a82ceb2-c09d-4cfd-9fc6-16412cf2f670" providerId="ADAL" clId="{35FD6426-C3C7-4E39-A5C8-8E497C629A7D}" dt="2023-04-03T16:45:10.883" v="2939" actId="1076"/>
        <pc:sldMkLst>
          <pc:docMk/>
          <pc:sldMk cId="24050175" sldId="268"/>
        </pc:sldMkLst>
        <pc:spChg chg="mod">
          <ac:chgData name="Whitmore, Carly - FPAC-NRCS, ID" userId="6a82ceb2-c09d-4cfd-9fc6-16412cf2f670" providerId="ADAL" clId="{35FD6426-C3C7-4E39-A5C8-8E497C629A7D}" dt="2023-04-03T16:44:41.961" v="2931" actId="20577"/>
          <ac:spMkLst>
            <pc:docMk/>
            <pc:sldMk cId="24050175" sldId="268"/>
            <ac:spMk id="2" creationId="{DB53EAC2-2317-C0E9-FF85-BF9918DE6019}"/>
          </ac:spMkLst>
        </pc:spChg>
        <pc:spChg chg="add del mod">
          <ac:chgData name="Whitmore, Carly - FPAC-NRCS, ID" userId="6a82ceb2-c09d-4cfd-9fc6-16412cf2f670" providerId="ADAL" clId="{35FD6426-C3C7-4E39-A5C8-8E497C629A7D}" dt="2023-04-03T16:45:05.065" v="2937"/>
          <ac:spMkLst>
            <pc:docMk/>
            <pc:sldMk cId="24050175" sldId="268"/>
            <ac:spMk id="4" creationId="{BDE36F62-4DC9-9180-2547-D2C7DA783B40}"/>
          </ac:spMkLst>
        </pc:spChg>
        <pc:spChg chg="add del mod">
          <ac:chgData name="Whitmore, Carly - FPAC-NRCS, ID" userId="6a82ceb2-c09d-4cfd-9fc6-16412cf2f670" providerId="ADAL" clId="{35FD6426-C3C7-4E39-A5C8-8E497C629A7D}" dt="2023-04-03T16:44:57.303" v="2935"/>
          <ac:spMkLst>
            <pc:docMk/>
            <pc:sldMk cId="24050175" sldId="268"/>
            <ac:spMk id="8" creationId="{B4F3AC1B-17CB-DFF6-22A7-E8FE2098E13D}"/>
          </ac:spMkLst>
        </pc:spChg>
        <pc:picChg chg="add del mod">
          <ac:chgData name="Whitmore, Carly - FPAC-NRCS, ID" userId="6a82ceb2-c09d-4cfd-9fc6-16412cf2f670" providerId="ADAL" clId="{35FD6426-C3C7-4E39-A5C8-8E497C629A7D}" dt="2023-04-03T16:45:01.995" v="2936" actId="478"/>
          <ac:picMkLst>
            <pc:docMk/>
            <pc:sldMk cId="24050175" sldId="268"/>
            <ac:picMk id="5" creationId="{E657FB27-B5D1-A8D5-92AE-5FADD0BA6BD7}"/>
          </ac:picMkLst>
        </pc:picChg>
        <pc:picChg chg="del">
          <ac:chgData name="Whitmore, Carly - FPAC-NRCS, ID" userId="6a82ceb2-c09d-4cfd-9fc6-16412cf2f670" providerId="ADAL" clId="{35FD6426-C3C7-4E39-A5C8-8E497C629A7D}" dt="2023-04-03T16:44:48.891" v="2932" actId="478"/>
          <ac:picMkLst>
            <pc:docMk/>
            <pc:sldMk cId="24050175" sldId="268"/>
            <ac:picMk id="7" creationId="{B6F72B8C-D0D3-7BB0-F7E0-6CEAA9CDC35B}"/>
          </ac:picMkLst>
        </pc:picChg>
        <pc:picChg chg="add mod">
          <ac:chgData name="Whitmore, Carly - FPAC-NRCS, ID" userId="6a82ceb2-c09d-4cfd-9fc6-16412cf2f670" providerId="ADAL" clId="{35FD6426-C3C7-4E39-A5C8-8E497C629A7D}" dt="2023-04-03T16:45:10.883" v="2939" actId="1076"/>
          <ac:picMkLst>
            <pc:docMk/>
            <pc:sldMk cId="24050175" sldId="268"/>
            <ac:picMk id="9" creationId="{11C38C7F-6431-A38E-9928-F98CCC688774}"/>
          </ac:picMkLst>
        </pc:picChg>
        <pc:picChg chg="add mod">
          <ac:chgData name="Whitmore, Carly - FPAC-NRCS, ID" userId="6a82ceb2-c09d-4cfd-9fc6-16412cf2f670" providerId="ADAL" clId="{35FD6426-C3C7-4E39-A5C8-8E497C629A7D}" dt="2023-04-03T16:45:09.078" v="2938" actId="1076"/>
          <ac:picMkLst>
            <pc:docMk/>
            <pc:sldMk cId="24050175" sldId="268"/>
            <ac:picMk id="10" creationId="{1657F194-D9B5-ED46-5445-7107A73A53A7}"/>
          </ac:picMkLst>
        </pc:picChg>
        <pc:picChg chg="del">
          <ac:chgData name="Whitmore, Carly - FPAC-NRCS, ID" userId="6a82ceb2-c09d-4cfd-9fc6-16412cf2f670" providerId="ADAL" clId="{35FD6426-C3C7-4E39-A5C8-8E497C629A7D}" dt="2023-04-03T16:44:52.675" v="2934" actId="478"/>
          <ac:picMkLst>
            <pc:docMk/>
            <pc:sldMk cId="24050175" sldId="268"/>
            <ac:picMk id="14" creationId="{8E075FE2-FC2B-64CD-5E07-2AF672193700}"/>
          </ac:picMkLst>
        </pc:picChg>
      </pc:sldChg>
      <pc:sldChg chg="addSp delSp modSp add mod">
        <pc:chgData name="Whitmore, Carly - FPAC-NRCS, ID" userId="6a82ceb2-c09d-4cfd-9fc6-16412cf2f670" providerId="ADAL" clId="{35FD6426-C3C7-4E39-A5C8-8E497C629A7D}" dt="2023-04-03T17:03:43.803" v="5223" actId="27636"/>
        <pc:sldMkLst>
          <pc:docMk/>
          <pc:sldMk cId="1631478787" sldId="269"/>
        </pc:sldMkLst>
        <pc:spChg chg="mod">
          <ac:chgData name="Whitmore, Carly - FPAC-NRCS, ID" userId="6a82ceb2-c09d-4cfd-9fc6-16412cf2f670" providerId="ADAL" clId="{35FD6426-C3C7-4E39-A5C8-8E497C629A7D}" dt="2023-04-03T17:03:43.803" v="5223" actId="27636"/>
          <ac:spMkLst>
            <pc:docMk/>
            <pc:sldMk cId="1631478787" sldId="269"/>
            <ac:spMk id="2" creationId="{DB53EAC2-2317-C0E9-FF85-BF9918DE6019}"/>
          </ac:spMkLst>
        </pc:spChg>
        <pc:spChg chg="add del mod">
          <ac:chgData name="Whitmore, Carly - FPAC-NRCS, ID" userId="6a82ceb2-c09d-4cfd-9fc6-16412cf2f670" providerId="ADAL" clId="{35FD6426-C3C7-4E39-A5C8-8E497C629A7D}" dt="2023-04-03T16:45:52.299" v="2963"/>
          <ac:spMkLst>
            <pc:docMk/>
            <pc:sldMk cId="1631478787" sldId="269"/>
            <ac:spMk id="4" creationId="{C84CCBFF-CAA0-0CD7-5BC4-DC619EE4B5E2}"/>
          </ac:spMkLst>
        </pc:spChg>
        <pc:spChg chg="add del mod">
          <ac:chgData name="Whitmore, Carly - FPAC-NRCS, ID" userId="6a82ceb2-c09d-4cfd-9fc6-16412cf2f670" providerId="ADAL" clId="{35FD6426-C3C7-4E39-A5C8-8E497C629A7D}" dt="2023-04-03T16:46:00.290" v="2966"/>
          <ac:spMkLst>
            <pc:docMk/>
            <pc:sldMk cId="1631478787" sldId="269"/>
            <ac:spMk id="7" creationId="{E402CD84-0A01-753D-FD65-F340A8324458}"/>
          </ac:spMkLst>
        </pc:spChg>
        <pc:picChg chg="add mod">
          <ac:chgData name="Whitmore, Carly - FPAC-NRCS, ID" userId="6a82ceb2-c09d-4cfd-9fc6-16412cf2f670" providerId="ADAL" clId="{35FD6426-C3C7-4E39-A5C8-8E497C629A7D}" dt="2023-04-03T16:45:54.952" v="2964" actId="1076"/>
          <ac:picMkLst>
            <pc:docMk/>
            <pc:sldMk cId="1631478787" sldId="269"/>
            <ac:picMk id="5" creationId="{D4A89BC7-1B2A-03AD-79DF-638FC93ECD59}"/>
          </ac:picMkLst>
        </pc:picChg>
        <pc:picChg chg="add mod">
          <ac:chgData name="Whitmore, Carly - FPAC-NRCS, ID" userId="6a82ceb2-c09d-4cfd-9fc6-16412cf2f670" providerId="ADAL" clId="{35FD6426-C3C7-4E39-A5C8-8E497C629A7D}" dt="2023-04-03T16:46:00.290" v="2966"/>
          <ac:picMkLst>
            <pc:docMk/>
            <pc:sldMk cId="1631478787" sldId="269"/>
            <ac:picMk id="8" creationId="{A96ADD95-A511-6048-A5A6-7EAE14B27E34}"/>
          </ac:picMkLst>
        </pc:picChg>
        <pc:picChg chg="del">
          <ac:chgData name="Whitmore, Carly - FPAC-NRCS, ID" userId="6a82ceb2-c09d-4cfd-9fc6-16412cf2f670" providerId="ADAL" clId="{35FD6426-C3C7-4E39-A5C8-8E497C629A7D}" dt="2023-04-03T16:45:58.648" v="2965" actId="478"/>
          <ac:picMkLst>
            <pc:docMk/>
            <pc:sldMk cId="1631478787" sldId="269"/>
            <ac:picMk id="9" creationId="{11C38C7F-6431-A38E-9928-F98CCC688774}"/>
          </ac:picMkLst>
        </pc:picChg>
        <pc:picChg chg="del">
          <ac:chgData name="Whitmore, Carly - FPAC-NRCS, ID" userId="6a82ceb2-c09d-4cfd-9fc6-16412cf2f670" providerId="ADAL" clId="{35FD6426-C3C7-4E39-A5C8-8E497C629A7D}" dt="2023-04-03T16:45:50.525" v="2962" actId="478"/>
          <ac:picMkLst>
            <pc:docMk/>
            <pc:sldMk cId="1631478787" sldId="269"/>
            <ac:picMk id="10" creationId="{1657F194-D9B5-ED46-5445-7107A73A53A7}"/>
          </ac:picMkLst>
        </pc:picChg>
      </pc:sldChg>
      <pc:sldChg chg="addSp delSp modSp add mod">
        <pc:chgData name="Whitmore, Carly - FPAC-NRCS, ID" userId="6a82ceb2-c09d-4cfd-9fc6-16412cf2f670" providerId="ADAL" clId="{35FD6426-C3C7-4E39-A5C8-8E497C629A7D}" dt="2023-04-03T17:03:48.525" v="5225" actId="27636"/>
        <pc:sldMkLst>
          <pc:docMk/>
          <pc:sldMk cId="493456537" sldId="270"/>
        </pc:sldMkLst>
        <pc:spChg chg="mod">
          <ac:chgData name="Whitmore, Carly - FPAC-NRCS, ID" userId="6a82ceb2-c09d-4cfd-9fc6-16412cf2f670" providerId="ADAL" clId="{35FD6426-C3C7-4E39-A5C8-8E497C629A7D}" dt="2023-04-03T17:03:48.525" v="5225" actId="27636"/>
          <ac:spMkLst>
            <pc:docMk/>
            <pc:sldMk cId="493456537" sldId="270"/>
            <ac:spMk id="2" creationId="{DB53EAC2-2317-C0E9-FF85-BF9918DE6019}"/>
          </ac:spMkLst>
        </pc:spChg>
        <pc:spChg chg="add del mod">
          <ac:chgData name="Whitmore, Carly - FPAC-NRCS, ID" userId="6a82ceb2-c09d-4cfd-9fc6-16412cf2f670" providerId="ADAL" clId="{35FD6426-C3C7-4E39-A5C8-8E497C629A7D}" dt="2023-04-03T16:46:16.190" v="2969"/>
          <ac:spMkLst>
            <pc:docMk/>
            <pc:sldMk cId="493456537" sldId="270"/>
            <ac:spMk id="4" creationId="{8C63A471-26C6-6911-B852-13491D4BE96C}"/>
          </ac:spMkLst>
        </pc:spChg>
        <pc:spChg chg="add del mod">
          <ac:chgData name="Whitmore, Carly - FPAC-NRCS, ID" userId="6a82ceb2-c09d-4cfd-9fc6-16412cf2f670" providerId="ADAL" clId="{35FD6426-C3C7-4E39-A5C8-8E497C629A7D}" dt="2023-04-03T16:46:21.412" v="2971"/>
          <ac:spMkLst>
            <pc:docMk/>
            <pc:sldMk cId="493456537" sldId="270"/>
            <ac:spMk id="9" creationId="{FD66A668-15D2-3A37-F87F-1B2578E7B1B5}"/>
          </ac:spMkLst>
        </pc:spChg>
        <pc:picChg chg="del">
          <ac:chgData name="Whitmore, Carly - FPAC-NRCS, ID" userId="6a82ceb2-c09d-4cfd-9fc6-16412cf2f670" providerId="ADAL" clId="{35FD6426-C3C7-4E39-A5C8-8E497C629A7D}" dt="2023-04-03T16:46:14.885" v="2968" actId="478"/>
          <ac:picMkLst>
            <pc:docMk/>
            <pc:sldMk cId="493456537" sldId="270"/>
            <ac:picMk id="5" creationId="{D4A89BC7-1B2A-03AD-79DF-638FC93ECD59}"/>
          </ac:picMkLst>
        </pc:picChg>
        <pc:picChg chg="add mod">
          <ac:chgData name="Whitmore, Carly - FPAC-NRCS, ID" userId="6a82ceb2-c09d-4cfd-9fc6-16412cf2f670" providerId="ADAL" clId="{35FD6426-C3C7-4E39-A5C8-8E497C629A7D}" dt="2023-04-03T16:46:24.698" v="2972" actId="1076"/>
          <ac:picMkLst>
            <pc:docMk/>
            <pc:sldMk cId="493456537" sldId="270"/>
            <ac:picMk id="6" creationId="{0A0370A9-16EB-B1AD-8B13-E655C10A145C}"/>
          </ac:picMkLst>
        </pc:picChg>
        <pc:picChg chg="del">
          <ac:chgData name="Whitmore, Carly - FPAC-NRCS, ID" userId="6a82ceb2-c09d-4cfd-9fc6-16412cf2f670" providerId="ADAL" clId="{35FD6426-C3C7-4E39-A5C8-8E497C629A7D}" dt="2023-04-03T16:46:17.630" v="2970" actId="478"/>
          <ac:picMkLst>
            <pc:docMk/>
            <pc:sldMk cId="493456537" sldId="270"/>
            <ac:picMk id="8" creationId="{A96ADD95-A511-6048-A5A6-7EAE14B27E34}"/>
          </ac:picMkLst>
        </pc:picChg>
        <pc:picChg chg="add mod">
          <ac:chgData name="Whitmore, Carly - FPAC-NRCS, ID" userId="6a82ceb2-c09d-4cfd-9fc6-16412cf2f670" providerId="ADAL" clId="{35FD6426-C3C7-4E39-A5C8-8E497C629A7D}" dt="2023-04-03T16:46:26.149" v="2973" actId="1076"/>
          <ac:picMkLst>
            <pc:docMk/>
            <pc:sldMk cId="493456537" sldId="270"/>
            <ac:picMk id="10" creationId="{227183A5-837F-A208-08D3-9EE6A20E884C}"/>
          </ac:picMkLst>
        </pc:picChg>
      </pc:sldChg>
      <pc:sldChg chg="delSp modSp new mod modAnim">
        <pc:chgData name="Whitmore, Carly - FPAC-NRCS, ID" userId="6a82ceb2-c09d-4cfd-9fc6-16412cf2f670" providerId="ADAL" clId="{35FD6426-C3C7-4E39-A5C8-8E497C629A7D}" dt="2023-04-03T17:11:35.151" v="5269"/>
        <pc:sldMkLst>
          <pc:docMk/>
          <pc:sldMk cId="2072224265" sldId="271"/>
        </pc:sldMkLst>
        <pc:spChg chg="mod">
          <ac:chgData name="Whitmore, Carly - FPAC-NRCS, ID" userId="6a82ceb2-c09d-4cfd-9fc6-16412cf2f670" providerId="ADAL" clId="{35FD6426-C3C7-4E39-A5C8-8E497C629A7D}" dt="2023-04-03T17:03:29.389" v="5218" actId="404"/>
          <ac:spMkLst>
            <pc:docMk/>
            <pc:sldMk cId="2072224265" sldId="271"/>
            <ac:spMk id="2" creationId="{A046245C-C923-0842-7798-A5A718C2A4E8}"/>
          </ac:spMkLst>
        </pc:spChg>
        <pc:spChg chg="mod">
          <ac:chgData name="Whitmore, Carly - FPAC-NRCS, ID" userId="6a82ceb2-c09d-4cfd-9fc6-16412cf2f670" providerId="ADAL" clId="{35FD6426-C3C7-4E39-A5C8-8E497C629A7D}" dt="2023-04-03T16:48:37.093" v="3346" actId="404"/>
          <ac:spMkLst>
            <pc:docMk/>
            <pc:sldMk cId="2072224265" sldId="271"/>
            <ac:spMk id="3" creationId="{7AFAACE9-6D9E-C885-A103-797FBE2C487F}"/>
          </ac:spMkLst>
        </pc:spChg>
        <pc:spChg chg="del">
          <ac:chgData name="Whitmore, Carly - FPAC-NRCS, ID" userId="6a82ceb2-c09d-4cfd-9fc6-16412cf2f670" providerId="ADAL" clId="{35FD6426-C3C7-4E39-A5C8-8E497C629A7D}" dt="2023-04-03T16:48:31.697" v="3345" actId="478"/>
          <ac:spMkLst>
            <pc:docMk/>
            <pc:sldMk cId="2072224265" sldId="271"/>
            <ac:spMk id="4" creationId="{EADC81DC-9B96-B695-F9AA-37E6E4007E4F}"/>
          </ac:spMkLst>
        </pc:spChg>
      </pc:sldChg>
      <pc:sldChg chg="modSp add mod modAnim">
        <pc:chgData name="Whitmore, Carly - FPAC-NRCS, ID" userId="6a82ceb2-c09d-4cfd-9fc6-16412cf2f670" providerId="ADAL" clId="{35FD6426-C3C7-4E39-A5C8-8E497C629A7D}" dt="2023-04-03T17:11:50.099" v="5272"/>
        <pc:sldMkLst>
          <pc:docMk/>
          <pc:sldMk cId="2110686928" sldId="272"/>
        </pc:sldMkLst>
        <pc:spChg chg="mod">
          <ac:chgData name="Whitmore, Carly - FPAC-NRCS, ID" userId="6a82ceb2-c09d-4cfd-9fc6-16412cf2f670" providerId="ADAL" clId="{35FD6426-C3C7-4E39-A5C8-8E497C629A7D}" dt="2023-04-03T16:49:47.760" v="3389" actId="20577"/>
          <ac:spMkLst>
            <pc:docMk/>
            <pc:sldMk cId="2110686928" sldId="272"/>
            <ac:spMk id="2" creationId="{5D59FAC9-BBD5-82FB-9DFB-11A5598FE699}"/>
          </ac:spMkLst>
        </pc:spChg>
        <pc:spChg chg="mod">
          <ac:chgData name="Whitmore, Carly - FPAC-NRCS, ID" userId="6a82ceb2-c09d-4cfd-9fc6-16412cf2f670" providerId="ADAL" clId="{35FD6426-C3C7-4E39-A5C8-8E497C629A7D}" dt="2023-04-03T16:56:30.192" v="4576" actId="20577"/>
          <ac:spMkLst>
            <pc:docMk/>
            <pc:sldMk cId="2110686928" sldId="272"/>
            <ac:spMk id="3" creationId="{BF5E57B8-B8B6-B5FC-60E0-ADBE44BDA123}"/>
          </ac:spMkLst>
        </pc:spChg>
      </pc:sldChg>
      <pc:sldChg chg="modSp add mod modAnim">
        <pc:chgData name="Whitmore, Carly - FPAC-NRCS, ID" userId="6a82ceb2-c09d-4cfd-9fc6-16412cf2f670" providerId="ADAL" clId="{35FD6426-C3C7-4E39-A5C8-8E497C629A7D}" dt="2023-04-03T17:11:57.780" v="5274"/>
        <pc:sldMkLst>
          <pc:docMk/>
          <pc:sldMk cId="1273638197" sldId="273"/>
        </pc:sldMkLst>
        <pc:spChg chg="mod">
          <ac:chgData name="Whitmore, Carly - FPAC-NRCS, ID" userId="6a82ceb2-c09d-4cfd-9fc6-16412cf2f670" providerId="ADAL" clId="{35FD6426-C3C7-4E39-A5C8-8E497C629A7D}" dt="2023-04-03T17:03:20.211" v="5216" actId="404"/>
          <ac:spMkLst>
            <pc:docMk/>
            <pc:sldMk cId="1273638197" sldId="273"/>
            <ac:spMk id="2" creationId="{A046245C-C923-0842-7798-A5A718C2A4E8}"/>
          </ac:spMkLst>
        </pc:spChg>
        <pc:spChg chg="mod">
          <ac:chgData name="Whitmore, Carly - FPAC-NRCS, ID" userId="6a82ceb2-c09d-4cfd-9fc6-16412cf2f670" providerId="ADAL" clId="{35FD6426-C3C7-4E39-A5C8-8E497C629A7D}" dt="2023-04-03T16:57:55.976" v="4832" actId="20577"/>
          <ac:spMkLst>
            <pc:docMk/>
            <pc:sldMk cId="1273638197" sldId="273"/>
            <ac:spMk id="3" creationId="{7AFAACE9-6D9E-C885-A103-797FBE2C487F}"/>
          </ac:spMkLst>
        </pc:spChg>
      </pc:sldChg>
      <pc:sldChg chg="modSp add mod">
        <pc:chgData name="Whitmore, Carly - FPAC-NRCS, ID" userId="6a82ceb2-c09d-4cfd-9fc6-16412cf2f670" providerId="ADAL" clId="{35FD6426-C3C7-4E39-A5C8-8E497C629A7D}" dt="2023-04-03T17:03:15.856" v="5214" actId="403"/>
        <pc:sldMkLst>
          <pc:docMk/>
          <pc:sldMk cId="1384372286" sldId="274"/>
        </pc:sldMkLst>
        <pc:spChg chg="mod">
          <ac:chgData name="Whitmore, Carly - FPAC-NRCS, ID" userId="6a82ceb2-c09d-4cfd-9fc6-16412cf2f670" providerId="ADAL" clId="{35FD6426-C3C7-4E39-A5C8-8E497C629A7D}" dt="2023-04-03T17:03:15.856" v="5214" actId="403"/>
          <ac:spMkLst>
            <pc:docMk/>
            <pc:sldMk cId="1384372286" sldId="274"/>
            <ac:spMk id="2" creationId="{A046245C-C923-0842-7798-A5A718C2A4E8}"/>
          </ac:spMkLst>
        </pc:spChg>
        <pc:spChg chg="mod">
          <ac:chgData name="Whitmore, Carly - FPAC-NRCS, ID" userId="6a82ceb2-c09d-4cfd-9fc6-16412cf2f670" providerId="ADAL" clId="{35FD6426-C3C7-4E39-A5C8-8E497C629A7D}" dt="2023-04-03T16:59:22.963" v="5153" actId="20577"/>
          <ac:spMkLst>
            <pc:docMk/>
            <pc:sldMk cId="1384372286" sldId="274"/>
            <ac:spMk id="3" creationId="{7AFAACE9-6D9E-C885-A103-797FBE2C487F}"/>
          </ac:spMkLst>
        </pc:spChg>
      </pc:sldChg>
      <pc:sldChg chg="delSp modSp new mod">
        <pc:chgData name="Whitmore, Carly - FPAC-NRCS, ID" userId="6a82ceb2-c09d-4cfd-9fc6-16412cf2f670" providerId="ADAL" clId="{35FD6426-C3C7-4E39-A5C8-8E497C629A7D}" dt="2023-04-03T17:00:13.337" v="5180" actId="1076"/>
        <pc:sldMkLst>
          <pc:docMk/>
          <pc:sldMk cId="3244525172" sldId="275"/>
        </pc:sldMkLst>
        <pc:spChg chg="mod">
          <ac:chgData name="Whitmore, Carly - FPAC-NRCS, ID" userId="6a82ceb2-c09d-4cfd-9fc6-16412cf2f670" providerId="ADAL" clId="{35FD6426-C3C7-4E39-A5C8-8E497C629A7D}" dt="2023-04-03T17:00:13.337" v="5180" actId="1076"/>
          <ac:spMkLst>
            <pc:docMk/>
            <pc:sldMk cId="3244525172" sldId="275"/>
            <ac:spMk id="2" creationId="{C9E46C37-97C6-F47F-161B-F0FD450E6785}"/>
          </ac:spMkLst>
        </pc:spChg>
        <pc:spChg chg="del">
          <ac:chgData name="Whitmore, Carly - FPAC-NRCS, ID" userId="6a82ceb2-c09d-4cfd-9fc6-16412cf2f670" providerId="ADAL" clId="{35FD6426-C3C7-4E39-A5C8-8E497C629A7D}" dt="2023-04-03T16:59:59.135" v="5175" actId="478"/>
          <ac:spMkLst>
            <pc:docMk/>
            <pc:sldMk cId="3244525172" sldId="275"/>
            <ac:spMk id="3" creationId="{EEBCCE4E-0A41-DAE0-A4A8-944A5DFCE1F9}"/>
          </ac:spMkLst>
        </pc:spChg>
      </pc:sldChg>
      <pc:sldChg chg="addSp delSp modSp new mod">
        <pc:chgData name="Whitmore, Carly - FPAC-NRCS, ID" userId="6a82ceb2-c09d-4cfd-9fc6-16412cf2f670" providerId="ADAL" clId="{35FD6426-C3C7-4E39-A5C8-8E497C629A7D}" dt="2023-04-03T17:01:08.238" v="5185" actId="1076"/>
        <pc:sldMkLst>
          <pc:docMk/>
          <pc:sldMk cId="451289818" sldId="276"/>
        </pc:sldMkLst>
        <pc:spChg chg="del">
          <ac:chgData name="Whitmore, Carly - FPAC-NRCS, ID" userId="6a82ceb2-c09d-4cfd-9fc6-16412cf2f670" providerId="ADAL" clId="{35FD6426-C3C7-4E39-A5C8-8E497C629A7D}" dt="2023-04-03T17:00:37.601" v="5182" actId="478"/>
          <ac:spMkLst>
            <pc:docMk/>
            <pc:sldMk cId="451289818" sldId="276"/>
            <ac:spMk id="2" creationId="{0A47AFFB-614F-CD5E-3550-9703A749C50C}"/>
          </ac:spMkLst>
        </pc:spChg>
        <pc:spChg chg="del">
          <ac:chgData name="Whitmore, Carly - FPAC-NRCS, ID" userId="6a82ceb2-c09d-4cfd-9fc6-16412cf2f670" providerId="ADAL" clId="{35FD6426-C3C7-4E39-A5C8-8E497C629A7D}" dt="2023-04-03T17:01:04.836" v="5184" actId="22"/>
          <ac:spMkLst>
            <pc:docMk/>
            <pc:sldMk cId="451289818" sldId="276"/>
            <ac:spMk id="3" creationId="{ADA36937-3D29-836F-4505-ABAA3F63BADE}"/>
          </ac:spMkLst>
        </pc:spChg>
        <pc:spChg chg="del">
          <ac:chgData name="Whitmore, Carly - FPAC-NRCS, ID" userId="6a82ceb2-c09d-4cfd-9fc6-16412cf2f670" providerId="ADAL" clId="{35FD6426-C3C7-4E39-A5C8-8E497C629A7D}" dt="2023-04-03T17:00:39.150" v="5183" actId="478"/>
          <ac:spMkLst>
            <pc:docMk/>
            <pc:sldMk cId="451289818" sldId="276"/>
            <ac:spMk id="4" creationId="{1D180A40-586C-3F28-149C-D02F39B67C63}"/>
          </ac:spMkLst>
        </pc:spChg>
        <pc:picChg chg="add mod ord">
          <ac:chgData name="Whitmore, Carly - FPAC-NRCS, ID" userId="6a82ceb2-c09d-4cfd-9fc6-16412cf2f670" providerId="ADAL" clId="{35FD6426-C3C7-4E39-A5C8-8E497C629A7D}" dt="2023-04-03T17:01:08.238" v="5185" actId="1076"/>
          <ac:picMkLst>
            <pc:docMk/>
            <pc:sldMk cId="451289818" sldId="276"/>
            <ac:picMk id="6" creationId="{86A6FDE9-40A6-7FEE-1025-EF9BF7A99D85}"/>
          </ac:picMkLst>
        </pc:picChg>
      </pc:sldChg>
      <pc:sldChg chg="addSp delSp modSp add mod">
        <pc:chgData name="Whitmore, Carly - FPAC-NRCS, ID" userId="6a82ceb2-c09d-4cfd-9fc6-16412cf2f670" providerId="ADAL" clId="{35FD6426-C3C7-4E39-A5C8-8E497C629A7D}" dt="2023-04-03T17:01:40.669" v="5193" actId="1076"/>
        <pc:sldMkLst>
          <pc:docMk/>
          <pc:sldMk cId="1837022299" sldId="277"/>
        </pc:sldMkLst>
        <pc:spChg chg="add del mod">
          <ac:chgData name="Whitmore, Carly - FPAC-NRCS, ID" userId="6a82ceb2-c09d-4cfd-9fc6-16412cf2f670" providerId="ADAL" clId="{35FD6426-C3C7-4E39-A5C8-8E497C629A7D}" dt="2023-04-03T17:01:37.031" v="5191" actId="22"/>
          <ac:spMkLst>
            <pc:docMk/>
            <pc:sldMk cId="1837022299" sldId="277"/>
            <ac:spMk id="5" creationId="{39DBEC37-B639-9100-BB9D-3954CD19233B}"/>
          </ac:spMkLst>
        </pc:spChg>
        <pc:picChg chg="add del mod">
          <ac:chgData name="Whitmore, Carly - FPAC-NRCS, ID" userId="6a82ceb2-c09d-4cfd-9fc6-16412cf2f670" providerId="ADAL" clId="{35FD6426-C3C7-4E39-A5C8-8E497C629A7D}" dt="2023-04-03T17:01:38.356" v="5192" actId="478"/>
          <ac:picMkLst>
            <pc:docMk/>
            <pc:sldMk cId="1837022299" sldId="277"/>
            <ac:picMk id="3" creationId="{6BC31CA5-2C0D-0C78-29FA-5A43DDF3AE4D}"/>
          </ac:picMkLst>
        </pc:picChg>
        <pc:picChg chg="del">
          <ac:chgData name="Whitmore, Carly - FPAC-NRCS, ID" userId="6a82ceb2-c09d-4cfd-9fc6-16412cf2f670" providerId="ADAL" clId="{35FD6426-C3C7-4E39-A5C8-8E497C629A7D}" dt="2023-04-03T17:01:33.291" v="5190" actId="478"/>
          <ac:picMkLst>
            <pc:docMk/>
            <pc:sldMk cId="1837022299" sldId="277"/>
            <ac:picMk id="6" creationId="{86A6FDE9-40A6-7FEE-1025-EF9BF7A99D85}"/>
          </ac:picMkLst>
        </pc:picChg>
        <pc:picChg chg="add mod ord">
          <ac:chgData name="Whitmore, Carly - FPAC-NRCS, ID" userId="6a82ceb2-c09d-4cfd-9fc6-16412cf2f670" providerId="ADAL" clId="{35FD6426-C3C7-4E39-A5C8-8E497C629A7D}" dt="2023-04-03T17:01:40.669" v="5193" actId="1076"/>
          <ac:picMkLst>
            <pc:docMk/>
            <pc:sldMk cId="1837022299" sldId="277"/>
            <ac:picMk id="8" creationId="{65FB9016-B089-6E5E-1F16-6CE16D622983}"/>
          </ac:picMkLst>
        </pc:picChg>
      </pc:sldChg>
      <pc:sldChg chg="addSp delSp modSp add mod">
        <pc:chgData name="Whitmore, Carly - FPAC-NRCS, ID" userId="6a82ceb2-c09d-4cfd-9fc6-16412cf2f670" providerId="ADAL" clId="{35FD6426-C3C7-4E39-A5C8-8E497C629A7D}" dt="2023-04-03T17:02:20.138" v="5198" actId="1076"/>
        <pc:sldMkLst>
          <pc:docMk/>
          <pc:sldMk cId="3053993560" sldId="278"/>
        </pc:sldMkLst>
        <pc:spChg chg="add del mod">
          <ac:chgData name="Whitmore, Carly - FPAC-NRCS, ID" userId="6a82ceb2-c09d-4cfd-9fc6-16412cf2f670" providerId="ADAL" clId="{35FD6426-C3C7-4E39-A5C8-8E497C629A7D}" dt="2023-04-03T17:02:07.542" v="5196" actId="22"/>
          <ac:spMkLst>
            <pc:docMk/>
            <pc:sldMk cId="3053993560" sldId="278"/>
            <ac:spMk id="3" creationId="{BF77C181-6468-EA98-F17F-1F9E15132248}"/>
          </ac:spMkLst>
        </pc:spChg>
        <pc:picChg chg="add mod ord">
          <ac:chgData name="Whitmore, Carly - FPAC-NRCS, ID" userId="6a82ceb2-c09d-4cfd-9fc6-16412cf2f670" providerId="ADAL" clId="{35FD6426-C3C7-4E39-A5C8-8E497C629A7D}" dt="2023-04-03T17:02:20.138" v="5198" actId="1076"/>
          <ac:picMkLst>
            <pc:docMk/>
            <pc:sldMk cId="3053993560" sldId="278"/>
            <ac:picMk id="5" creationId="{947E89E2-ABAB-A156-59EF-E599D234050F}"/>
          </ac:picMkLst>
        </pc:picChg>
        <pc:picChg chg="del">
          <ac:chgData name="Whitmore, Carly - FPAC-NRCS, ID" userId="6a82ceb2-c09d-4cfd-9fc6-16412cf2f670" providerId="ADAL" clId="{35FD6426-C3C7-4E39-A5C8-8E497C629A7D}" dt="2023-04-03T17:01:54.402" v="5195" actId="478"/>
          <ac:picMkLst>
            <pc:docMk/>
            <pc:sldMk cId="3053993560" sldId="278"/>
            <ac:picMk id="8" creationId="{65FB9016-B089-6E5E-1F16-6CE16D622983}"/>
          </ac:picMkLst>
        </pc:picChg>
      </pc:sldChg>
      <pc:sldMasterChg chg="modSldLayout">
        <pc:chgData name="Whitmore, Carly - FPAC-NRCS, ID" userId="6a82ceb2-c09d-4cfd-9fc6-16412cf2f670" providerId="ADAL" clId="{35FD6426-C3C7-4E39-A5C8-8E497C629A7D}" dt="2023-04-03T16:24:03.992" v="946" actId="18131"/>
        <pc:sldMasterMkLst>
          <pc:docMk/>
          <pc:sldMasterMk cId="3154476028" sldId="2147483660"/>
        </pc:sldMasterMkLst>
        <pc:sldLayoutChg chg="modSp mod">
          <pc:chgData name="Whitmore, Carly - FPAC-NRCS, ID" userId="6a82ceb2-c09d-4cfd-9fc6-16412cf2f670" providerId="ADAL" clId="{35FD6426-C3C7-4E39-A5C8-8E497C629A7D}" dt="2023-04-03T16:24:03.992" v="946" actId="18131"/>
          <pc:sldLayoutMkLst>
            <pc:docMk/>
            <pc:sldMasterMk cId="3154476028" sldId="2147483660"/>
            <pc:sldLayoutMk cId="2789587967" sldId="2147483661"/>
          </pc:sldLayoutMkLst>
          <pc:picChg chg="mod">
            <ac:chgData name="Whitmore, Carly - FPAC-NRCS, ID" userId="6a82ceb2-c09d-4cfd-9fc6-16412cf2f670" providerId="ADAL" clId="{35FD6426-C3C7-4E39-A5C8-8E497C629A7D}" dt="2023-04-03T16:23:24.875" v="937" actId="14826"/>
            <ac:picMkLst>
              <pc:docMk/>
              <pc:sldMasterMk cId="3154476028" sldId="2147483660"/>
              <pc:sldLayoutMk cId="2789587967" sldId="2147483661"/>
              <ac:picMk id="3" creationId="{2FEE908A-51DD-AB40-9CDF-1D86E7DF3215}"/>
            </ac:picMkLst>
          </pc:picChg>
          <pc:picChg chg="mod modCrop">
            <ac:chgData name="Whitmore, Carly - FPAC-NRCS, ID" userId="6a82ceb2-c09d-4cfd-9fc6-16412cf2f670" providerId="ADAL" clId="{35FD6426-C3C7-4E39-A5C8-8E497C629A7D}" dt="2023-04-03T16:24:03.992" v="946" actId="18131"/>
            <ac:picMkLst>
              <pc:docMk/>
              <pc:sldMasterMk cId="3154476028" sldId="2147483660"/>
              <pc:sldLayoutMk cId="2789587967" sldId="2147483661"/>
              <ac:picMk id="8" creationId="{CD8927FC-7D48-AD41-9CDD-B77CCA279C7E}"/>
            </ac:picMkLst>
          </pc:picChg>
          <pc:picChg chg="mod">
            <ac:chgData name="Whitmore, Carly - FPAC-NRCS, ID" userId="6a82ceb2-c09d-4cfd-9fc6-16412cf2f670" providerId="ADAL" clId="{35FD6426-C3C7-4E39-A5C8-8E497C629A7D}" dt="2023-04-03T16:22:40.387" v="933" actId="14826"/>
            <ac:picMkLst>
              <pc:docMk/>
              <pc:sldMasterMk cId="3154476028" sldId="2147483660"/>
              <pc:sldLayoutMk cId="2789587967" sldId="2147483661"/>
              <ac:picMk id="13" creationId="{0A0329B0-363F-0D4A-BA57-4513066D2887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3719E2-D431-9245-944A-383DD8F75FFC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ED72C3-A6C7-5243-9849-BA91E44F28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056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ED72C3-A6C7-5243-9849-BA91E44F280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2567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ED72C3-A6C7-5243-9849-BA91E44F280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003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A0329B0-363F-0D4A-BA57-4513066D28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728" r="728"/>
          <a:stretch/>
        </p:blipFill>
        <p:spPr>
          <a:xfrm>
            <a:off x="0" y="1260231"/>
            <a:ext cx="5403954" cy="41128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B11A7CF-DF6F-6A41-8615-B1711E7D81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81897" y="3341077"/>
            <a:ext cx="3562103" cy="2032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D8927FC-7D48-AD41-9CDD-B77CCA279C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t="3370" r="-3033" b="13006"/>
          <a:stretch/>
        </p:blipFill>
        <p:spPr>
          <a:xfrm>
            <a:off x="5581897" y="1260232"/>
            <a:ext cx="3670168" cy="204611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BF044206-FAFD-4A42-89C5-DA6CA83C9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184" y="5699051"/>
            <a:ext cx="7134988" cy="98528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FEE908A-51DD-AB40-9CDF-1D86E7DF321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504920" y="1491487"/>
            <a:ext cx="1639080" cy="3916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587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92372"/>
            <a:ext cx="8316876" cy="6983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104764" cy="4351338"/>
          </a:xfrm>
        </p:spPr>
        <p:txBody>
          <a:bodyPr/>
          <a:lstStyle>
            <a:lvl1pPr marL="0" indent="0">
              <a:buNone/>
              <a:defRPr b="1">
                <a:solidFill>
                  <a:srgbClr val="00559A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63984F8-6CE3-2F45-A61F-1F022068406E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4AD7C1D-1BAF-4A43-8B86-2FB8EFB0607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A872D2AA-E4CA-FF42-9D22-BFD20DD84E6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825699" y="1825625"/>
            <a:ext cx="1119827" cy="3792660"/>
          </a:xfrm>
        </p:spPr>
      </p:sp>
    </p:spTree>
    <p:extLst>
      <p:ext uri="{BB962C8B-B14F-4D97-AF65-F5344CB8AC3E}">
        <p14:creationId xmlns:p14="http://schemas.microsoft.com/office/powerpoint/2010/main" val="1580013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49" y="992372"/>
            <a:ext cx="8337473" cy="69831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49" y="1828800"/>
            <a:ext cx="6444273" cy="4297363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7151077" y="1828800"/>
            <a:ext cx="1867875" cy="3759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7209694" y="2558168"/>
            <a:ext cx="1760413" cy="2921882"/>
          </a:xfrm>
        </p:spPr>
        <p:txBody>
          <a:bodyPr>
            <a:normAutofit/>
          </a:bodyPr>
          <a:lstStyle>
            <a:lvl1pPr algn="l">
              <a:defRPr sz="1000" b="0">
                <a:solidFill>
                  <a:schemeClr val="tx1"/>
                </a:solidFill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Fifth level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1"/>
          </p:nvPr>
        </p:nvSpPr>
        <p:spPr>
          <a:xfrm>
            <a:off x="7203905" y="1885814"/>
            <a:ext cx="1762218" cy="615339"/>
          </a:xfrm>
        </p:spPr>
        <p:txBody>
          <a:bodyPr>
            <a:noAutofit/>
          </a:bodyPr>
          <a:lstStyle>
            <a:lvl1pPr>
              <a:defRPr sz="1200">
                <a:solidFill>
                  <a:srgbClr val="139AB2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1661" y="63236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C9244-15B3-8F40-A6D8-795DD2FF1F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453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00559A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63984F8-6CE3-2F45-A61F-1F022068406E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4AD7C1D-1BAF-4A43-8B86-2FB8EFB060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321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Date Placeholder 6">
            <a:extLst>
              <a:ext uri="{FF2B5EF4-FFF2-40B4-BE49-F238E27FC236}">
                <a16:creationId xmlns:a16="http://schemas.microsoft.com/office/drawing/2014/main" id="{7D3011CF-6652-3242-92AB-DE439D90EA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63984F8-6CE3-2F45-A61F-1F022068406E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9" name="Footer Placeholder 7">
            <a:extLst>
              <a:ext uri="{FF2B5EF4-FFF2-40B4-BE49-F238E27FC236}">
                <a16:creationId xmlns:a16="http://schemas.microsoft.com/office/drawing/2014/main" id="{4FA8FC5F-F03F-6F4C-82D5-9D60678DB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8">
            <a:extLst>
              <a:ext uri="{FF2B5EF4-FFF2-40B4-BE49-F238E27FC236}">
                <a16:creationId xmlns:a16="http://schemas.microsoft.com/office/drawing/2014/main" id="{C6BFF8BE-1CC5-4644-8FEF-F3E0B4D18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4AD7C1D-1BAF-4A43-8B86-2FB8EFB060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637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935665"/>
            <a:ext cx="7886700" cy="7550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63984F8-6CE3-2F45-A61F-1F022068406E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4AD7C1D-1BAF-4A43-8B86-2FB8EFB060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316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987426"/>
            <a:ext cx="2949178" cy="1443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615608"/>
            <a:ext cx="2949178" cy="325337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63984F8-6CE3-2F45-A61F-1F022068406E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4AD7C1D-1BAF-4A43-8B86-2FB8EFB060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721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992372"/>
            <a:ext cx="7104764" cy="6983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10476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4476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0" r:id="rId3"/>
    <p:sldLayoutId id="2147483663" r:id="rId4"/>
    <p:sldLayoutId id="2147483664" r:id="rId5"/>
    <p:sldLayoutId id="2147483665" r:id="rId6"/>
    <p:sldLayoutId id="2147483669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rgbClr val="91C33F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559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map.feedingamerica.org/county/2019/overall/idaho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9BB525D-6693-DF4A-B5EC-80C166CFD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Urban and Small Acreage Agriculture in Idaho</a:t>
            </a:r>
          </a:p>
        </p:txBody>
      </p:sp>
    </p:spTree>
    <p:extLst>
      <p:ext uri="{BB962C8B-B14F-4D97-AF65-F5344CB8AC3E}">
        <p14:creationId xmlns:p14="http://schemas.microsoft.com/office/powerpoint/2010/main" val="41839779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FA92E-2387-B533-4486-1EF3FA4F9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Future People’s Garden – American Falls Field Office </a:t>
            </a:r>
          </a:p>
        </p:txBody>
      </p:sp>
      <p:pic>
        <p:nvPicPr>
          <p:cNvPr id="5" name="Content Placeholder 4" descr="A picture containing outdoor, sky, snow, sandy&#10;&#10;Description automatically generated">
            <a:extLst>
              <a:ext uri="{FF2B5EF4-FFF2-40B4-BE49-F238E27FC236}">
                <a16:creationId xmlns:a16="http://schemas.microsoft.com/office/drawing/2014/main" id="{7C492CAF-45F7-B26C-1E42-9575180559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9788" y="1825625"/>
            <a:ext cx="6330379" cy="4747784"/>
          </a:xfrm>
        </p:spPr>
      </p:pic>
    </p:spTree>
    <p:extLst>
      <p:ext uri="{BB962C8B-B14F-4D97-AF65-F5344CB8AC3E}">
        <p14:creationId xmlns:p14="http://schemas.microsoft.com/office/powerpoint/2010/main" val="3751067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6EE64-1195-ED65-65AA-B2543F41E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Food Basket High Tunnel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872D2D-6673-6CB3-7B92-319825CC8B7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Cover cropping: Alfalfa*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On-site composting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Crop rotation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Pollinator plots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Entirely volunteer run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Youth programs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ADA Accessible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sz="1050" dirty="0"/>
              <a:t>*Climate Smart practice </a:t>
            </a:r>
          </a:p>
        </p:txBody>
      </p:sp>
      <p:pic>
        <p:nvPicPr>
          <p:cNvPr id="5" name="Content Placeholder 13" descr="A picture containing outdoor, grass, tree, sky&#10;&#10;Description automatically generated">
            <a:extLst>
              <a:ext uri="{FF2B5EF4-FFF2-40B4-BE49-F238E27FC236}">
                <a16:creationId xmlns:a16="http://schemas.microsoft.com/office/drawing/2014/main" id="{D974453C-4CDA-F956-C678-F23BEC10C261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78" r="14378"/>
          <a:stretch>
            <a:fillRect/>
          </a:stretch>
        </p:blipFill>
        <p:spPr>
          <a:xfrm>
            <a:off x="3887788" y="987425"/>
            <a:ext cx="4371309" cy="4602167"/>
          </a:xfrm>
        </p:spPr>
      </p:pic>
    </p:spTree>
    <p:extLst>
      <p:ext uri="{BB962C8B-B14F-4D97-AF65-F5344CB8AC3E}">
        <p14:creationId xmlns:p14="http://schemas.microsoft.com/office/powerpoint/2010/main" val="4991543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3EAC2-2317-C0E9-FF85-BF9918DE6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Food Basket High Tunnel</a:t>
            </a:r>
          </a:p>
        </p:txBody>
      </p:sp>
      <p:pic>
        <p:nvPicPr>
          <p:cNvPr id="5" name="Content Placeholder 5" descr="A greenhouse with rows of plants&#10;&#10;Description automatically generated with low confidence">
            <a:extLst>
              <a:ext uri="{FF2B5EF4-FFF2-40B4-BE49-F238E27FC236}">
                <a16:creationId xmlns:a16="http://schemas.microsoft.com/office/drawing/2014/main" id="{F9773207-A96F-8593-ED0E-58F1010F649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2543822"/>
            <a:ext cx="3886200" cy="2914944"/>
          </a:xfrm>
        </p:spPr>
      </p:pic>
      <p:pic>
        <p:nvPicPr>
          <p:cNvPr id="6" name="Content Placeholder 7" descr="A picture containing sky, outdoor, person, standing&#10;&#10;Description automatically generated">
            <a:extLst>
              <a:ext uri="{FF2B5EF4-FFF2-40B4-BE49-F238E27FC236}">
                <a16:creationId xmlns:a16="http://schemas.microsoft.com/office/drawing/2014/main" id="{C1F8B038-FA22-3BA2-AE2C-A0532A9D2F4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150" y="2543822"/>
            <a:ext cx="3886200" cy="2914944"/>
          </a:xfrm>
        </p:spPr>
      </p:pic>
    </p:spTree>
    <p:extLst>
      <p:ext uri="{BB962C8B-B14F-4D97-AF65-F5344CB8AC3E}">
        <p14:creationId xmlns:p14="http://schemas.microsoft.com/office/powerpoint/2010/main" val="32881454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6EE64-1195-ED65-65AA-B2543F41E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Urban Development Garden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872D2D-6673-6CB3-7B92-319825CC8B7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Services a small acreage development of 90 homes within city limits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Has a volunteer base and a community “hero”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Temporary location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Support of the developer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Pollinator areas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Part of the development plan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Challenges</a:t>
            </a:r>
          </a:p>
        </p:txBody>
      </p:sp>
      <p:pic>
        <p:nvPicPr>
          <p:cNvPr id="5" name="Content Placeholder 13">
            <a:extLst>
              <a:ext uri="{FF2B5EF4-FFF2-40B4-BE49-F238E27FC236}">
                <a16:creationId xmlns:a16="http://schemas.microsoft.com/office/drawing/2014/main" id="{D974453C-4CDA-F956-C678-F23BEC10C261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4381" r="14381"/>
          <a:stretch/>
        </p:blipFill>
        <p:spPr>
          <a:xfrm>
            <a:off x="3887788" y="987425"/>
            <a:ext cx="4371309" cy="4602167"/>
          </a:xfrm>
        </p:spPr>
      </p:pic>
    </p:spTree>
    <p:extLst>
      <p:ext uri="{BB962C8B-B14F-4D97-AF65-F5344CB8AC3E}">
        <p14:creationId xmlns:p14="http://schemas.microsoft.com/office/powerpoint/2010/main" val="34676997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3EAC2-2317-C0E9-FF85-BF9918DE6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Urban Development Garden</a:t>
            </a:r>
          </a:p>
        </p:txBody>
      </p:sp>
      <p:pic>
        <p:nvPicPr>
          <p:cNvPr id="3" name="Content Placeholder 5" descr="A picture containing grass, sky, outdoor, field&#10;&#10;Description automatically generated">
            <a:extLst>
              <a:ext uri="{FF2B5EF4-FFF2-40B4-BE49-F238E27FC236}">
                <a16:creationId xmlns:a16="http://schemas.microsoft.com/office/drawing/2014/main" id="{3DE778A9-E271-AFCA-41BB-F5EE9EB1E1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674" b="3173"/>
          <a:stretch/>
        </p:blipFill>
        <p:spPr>
          <a:xfrm>
            <a:off x="228600" y="2487561"/>
            <a:ext cx="4087761" cy="2971058"/>
          </a:xfrm>
          <a:prstGeom prst="rect">
            <a:avLst/>
          </a:prstGeom>
        </p:spPr>
      </p:pic>
      <p:pic>
        <p:nvPicPr>
          <p:cNvPr id="10" name="Content Placeholder 7" descr="A picture containing outdoor, sky, grass, nature&#10;&#10;Description automatically generated">
            <a:extLst>
              <a:ext uri="{FF2B5EF4-FFF2-40B4-BE49-F238E27FC236}">
                <a16:creationId xmlns:a16="http://schemas.microsoft.com/office/drawing/2014/main" id="{4751140D-5ED9-7236-BE52-7B789AD9C4C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0396" y="2567403"/>
            <a:ext cx="3854954" cy="2891215"/>
          </a:xfrm>
        </p:spPr>
      </p:pic>
    </p:spTree>
    <p:extLst>
      <p:ext uri="{BB962C8B-B14F-4D97-AF65-F5344CB8AC3E}">
        <p14:creationId xmlns:p14="http://schemas.microsoft.com/office/powerpoint/2010/main" val="12305876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3EAC2-2317-C0E9-FF85-BF9918DE6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Urban Development Garden</a:t>
            </a:r>
          </a:p>
        </p:txBody>
      </p:sp>
      <p:pic>
        <p:nvPicPr>
          <p:cNvPr id="7" name="Content Placeholder 5" descr="Text&#10;&#10;Description automatically generated with medium confidence">
            <a:extLst>
              <a:ext uri="{FF2B5EF4-FFF2-40B4-BE49-F238E27FC236}">
                <a16:creationId xmlns:a16="http://schemas.microsoft.com/office/drawing/2014/main" id="{B6F72B8C-D0D3-7BB0-F7E0-6CEAA9CDC35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11" y="1825625"/>
            <a:ext cx="3263503" cy="4351338"/>
          </a:xfrm>
        </p:spPr>
      </p:pic>
      <p:pic>
        <p:nvPicPr>
          <p:cNvPr id="14" name="Content Placeholder 8" descr="A purple flower with green leaves&#10;&#10;Description automatically generated with low confidence">
            <a:extLst>
              <a:ext uri="{FF2B5EF4-FFF2-40B4-BE49-F238E27FC236}">
                <a16:creationId xmlns:a16="http://schemas.microsoft.com/office/drawing/2014/main" id="{8E075FE2-FC2B-64CD-5E07-2AF67219370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0731" y="1825625"/>
            <a:ext cx="3263503" cy="4351338"/>
          </a:xfrm>
        </p:spPr>
      </p:pic>
    </p:spTree>
    <p:extLst>
      <p:ext uri="{BB962C8B-B14F-4D97-AF65-F5344CB8AC3E}">
        <p14:creationId xmlns:p14="http://schemas.microsoft.com/office/powerpoint/2010/main" val="25466880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3EAC2-2317-C0E9-FF85-BF9918DE6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High Tunnel for Farmer’s Market</a:t>
            </a:r>
          </a:p>
        </p:txBody>
      </p:sp>
      <p:pic>
        <p:nvPicPr>
          <p:cNvPr id="9" name="Content Placeholder 7" descr="A group of people in a greenhouse&#10;&#10;Description automatically generated">
            <a:extLst>
              <a:ext uri="{FF2B5EF4-FFF2-40B4-BE49-F238E27FC236}">
                <a16:creationId xmlns:a16="http://schemas.microsoft.com/office/drawing/2014/main" id="{11C38C7F-6431-A38E-9928-F98CCC68877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8593" y="1805525"/>
            <a:ext cx="3264821" cy="4351338"/>
          </a:xfrm>
        </p:spPr>
      </p:pic>
      <p:pic>
        <p:nvPicPr>
          <p:cNvPr id="10" name="Content Placeholder 5" descr="A close-up of some plants&#10;&#10;Description automatically generated with low confidence">
            <a:extLst>
              <a:ext uri="{FF2B5EF4-FFF2-40B4-BE49-F238E27FC236}">
                <a16:creationId xmlns:a16="http://schemas.microsoft.com/office/drawing/2014/main" id="{1657F194-D9B5-ED46-5445-7107A73A53A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62" y="2543822"/>
            <a:ext cx="3886200" cy="291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01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3EAC2-2317-C0E9-FF85-BF9918DE6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High Tunnel in an Urban Setting</a:t>
            </a:r>
          </a:p>
        </p:txBody>
      </p:sp>
      <p:pic>
        <p:nvPicPr>
          <p:cNvPr id="5" name="Content Placeholder 5" descr="A building under construction&#10;&#10;Description automatically generated with low confidence">
            <a:extLst>
              <a:ext uri="{FF2B5EF4-FFF2-40B4-BE49-F238E27FC236}">
                <a16:creationId xmlns:a16="http://schemas.microsoft.com/office/drawing/2014/main" id="{D4A89BC7-1B2A-03AD-79DF-638FC93ECD5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32" y="2523722"/>
            <a:ext cx="3886200" cy="2914944"/>
          </a:xfrm>
        </p:spPr>
      </p:pic>
      <p:pic>
        <p:nvPicPr>
          <p:cNvPr id="8" name="Content Placeholder 7" descr="A picture containing greenhouse, several&#10;&#10;Description automatically generated">
            <a:extLst>
              <a:ext uri="{FF2B5EF4-FFF2-40B4-BE49-F238E27FC236}">
                <a16:creationId xmlns:a16="http://schemas.microsoft.com/office/drawing/2014/main" id="{A96ADD95-A511-6048-A5A6-7EAE14B27E3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150" y="2543822"/>
            <a:ext cx="3886200" cy="2914944"/>
          </a:xfrm>
        </p:spPr>
      </p:pic>
    </p:spTree>
    <p:extLst>
      <p:ext uri="{BB962C8B-B14F-4D97-AF65-F5344CB8AC3E}">
        <p14:creationId xmlns:p14="http://schemas.microsoft.com/office/powerpoint/2010/main" val="16314787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3EAC2-2317-C0E9-FF85-BF9918DE6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High </a:t>
            </a:r>
            <a:r>
              <a:rPr lang="en-US" sz="2800" dirty="0"/>
              <a:t>Tunnel</a:t>
            </a:r>
            <a:r>
              <a:rPr lang="en-US" sz="3200" dirty="0"/>
              <a:t> in an Urban Setting</a:t>
            </a:r>
          </a:p>
        </p:txBody>
      </p:sp>
      <p:pic>
        <p:nvPicPr>
          <p:cNvPr id="6" name="Content Placeholder 5" descr="A picture containing plant&#10;&#10;Description automatically generated">
            <a:extLst>
              <a:ext uri="{FF2B5EF4-FFF2-40B4-BE49-F238E27FC236}">
                <a16:creationId xmlns:a16="http://schemas.microsoft.com/office/drawing/2014/main" id="{0A0370A9-16EB-B1AD-8B13-E655C10A145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030" y="2543822"/>
            <a:ext cx="3886200" cy="2914944"/>
          </a:xfrm>
        </p:spPr>
      </p:pic>
      <p:pic>
        <p:nvPicPr>
          <p:cNvPr id="10" name="Content Placeholder 7" descr="A picture containing outdoor, green, vegetable, plant&#10;&#10;Description automatically generated">
            <a:extLst>
              <a:ext uri="{FF2B5EF4-FFF2-40B4-BE49-F238E27FC236}">
                <a16:creationId xmlns:a16="http://schemas.microsoft.com/office/drawing/2014/main" id="{227183A5-837F-A208-08D3-9EE6A20E884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8593" y="1825625"/>
            <a:ext cx="3264821" cy="4351338"/>
          </a:xfrm>
        </p:spPr>
      </p:pic>
    </p:spTree>
    <p:extLst>
      <p:ext uri="{BB962C8B-B14F-4D97-AF65-F5344CB8AC3E}">
        <p14:creationId xmlns:p14="http://schemas.microsoft.com/office/powerpoint/2010/main" val="4934565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6245C-C923-0842-7798-A5A718C2A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Challenges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FAACE9-6D9E-C885-A103-797FBE2C48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0" dirty="0"/>
              <a:t>Policy in place may not be compatible with Urban/Small Acreage needs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0" dirty="0"/>
              <a:t>Making contact with the right people at the right time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0" dirty="0"/>
              <a:t>Reaching the population who needs assistance PRIOR to their purchase, or BEFORE they start their small acreage farm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0" dirty="0"/>
              <a:t>Cities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0" dirty="0"/>
              <a:t>Developers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0" dirty="0"/>
              <a:t>Education, Targeting the Urban/Small Acreage Areas </a:t>
            </a:r>
          </a:p>
        </p:txBody>
      </p:sp>
    </p:spTree>
    <p:extLst>
      <p:ext uri="{BB962C8B-B14F-4D97-AF65-F5344CB8AC3E}">
        <p14:creationId xmlns:p14="http://schemas.microsoft.com/office/powerpoint/2010/main" val="2072224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065DC-E51C-BD4B-81CD-401E395B2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Strategy and Guidance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526C39-F06E-3C41-869A-0829B15B61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0" dirty="0"/>
              <a:t>Applies to any parcel of land that is:</a:t>
            </a:r>
          </a:p>
          <a:p>
            <a:pPr marL="1143000" lvl="1" indent="-457200"/>
            <a:r>
              <a:rPr lang="en-US" sz="1600" dirty="0"/>
              <a:t>Inside city limits (or directly bordering city limits, including a complete residential subdivision of a community with a population of 2,500 or more OR </a:t>
            </a:r>
          </a:p>
          <a:p>
            <a:pPr marL="1143000" lvl="1" indent="-457200"/>
            <a:r>
              <a:rPr lang="en-US" sz="1600" dirty="0"/>
              <a:t>Digitized as Urban Land on the Web Soil Survey OR </a:t>
            </a:r>
          </a:p>
          <a:p>
            <a:pPr marL="1143000" lvl="1" indent="-457200"/>
            <a:r>
              <a:rPr lang="en-US" sz="1600" dirty="0"/>
              <a:t>In a community inside an Indian Reservation Boundary OR </a:t>
            </a:r>
          </a:p>
          <a:p>
            <a:pPr marL="1143000" lvl="1" indent="-457200"/>
            <a:r>
              <a:rPr lang="en-US" sz="1600" dirty="0"/>
              <a:t>Is zoned as Urban Ag or is an Urban Ag District inside city limits OR </a:t>
            </a:r>
          </a:p>
          <a:p>
            <a:pPr marL="1143000" lvl="1" indent="-457200"/>
            <a:r>
              <a:rPr lang="en-US" sz="1600" dirty="0"/>
              <a:t>Is a designated community garden OR </a:t>
            </a:r>
          </a:p>
          <a:p>
            <a:pPr marL="1143000" lvl="1" indent="-457200"/>
            <a:r>
              <a:rPr lang="en-US" sz="1600" dirty="0"/>
              <a:t>Is a Community Supported Agriculture (CSA) program OR </a:t>
            </a:r>
          </a:p>
          <a:p>
            <a:pPr marL="1143000" lvl="1" indent="-457200"/>
            <a:r>
              <a:rPr lang="en-US" sz="1600" dirty="0"/>
              <a:t>Is within a designated Food Desert Area with a Food insecurity Rate of 15% or greater, as according to </a:t>
            </a:r>
            <a:r>
              <a:rPr lang="en-US" sz="1600" dirty="0">
                <a:hlinkClick r:id="rId3"/>
              </a:rPr>
              <a:t>Feeding America </a:t>
            </a:r>
            <a:endParaRPr lang="en-US" sz="1600" dirty="0"/>
          </a:p>
          <a:p>
            <a:pPr marL="1143000" lvl="1" indent="-457200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59012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9FAC9-BBD5-82FB-9DFB-11A5598FE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Climate Smart Agriculture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5E57B8-B8B6-B5FC-60E0-ADBE44BDA1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8"/>
            <a:ext cx="7104764" cy="4769105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600" b="0" dirty="0"/>
              <a:t>Conservation Cover (Acres) 327 </a:t>
            </a:r>
          </a:p>
          <a:p>
            <a:pPr marL="1143000" lvl="1" indent="-457200"/>
            <a:r>
              <a:rPr lang="en-US" sz="1400" dirty="0"/>
              <a:t>Conservation cover for pollinators and beneficial insects (E327A)</a:t>
            </a:r>
          </a:p>
          <a:p>
            <a:pPr marL="1143000" lvl="1" indent="-457200"/>
            <a:r>
              <a:rPr lang="en-US" sz="1400" b="0" dirty="0"/>
              <a:t>Establish Monarch butterfly habitat  (E327B)</a:t>
            </a:r>
            <a:endParaRPr lang="en-US" sz="1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600" b="0" dirty="0"/>
              <a:t>Conservation Crop Rotation (Acres) 328</a:t>
            </a:r>
          </a:p>
          <a:p>
            <a:pPr marL="1143000" lvl="1" indent="-457200"/>
            <a:r>
              <a:rPr lang="en-US" sz="1400" dirty="0"/>
              <a:t>Resource Conserving Crop rotation (E328A)</a:t>
            </a:r>
          </a:p>
          <a:p>
            <a:pPr marL="1143000" lvl="1" indent="-457200"/>
            <a:r>
              <a:rPr lang="en-US" sz="1400" dirty="0"/>
              <a:t>Improved resource conserving crop rotation (E328B) </a:t>
            </a:r>
          </a:p>
          <a:p>
            <a:pPr marL="1143000" lvl="1" indent="-457200"/>
            <a:r>
              <a:rPr lang="en-US" sz="1400" b="0" dirty="0"/>
              <a:t>Soil health crop rotation (E32</a:t>
            </a:r>
            <a:r>
              <a:rPr lang="en-US" sz="1400" dirty="0"/>
              <a:t>8E)</a:t>
            </a:r>
          </a:p>
          <a:p>
            <a:pPr marL="1143000" lvl="1" indent="-457200"/>
            <a:r>
              <a:rPr lang="en-US" sz="1400" b="0" dirty="0"/>
              <a:t>Modi</a:t>
            </a:r>
            <a:r>
              <a:rPr lang="en-US" sz="1400" dirty="0"/>
              <a:t>fications to improve soil health and increase soil organic matter (E328F)</a:t>
            </a:r>
          </a:p>
          <a:p>
            <a:pPr marL="1143000" lvl="1" indent="-457200"/>
            <a:r>
              <a:rPr lang="en-US" sz="1400" b="0" dirty="0"/>
              <a:t>Crop </a:t>
            </a:r>
            <a:r>
              <a:rPr lang="en-US" sz="1400" dirty="0"/>
              <a:t>rotation on recently converted CRP grass/legume cover for soil organic matter improvement (E328G)</a:t>
            </a:r>
          </a:p>
          <a:p>
            <a:pPr marL="1143000" lvl="1" indent="-457200"/>
            <a:r>
              <a:rPr lang="en-US" sz="1400" b="0" dirty="0"/>
              <a:t>Intercro</a:t>
            </a:r>
            <a:r>
              <a:rPr lang="en-US" sz="1400" dirty="0"/>
              <a:t>pping to improve soil health (E328N)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600" b="0" dirty="0"/>
              <a:t>Residue and Tillage Management, no till (Acres) 329</a:t>
            </a:r>
          </a:p>
          <a:p>
            <a:pPr marL="1143000" lvl="1" indent="-457200"/>
            <a:r>
              <a:rPr lang="en-US" sz="1400" dirty="0"/>
              <a:t>No till to reduce tillage induced particulate matter (E329B)</a:t>
            </a:r>
          </a:p>
          <a:p>
            <a:pPr marL="1143000" lvl="1" indent="-457200"/>
            <a:r>
              <a:rPr lang="en-US" sz="1400" dirty="0"/>
              <a:t>No till to increase plant-available moisture (E329C)</a:t>
            </a:r>
          </a:p>
          <a:p>
            <a:pPr marL="1143000" lvl="1" indent="-457200"/>
            <a:r>
              <a:rPr lang="en-US" sz="1400" b="0" dirty="0"/>
              <a:t>No till system to increase soil health and soil organic matter content (E329D)</a:t>
            </a:r>
          </a:p>
          <a:p>
            <a:pPr marL="1143000" lvl="1" indent="-457200"/>
            <a:r>
              <a:rPr lang="en-US" sz="1400" dirty="0"/>
              <a:t>No till to reduce energy (E329E)</a:t>
            </a:r>
            <a:endParaRPr lang="en-US" sz="1400" b="0" dirty="0"/>
          </a:p>
          <a:p>
            <a:pPr lvl="1" indent="0">
              <a:buNone/>
            </a:pPr>
            <a:endParaRPr lang="en-US" sz="1400" b="0" dirty="0"/>
          </a:p>
          <a:p>
            <a:pPr lvl="1" indent="0">
              <a:buNone/>
            </a:pPr>
            <a:endParaRPr lang="en-US" sz="1400" b="0" dirty="0"/>
          </a:p>
        </p:txBody>
      </p:sp>
    </p:spTree>
    <p:extLst>
      <p:ext uri="{BB962C8B-B14F-4D97-AF65-F5344CB8AC3E}">
        <p14:creationId xmlns:p14="http://schemas.microsoft.com/office/powerpoint/2010/main" val="2110686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6245C-C923-0842-7798-A5A718C2A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Committees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FAACE9-6D9E-C885-A103-797FBE2C48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0" dirty="0"/>
              <a:t>Urban Agriculture and Small Acreage subcommittee (STAC)</a:t>
            </a:r>
          </a:p>
          <a:p>
            <a:pPr marL="1028700" lvl="1" indent="-342900"/>
            <a:r>
              <a:rPr lang="en-US" sz="1600" dirty="0"/>
              <a:t>Work on statewide implementation </a:t>
            </a:r>
          </a:p>
          <a:p>
            <a:pPr marL="1028700" lvl="1" indent="-342900"/>
            <a:r>
              <a:rPr lang="en-US" sz="1600" b="0" dirty="0"/>
              <a:t>Ideas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0" dirty="0"/>
              <a:t>Cadre (NRCS Specific)</a:t>
            </a:r>
          </a:p>
          <a:p>
            <a:pPr marL="1028700" lvl="1" indent="-342900"/>
            <a:r>
              <a:rPr lang="en-US" sz="1600" dirty="0"/>
              <a:t>Work within NRCS </a:t>
            </a:r>
          </a:p>
          <a:p>
            <a:pPr marL="1028700" lvl="1" indent="-342900"/>
            <a:r>
              <a:rPr lang="en-US" sz="1600" dirty="0"/>
              <a:t>Made up of key specialists</a:t>
            </a:r>
          </a:p>
          <a:p>
            <a:pPr marL="1028700" lvl="1" indent="-342900"/>
            <a:r>
              <a:rPr lang="en-US" sz="1600" b="0" dirty="0"/>
              <a:t>Possible producers</a:t>
            </a:r>
          </a:p>
          <a:p>
            <a:pPr marL="1028700" lvl="1" indent="-342900"/>
            <a:r>
              <a:rPr lang="en-US" sz="1600" dirty="0"/>
              <a:t>Getting work done on the ground </a:t>
            </a:r>
            <a:endParaRPr lang="en-US" sz="1600" b="0" dirty="0"/>
          </a:p>
          <a:p>
            <a:pPr marL="1028700" lvl="1" indent="-342900"/>
            <a:endParaRPr lang="en-US" sz="1600" dirty="0"/>
          </a:p>
          <a:p>
            <a:pPr marL="1028700" lvl="1" indent="-342900"/>
            <a:endParaRPr lang="en-US" sz="1600" b="0" dirty="0"/>
          </a:p>
        </p:txBody>
      </p:sp>
    </p:spTree>
    <p:extLst>
      <p:ext uri="{BB962C8B-B14F-4D97-AF65-F5344CB8AC3E}">
        <p14:creationId xmlns:p14="http://schemas.microsoft.com/office/powerpoint/2010/main" val="1273638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6245C-C923-0842-7798-A5A718C2A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Partners</a:t>
            </a:r>
            <a:r>
              <a:rPr lang="en-US" sz="2400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FAACE9-6D9E-C885-A103-797FBE2C48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0" dirty="0"/>
              <a:t>University of Idaho – Extension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0" dirty="0"/>
              <a:t>American Farmland Trust (AFT)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0" dirty="0"/>
              <a:t>Farm Service Agency (FSA)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0" dirty="0"/>
              <a:t>Local Working Groups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0" dirty="0"/>
              <a:t>Master Gardeners/Grading clubs/Farmer’s Markets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0" dirty="0"/>
              <a:t>Cities, planning and zoning, schools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0" dirty="0"/>
              <a:t>Conservation Districts</a:t>
            </a:r>
          </a:p>
          <a:p>
            <a:endParaRPr lang="en-US" sz="2000" b="0" dirty="0"/>
          </a:p>
          <a:p>
            <a:r>
              <a:rPr lang="en-US" sz="2000" b="0" dirty="0"/>
              <a:t>And more!</a:t>
            </a:r>
          </a:p>
        </p:txBody>
      </p:sp>
    </p:spTree>
    <p:extLst>
      <p:ext uri="{BB962C8B-B14F-4D97-AF65-F5344CB8AC3E}">
        <p14:creationId xmlns:p14="http://schemas.microsoft.com/office/powerpoint/2010/main" val="13843722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46C37-97C6-F47F-161B-F0FD450E6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2310580"/>
            <a:ext cx="7886700" cy="1268670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rgbClr val="00559A"/>
                </a:solidFill>
              </a:rPr>
              <a:t>Any questions? </a:t>
            </a:r>
          </a:p>
        </p:txBody>
      </p:sp>
    </p:spTree>
    <p:extLst>
      <p:ext uri="{BB962C8B-B14F-4D97-AF65-F5344CB8AC3E}">
        <p14:creationId xmlns:p14="http://schemas.microsoft.com/office/powerpoint/2010/main" val="3244525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6A6FDE9-40A6-7FEE-1025-EF9BF7A99D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3282" y="1509779"/>
            <a:ext cx="7104063" cy="3838442"/>
          </a:xfrm>
        </p:spPr>
      </p:pic>
    </p:spTree>
    <p:extLst>
      <p:ext uri="{BB962C8B-B14F-4D97-AF65-F5344CB8AC3E}">
        <p14:creationId xmlns:p14="http://schemas.microsoft.com/office/powerpoint/2010/main" val="451289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65FB9016-B089-6E5E-1F16-6CE16D6229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9968" y="1519650"/>
            <a:ext cx="7104063" cy="3818700"/>
          </a:xfrm>
        </p:spPr>
      </p:pic>
    </p:spTree>
    <p:extLst>
      <p:ext uri="{BB962C8B-B14F-4D97-AF65-F5344CB8AC3E}">
        <p14:creationId xmlns:p14="http://schemas.microsoft.com/office/powerpoint/2010/main" val="1837022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47E89E2-ABAB-A156-59EF-E599D23405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7117" y="1398161"/>
            <a:ext cx="7104063" cy="3869080"/>
          </a:xfrm>
        </p:spPr>
      </p:pic>
    </p:spTree>
    <p:extLst>
      <p:ext uri="{BB962C8B-B14F-4D97-AF65-F5344CB8AC3E}">
        <p14:creationId xmlns:p14="http://schemas.microsoft.com/office/powerpoint/2010/main" val="30539935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9FAC9-BBD5-82FB-9DFB-11A5598FE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Why do we need Urban and Small Acreage Agriculture in Idaho?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5E57B8-B8B6-B5FC-60E0-ADBE44BDA1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150089"/>
            <a:ext cx="7104764" cy="4351338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0" dirty="0"/>
              <a:t>Population growth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0" dirty="0"/>
              <a:t>Supply better food for the population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0" dirty="0"/>
              <a:t>Preserve the agricultural community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0" dirty="0"/>
              <a:t>Reclaim agriculture that was lost due to growth </a:t>
            </a:r>
          </a:p>
        </p:txBody>
      </p:sp>
    </p:spTree>
    <p:extLst>
      <p:ext uri="{BB962C8B-B14F-4D97-AF65-F5344CB8AC3E}">
        <p14:creationId xmlns:p14="http://schemas.microsoft.com/office/powerpoint/2010/main" val="1760377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9FAC9-BBD5-82FB-9DFB-11A5598FE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Current Priority Areas for Urban and Small Acreage Agriculture in Idaho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5E57B8-B8B6-B5FC-60E0-ADBE44BDA1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63276"/>
            <a:ext cx="7104764" cy="4351338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0" dirty="0"/>
              <a:t>Pocatello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0" dirty="0"/>
              <a:t>Boise (Ada and Canyon Counties)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0" dirty="0"/>
              <a:t>Twin Falls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0" dirty="0"/>
              <a:t>Idaho Falls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0" dirty="0"/>
              <a:t>Rexburg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0" dirty="0"/>
              <a:t>Coeur D’Alene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0" dirty="0"/>
              <a:t>Rest of Idaho </a:t>
            </a:r>
          </a:p>
        </p:txBody>
      </p:sp>
    </p:spTree>
    <p:extLst>
      <p:ext uri="{BB962C8B-B14F-4D97-AF65-F5344CB8AC3E}">
        <p14:creationId xmlns:p14="http://schemas.microsoft.com/office/powerpoint/2010/main" val="9565558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9FAC9-BBD5-82FB-9DFB-11A5598FE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Goals for Urban Agriculture Conservation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5E57B8-B8B6-B5FC-60E0-ADBE44BDA1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63276"/>
            <a:ext cx="7104764" cy="4351338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0" dirty="0"/>
              <a:t>Preserve Agriculture in Idaho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0" dirty="0"/>
              <a:t>Reclaim Agriculture in Idaho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0" dirty="0"/>
              <a:t>Habitat </a:t>
            </a:r>
          </a:p>
        </p:txBody>
      </p:sp>
    </p:spTree>
    <p:extLst>
      <p:ext uri="{BB962C8B-B14F-4D97-AF65-F5344CB8AC3E}">
        <p14:creationId xmlns:p14="http://schemas.microsoft.com/office/powerpoint/2010/main" val="1077122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9FAC9-BBD5-82FB-9DFB-11A5598FE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Current Projects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5E57B8-B8B6-B5FC-60E0-ADBE44BDA1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63276"/>
            <a:ext cx="7104764" cy="4351338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b="0" dirty="0"/>
              <a:t>School garden with support of Power County Soil &amp; Water District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b="0" dirty="0"/>
              <a:t>City irrigation planning to allow better access for small acreage “ranchettes”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b="0" dirty="0"/>
              <a:t>Pollinator gardens within cities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b="0" dirty="0"/>
              <a:t>University of Idaho – Extension programs for youth and residents (4-H, etc.)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b="0" dirty="0"/>
              <a:t>People’s Garden Initiative </a:t>
            </a:r>
          </a:p>
        </p:txBody>
      </p:sp>
    </p:spTree>
    <p:extLst>
      <p:ext uri="{BB962C8B-B14F-4D97-AF65-F5344CB8AC3E}">
        <p14:creationId xmlns:p14="http://schemas.microsoft.com/office/powerpoint/2010/main" val="2249844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RCS_PPT_TEMPLATE" id="{531F0142-77CA-B642-A18B-52BEA00147DA}" vid="{BDA64A2C-1955-CF47-9140-04E546B5DC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</TotalTime>
  <Words>624</Words>
  <Application>Microsoft Office PowerPoint</Application>
  <PresentationFormat>On-screen Show (4:3)</PresentationFormat>
  <Paragraphs>103</Paragraphs>
  <Slides>23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Urban and Small Acreage Agriculture in Idaho</vt:lpstr>
      <vt:lpstr>Strategy and Guidance </vt:lpstr>
      <vt:lpstr>PowerPoint Presentation</vt:lpstr>
      <vt:lpstr>PowerPoint Presentation</vt:lpstr>
      <vt:lpstr>PowerPoint Presentation</vt:lpstr>
      <vt:lpstr>Why do we need Urban and Small Acreage Agriculture in Idaho?</vt:lpstr>
      <vt:lpstr>Current Priority Areas for Urban and Small Acreage Agriculture in Idaho</vt:lpstr>
      <vt:lpstr>Goals for Urban Agriculture Conservation</vt:lpstr>
      <vt:lpstr>Current Projects </vt:lpstr>
      <vt:lpstr>Future People’s Garden – American Falls Field Office </vt:lpstr>
      <vt:lpstr>Food Basket High Tunnel</vt:lpstr>
      <vt:lpstr>Food Basket High Tunnel</vt:lpstr>
      <vt:lpstr>Urban Development Garden</vt:lpstr>
      <vt:lpstr>Urban Development Garden</vt:lpstr>
      <vt:lpstr>Urban Development Garden</vt:lpstr>
      <vt:lpstr>High Tunnel for Farmer’s Market</vt:lpstr>
      <vt:lpstr>High Tunnel in an Urban Setting</vt:lpstr>
      <vt:lpstr>High Tunnel in an Urban Setting</vt:lpstr>
      <vt:lpstr>Challenges</vt:lpstr>
      <vt:lpstr>Climate Smart Agriculture </vt:lpstr>
      <vt:lpstr>Committees </vt:lpstr>
      <vt:lpstr>Partners </vt:lpstr>
      <vt:lpstr>Any questions?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Cole, Jennifer - FPAC-BC, Spokane, WA</dc:creator>
  <cp:lastModifiedBy>Whitmore, Carly - FPAC-NRCS, ID</cp:lastModifiedBy>
  <cp:revision>2</cp:revision>
  <cp:lastPrinted>2019-04-30T16:59:42Z</cp:lastPrinted>
  <dcterms:created xsi:type="dcterms:W3CDTF">2019-04-30T16:50:03Z</dcterms:created>
  <dcterms:modified xsi:type="dcterms:W3CDTF">2023-04-03T17:12:05Z</dcterms:modified>
</cp:coreProperties>
</file>